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  <a:endParaRPr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  <a:endParaRPr lang="zh-CN" altLang="en-US"/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爬虫引用中：</a:t>
            </a:r>
            <a:endParaRPr lang="zh-CN" altLang="en-US"/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  <a:endParaRPr lang="zh-CN" altLang="en-US"/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97045" y="2136775"/>
            <a:ext cx="69773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使用subprocess启动电脑任意程序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听歌、解压缩、自动下载等等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允许你生成新的进程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连接它们的输入、输出、错误管道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并且获取它们的返回码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3963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的方法使用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6470" y="252857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用默认的应用程序打开文件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  <a:endParaRPr lang="en-US" alt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</a:t>
            </a:r>
            <a:r>
              <a:rPr lang="en-US" altLang="zh-CN" sz="1600"/>
              <a:t>'], shell=True)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737735"/>
            <a:ext cx="9848215" cy="139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# </a:t>
            </a:r>
            <a:r>
              <a:rPr lang="zh-CN" altLang="en-US" sz="1600">
                <a:sym typeface="+mn-ea"/>
              </a:rPr>
              <a:t>用</a:t>
            </a:r>
            <a:r>
              <a:rPr lang="en-US" altLang="zh-CN" sz="1600">
                <a:sym typeface="+mn-ea"/>
              </a:rPr>
              <a:t>7z.exe</a:t>
            </a:r>
            <a:r>
              <a:rPr lang="zh-CN" altLang="en-US" sz="1600">
                <a:sym typeface="+mn-ea"/>
              </a:rPr>
              <a:t>解压</a:t>
            </a:r>
            <a:r>
              <a:rPr lang="en-US" altLang="zh-CN" sz="1600">
                <a:sym typeface="+mn-ea"/>
              </a:rPr>
              <a:t>7z</a:t>
            </a:r>
            <a:r>
              <a:rPr lang="zh-CN" altLang="en-US" sz="1600">
                <a:sym typeface="+mn-ea"/>
              </a:rPr>
              <a:t>压缩文件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subprocess.Popen([r"C:\Windows\notepad.exe", "02.data.txt"], shell=True)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36652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用默认的应用程序打开歌曲文件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  <a:endParaRPr lang="en-US" alt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</a:t>
            </a:r>
            <a:r>
              <a:rPr lang="en-US" altLang="zh-CN" sz="1600"/>
              <a:t>'], shell=True)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147185"/>
            <a:ext cx="9848215" cy="2482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7900</Words>
  <Application>WPS 演示</Application>
  <PresentationFormat>宽屏</PresentationFormat>
  <Paragraphs>812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Arial Unicode MS</vt:lpstr>
      <vt:lpstr>Verdana</vt:lpstr>
      <vt:lpstr>Calibri</vt:lpstr>
      <vt:lpstr>Menlo Regular</vt:lpstr>
      <vt:lpstr>Segoe Print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帅帅</cp:lastModifiedBy>
  <cp:revision>736</cp:revision>
  <dcterms:created xsi:type="dcterms:W3CDTF">2020-12-27T12:24:00Z</dcterms:created>
  <dcterms:modified xsi:type="dcterms:W3CDTF">2021-01-07T15:49:55Z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