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6" r:id="rId5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t>时间耗费（秒）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8237462156114"/>
          <c:y val="0.17256151142355"/>
          <c:w val="0.870791101750691"/>
          <c:h val="0.6157513181019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（multiprocessing）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优点：可以利用多核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并行运算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（threading）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（asyncio）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 requests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）、代码实现复杂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使用多进程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multiprocessing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待执行任务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任务特点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使用多协程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asyncio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、需要超多任务量？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、有现成协程库支持？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、协程实现复杂度可接受？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使用多线程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threading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否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  <a:endParaRPr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  <a:endParaRPr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速度慢的两大原因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这个东西？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、怎样规避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带来的限制？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、为什么要引入并发编程？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、有哪些程序提速的方法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创建多线程的方法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、改写爬虫程序，变成多线程爬取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、速度对比：单线程爬虫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技术架构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queue.Queue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、代码编写实现生产者消费者爬虫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、线程安全概念介绍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用于解决线程安全问题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、实例代码演示问题 以及 解决方案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1、线程安全概念介绍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线程安全指某个函数、函数库在多线程环境中被调用时，能够正确地处理多个线程之间的共享变量，使程序功能正确完成。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由于线程的执行随时会发生切换，就造成了不可预料的结果，出现线程不安全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为什么要引入并发编程？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2、Lock 用于解决线程安全问题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、线程池的原理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、使用线程池的好处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、使用线程池改造爬虫程序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1、线程池的原理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endParaRPr lang="en-US" altLang="zh-CN"/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方法执行完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线程的生命周期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新建线程系统需要分配资源、终止线程系统需要回收资源</a:t>
            </a:r>
            <a:endParaRPr lang="zh-CN" altLang="en-US"/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新任务</a:t>
              </a:r>
              <a:endParaRPr lang="zh-CN" altLang="en-US"/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任务队列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线程池</a:t>
              </a: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2、使用线程池的好处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、提升性能：因为减去了大量新建、终止线程的开销，重用了线程资源；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、适用场景：适合处理突发性大量请求或需要大量线程完成任务、但实际任务处理时间较短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、防御功能：能有效避免系统因为创建线程过多，而导致系统负荷过大相应变慢等问题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、代码优势：使用线程池的语法比自己新建线程执行线程更加简洁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  <a:endParaRPr lang="zh-CN" altLang="en-US"/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  <a:endParaRPr lang="zh-CN" altLang="en-US"/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使用线程池加速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服务的架构以及特点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服务并实现加速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1、Web服务的架构以及特点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  <a:endParaRPr lang="zh-CN" altLang="en-US"/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  <a:endParaRPr lang="zh-CN" altLang="en-US"/>
          </a:p>
          <a:p>
            <a:pPr algn="ctr"/>
            <a:r>
              <a:rPr lang="en-US" altLang="zh-CN"/>
              <a:t>Python Flask/Django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磁盘文件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2、使用线程池ThreadPoolExecutor加速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有哪些程序提速的方法？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加速程序的运行</a:t>
            </a:r>
            <a:endParaRPr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、有了多线程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，为什么还要用多进程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知识梳理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、代码实战：单线程、多线程、多进程对比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密集计算速度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1、有了多线程threading，为什么还要用多进程multiprocessing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如果遇到了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密集型计算，多线程反而会降低执行速度！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  <a:endParaRPr lang="en-US" altLang="zh-CN"/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  <a:endParaRPr lang="zh-CN" altLang="en-US"/>
          </a:p>
          <a:p>
            <a:r>
              <a:rPr lang="zh-CN" altLang="en-US"/>
              <a:t>多线程依然可以加速运行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/>
              <a:t>CPU</a:t>
            </a:r>
            <a:r>
              <a:rPr lang="zh-CN" altLang="en-US"/>
              <a:t>密集型计算</a:t>
            </a:r>
            <a:endParaRPr lang="zh-CN" altLang="en-US"/>
          </a:p>
          <a:p>
            <a:r>
              <a:rPr lang="zh-CN" altLang="en-US"/>
              <a:t>线程的自动切换反而变成了负担</a:t>
            </a:r>
            <a:endParaRPr lang="zh-CN" altLang="en-US"/>
          </a:p>
          <a:p>
            <a:r>
              <a:rPr lang="zh-CN" altLang="en-US"/>
              <a:t>多线程甚至减慢了运行速度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/>
                <a:gridCol w="4827905"/>
                <a:gridCol w="5198745"/>
              </a:tblGrid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7442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075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13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182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3、代码实战：单线程、多线程、多进程对比CPU密集计算速度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使用进程池加速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实现并发爬虫</a:t>
            </a:r>
            <a:endParaRPr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单线程爬虫的执行路径</a:t>
              </a:r>
              <a:endPara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7036435" cy="3661410"/>
            <a:chOff x="1424" y="4689"/>
            <a:chExt cx="11081" cy="5766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协程：在单线程内实现并发</a:t>
              </a:r>
              <a:endPara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899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核心原理：用一个超级循环（其实就是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while true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）循环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核心原理：配合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多路复用原理（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可以干其他事情）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  <a:endParaRPr lang="zh-CN" altLang="en-US" sz="2400"/>
          </a:p>
          <a:p>
            <a:pPr algn="ctr"/>
            <a:r>
              <a:rPr lang="zh-CN" altLang="en-US" sz="2400"/>
              <a:t>至尊循环驭众生</a:t>
            </a:r>
            <a:endParaRPr lang="zh-CN" altLang="en-US" sz="2400"/>
          </a:p>
          <a:p>
            <a:pPr algn="ctr"/>
            <a:r>
              <a:rPr lang="zh-CN" altLang="en-US" sz="2400"/>
              <a:t>至尊循环寻众生</a:t>
            </a:r>
            <a:endParaRPr lang="zh-CN" altLang="en-US" sz="2400"/>
          </a:p>
          <a:p>
            <a:pPr algn="ctr"/>
            <a:r>
              <a:rPr lang="zh-CN" altLang="en-US" sz="2400"/>
              <a:t>至尊循环引众生</a:t>
            </a:r>
            <a:endParaRPr lang="zh-CN" altLang="en-US" sz="2400"/>
          </a:p>
          <a:p>
            <a:pPr algn="ctr"/>
            <a:r>
              <a:rPr lang="zh-CN" altLang="en-US" sz="2400"/>
              <a:t>普照众生欣欣荣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库介绍：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endParaRPr lang="en-US" altLang="zh-CN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/>
              <a:t>import asyncio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获取事件循环</a:t>
            </a:r>
            <a:endParaRPr lang="en-US" altLang="zh-CN"/>
          </a:p>
          <a:p>
            <a:pPr algn="l"/>
            <a:r>
              <a:rPr lang="en-US" altLang="zh-CN"/>
              <a:t>loop = asyncio.get_event_loop()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定义协程</a:t>
            </a:r>
            <a:endParaRPr lang="zh-CN" altLang="en-US"/>
          </a:p>
          <a:p>
            <a:pPr algn="l"/>
            <a:r>
              <a:rPr lang="en-US" altLang="zh-CN"/>
              <a:t>async def myfunc(</a:t>
            </a:r>
            <a:r>
              <a:rPr lang="en-US" altLang="zh-CN">
                <a:sym typeface="+mn-ea"/>
              </a:rPr>
              <a:t>url</a:t>
            </a:r>
            <a:r>
              <a:rPr lang="en-US" altLang="zh-CN"/>
              <a:t>):</a:t>
            </a:r>
            <a:endParaRPr lang="en-US" altLang="zh-CN"/>
          </a:p>
          <a:p>
            <a:pPr algn="l"/>
            <a:r>
              <a:rPr lang="en-US" altLang="zh-CN"/>
              <a:t>    await get_url(url)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创建</a:t>
            </a:r>
            <a:r>
              <a:rPr lang="en-US" altLang="zh-CN"/>
              <a:t>task</a:t>
            </a:r>
            <a:r>
              <a:rPr lang="zh-CN" altLang="en-US"/>
              <a:t>列表</a:t>
            </a:r>
            <a:endParaRPr lang="en-US" altLang="zh-CN"/>
          </a:p>
          <a:p>
            <a:pPr algn="l"/>
            <a:r>
              <a:rPr lang="en-US" altLang="zh-CN"/>
              <a:t>tasks = [loop.create_task(myfunc(url)) for url in urls]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执行爬虫事件列表</a:t>
            </a:r>
            <a:endParaRPr lang="zh-CN" altLang="en-US"/>
          </a:p>
          <a:p>
            <a:pPr algn="l"/>
            <a:r>
              <a:rPr lang="en-US" altLang="zh-CN"/>
              <a:t>loop.run_until_complete(</a:t>
            </a:r>
            <a:r>
              <a:rPr lang="en-US" altLang="zh-CN">
                <a:sym typeface="+mn-ea"/>
              </a:rPr>
              <a:t>asyncio.wait(</a:t>
            </a:r>
            <a:r>
              <a:rPr lang="en-US" altLang="zh-CN"/>
              <a:t>tasks))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32023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要用在异步</a:t>
            </a:r>
            <a:r>
              <a:rPr lang="en-US" altLang="zh-CN"/>
              <a:t>IO</a:t>
            </a:r>
            <a:r>
              <a:rPr lang="zh-CN" altLang="en-US"/>
              <a:t>编程中</a:t>
            </a:r>
            <a:endParaRPr lang="zh-CN" altLang="en-US"/>
          </a:p>
          <a:p>
            <a:r>
              <a:rPr lang="zh-CN" altLang="en-US"/>
              <a:t>依赖的库必须支持异步</a:t>
            </a:r>
            <a:r>
              <a:rPr lang="en-US" altLang="zh-CN"/>
              <a:t>IO</a:t>
            </a:r>
            <a:r>
              <a:rPr lang="zh-CN" altLang="en-US"/>
              <a:t>特性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爬虫引用中：</a:t>
            </a:r>
            <a:endParaRPr lang="zh-CN" altLang="en-US"/>
          </a:p>
          <a:p>
            <a:r>
              <a:rPr lang="en-US" altLang="zh-CN"/>
              <a:t>requests </a:t>
            </a:r>
            <a:r>
              <a:rPr lang="zh-CN" altLang="en-US"/>
              <a:t>不支持异步</a:t>
            </a:r>
            <a:endParaRPr lang="zh-CN" altLang="en-US"/>
          </a:p>
          <a:p>
            <a:r>
              <a:rPr lang="zh-CN" altLang="en-US"/>
              <a:t>需要用 </a:t>
            </a:r>
            <a:r>
              <a:rPr lang="en-US" altLang="zh-CN"/>
              <a:t>aiohttp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97045" y="2136775"/>
            <a:ext cx="69773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endParaRPr lang="en-US" altLang="zh-CN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使用subprocess启动电脑任意程序</a:t>
            </a:r>
            <a:endParaRPr lang="zh-CN" altLang="en-US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听歌、解压缩、自动下载等等</a:t>
            </a:r>
            <a:endParaRPr lang="zh-CN" altLang="en-US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744345"/>
            <a:ext cx="3369945" cy="3369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038225" y="496570"/>
            <a:ext cx="57416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启动电脑的子进程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1620" y="1699895"/>
            <a:ext cx="8467090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>
              <a:lnSpc>
                <a:spcPct val="150000"/>
              </a:lnSpc>
            </a:pPr>
            <a:r>
              <a:rPr lang="zh-CN" altLang="en-US" sz="1600" b="1"/>
              <a:t>subprocess 模块：</a:t>
            </a:r>
            <a:endParaRPr lang="zh-CN" altLang="en-US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允许你生成新的进程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连接它们的输入、输出、错误管道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并且获取它们的返回码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531620" y="4032885"/>
            <a:ext cx="8465820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几个应用场景：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每天定时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8:00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自动打开酷狗音乐播放歌曲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7z.exe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自动解压缩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.7z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远程提交一个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torrent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种子文件，用电脑启动下载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32524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的实例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200" y="1706880"/>
            <a:ext cx="9846945" cy="1967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用默认的应用程序打开歌曲文件</a:t>
            </a:r>
            <a:endParaRPr lang="zh-CN" altLang="en-US" sz="1600" b="1"/>
          </a:p>
          <a:p>
            <a:pPr>
              <a:lnSpc>
                <a:spcPct val="15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注：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start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mac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open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Linux</a:t>
            </a:r>
            <a:r>
              <a:rPr lang="zh-CN" altLang="en-US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see</a:t>
            </a:r>
            <a:endParaRPr lang="en-US" altLang="zh-CN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ym typeface="+mn-ea"/>
              </a:rPr>
              <a:t># windows </a:t>
            </a:r>
            <a:r>
              <a:rPr lang="zh-CN" altLang="en-US" sz="1600">
                <a:sym typeface="+mn-ea"/>
              </a:rPr>
              <a:t>环境需要加 </a:t>
            </a:r>
            <a:r>
              <a:rPr lang="en-US" altLang="zh-CN" sz="1600">
                <a:sym typeface="+mn-ea"/>
              </a:rPr>
              <a:t>shell = True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 = subprocess.Popen(['start', '</a:t>
            </a:r>
            <a:r>
              <a:rPr lang="zh-CN" altLang="en-US" sz="1600"/>
              <a:t>余生一个浪</a:t>
            </a:r>
            <a:r>
              <a:rPr lang="en-US" altLang="zh-CN" sz="1600"/>
              <a:t>.mp3</a:t>
            </a:r>
            <a:r>
              <a:rPr lang="en-US" altLang="zh-CN" sz="1600"/>
              <a:t>'], shell=True)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proc.communicate()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65200" y="4032885"/>
            <a:ext cx="9848215" cy="1539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用</a:t>
            </a:r>
            <a:r>
              <a:rPr lang="en-US" altLang="zh-CN" sz="1600" b="1">
                <a:sym typeface="+mn-ea"/>
              </a:rPr>
              <a:t>7z.exe</a:t>
            </a:r>
            <a:r>
              <a:rPr lang="zh-CN" altLang="en-US" sz="1600" b="1">
                <a:sym typeface="+mn-ea"/>
              </a:rPr>
              <a:t>解压</a:t>
            </a:r>
            <a:r>
              <a:rPr lang="en-US" altLang="zh-CN" sz="1600" b="1">
                <a:sym typeface="+mn-ea"/>
              </a:rPr>
              <a:t>7z</a:t>
            </a:r>
            <a:r>
              <a:rPr lang="zh-CN" altLang="en-US" sz="1600" b="1">
                <a:sym typeface="+mn-ea"/>
              </a:rPr>
              <a:t>压缩文件</a:t>
            </a:r>
            <a:endParaRPr lang="en-US" altLang="zh-CN" sz="1600" b="1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 = subprocess.Popen([r"C:\Program Files\7-Zip\7z.exe",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                         "x", "./datas/7z_test.7z", "-o./datas/extract_7z_test", "-aoa"], shell=True)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proc.communicate()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并发编程有三种方式：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、多协程Coroutine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、什么是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、多线程、多进程、多协程的对比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、怎样根据任务选择对应技术？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例如：压缩解压缩、加密解密、正则表达式搜索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CPU占用率仍然较低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例如：文件处理程序、网络爬虫程序、读写数据库程序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UNIT_TABLE_BEAUTIFY" val="smartTable{c0c6e345-09f5-4b3e-a4e4-7f9b1d96ed97}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7614</Words>
  <Application>WPS 演示</Application>
  <PresentationFormat>宽屏</PresentationFormat>
  <Paragraphs>800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Arial Unicode MS</vt:lpstr>
      <vt:lpstr>Verdana</vt:lpstr>
      <vt:lpstr>Calibri</vt:lpstr>
      <vt:lpstr>Menlo Regular</vt:lpstr>
      <vt:lpstr>Segoe Print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Python异步IO 实现并发爬虫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帅帅</cp:lastModifiedBy>
  <cp:revision>737</cp:revision>
  <dcterms:created xsi:type="dcterms:W3CDTF">2020-12-27T12:24:00Z</dcterms:created>
  <dcterms:modified xsi:type="dcterms:W3CDTF">2021-01-07T16:08:21Z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