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charset="-122"/>
          <a:ea typeface="微软雅黑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、线程安全概念介绍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Lock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用于解决线程安全问题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、实例代码演示问题 以及 解决方案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charset="0"/>
                <a:ea typeface="微软雅黑" charset="0"/>
                <a:cs typeface="微软雅黑" charset="0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、线程池的原理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、使用线程池的好处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、使用线程池改造爬虫程序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、提升性能：因为减去了大量新建、终止线程的开销，重用了线程资源；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、代码优势：使用线程池的语法比自己新建线程执行线程更加简洁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服务的架构以及特点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、代码用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实现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服务并实现加速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、有了多线程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，为什么还要用多进程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知识梳理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、代码实战：单线程、多线程、多进程对比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密集计算速度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如果遇到了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密集型计算，多线程反而会降低执行速度！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实现并发爬虫</a:t>
            </a:r>
            <a:endParaRPr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charset="0"/>
                  <a:ea typeface="微软雅黑" charset="0"/>
                  <a:cs typeface="微软雅黑" charset="0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1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2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3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charset="0"/>
                  <a:ea typeface="微软雅黑" charset="0"/>
                  <a:cs typeface="微软雅黑" charset="0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核心原理：用一个超级循环（其实就是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while true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）循环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核心原理：配合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多路复用原理（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时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可以干其他事情）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第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次全循环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第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次全循环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loop.run_until_complete(future)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6986</Words>
  <Application>WPS 演示</Application>
  <PresentationFormat>宽屏</PresentationFormat>
  <Paragraphs>761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Calibri</vt:lpstr>
      <vt:lpstr>Helvetica Neue</vt:lpstr>
      <vt:lpstr>汉仪书宋二KW</vt:lpstr>
      <vt:lpstr>Verdana</vt:lpstr>
      <vt:lpstr>Yuanti SC Regular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在Flask服务中 使用进程池加速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688</cp:revision>
  <dcterms:created xsi:type="dcterms:W3CDTF">2020-12-27T12:15:58Z</dcterms:created>
  <dcterms:modified xsi:type="dcterms:W3CDTF">2020-12-27T12:15:58Z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