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5" r:id="rId25"/>
    <p:sldId id="296" r:id="rId26"/>
    <p:sldId id="297" r:id="rId27"/>
    <p:sldId id="299" r:id="rId28"/>
    <p:sldId id="298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（multiprocessing）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优点：可以利用多核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并行运算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（threading）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（asyncio）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vs requests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）、代码实现复杂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使用多进程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multiprocessing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待执行任务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任务特点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使用多协程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asyncio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是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、需要超多任务量？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、有现成协程库支持？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3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、协程实现复杂度可接受？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使用多线程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threading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否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速度慢的两大原因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是什么？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、为什么有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这个东西？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、怎样规避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带来的限制？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、为什么要引入并发编程？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、有哪些程序提速的方法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创建多线程的方法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、改写爬虫程序，变成多线程爬取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、速度对比：单线程爬虫 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VS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多线程爬虫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多线程爬虫！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、多组件的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Pipeline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技术架构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、多线程数据通信的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queue.Queue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、代码编写实现生产者消费者爬虫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、多组件的Pipeline技术架构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  <a:endParaRPr lang="en-US" altLang="zh-CN" sz="2000" b="1">
                <a:sym typeface="+mn-ea"/>
              </a:endParaRP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  <a:endParaRPr lang="zh-CN" altLang="en-US" sz="2000" b="1"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消费者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复杂的事情一般都不会一下子做完，而是会分很多中间步骤一步步完成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Pipeline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Processor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  <a:endParaRPr lang="zh-CN" altLang="en-US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下载好的网页队列</a:t>
            </a:r>
            <a:endParaRPr lang="zh-CN" altLang="en-US"/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Excel</a:t>
            </a:r>
            <a:endParaRPr lang="en-US" altLang="zh-CN"/>
          </a:p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解析后的</a:t>
            </a:r>
            <a:endParaRPr lang="zh-CN" altLang="en-US"/>
          </a:p>
          <a:p>
            <a:r>
              <a:rPr lang="zh-CN" altLang="en-US"/>
              <a:t>结果数据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待爬取的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、多线程数据通信的queue.Queue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、导入类库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 = queue.Queue()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q.put(item)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item = q.get()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、查询状态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查看元素的多少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q.qsize()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判断是否为空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q.empty()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判断是否已满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q.full()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解决方案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、线程安全概念介绍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Lock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用于解决线程安全问题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、实例代码演示问题 以及 解决方案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1、线程安全概念介绍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charset="0"/>
                <a:ea typeface="微软雅黑" charset="0"/>
                <a:cs typeface="微软雅黑" charset="0"/>
              </a:rPr>
              <a:t>线程安全指某个函数、函数库在多线程环境中被调用时，能够正确地处理多个线程之间的共享变量，使程序功能正确完成。</a:t>
            </a:r>
            <a:endParaRPr sz="2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由于线程的执行随时会发生切换，就造成了不可预料的结果，出现线程不安全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为什么要引入并发编程？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2、Lock 用于解决线程安全问题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ThreadPoolExecutor</a:t>
            </a:r>
            <a:endParaRPr lang="zh-CN" altLang="en-US" sz="48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、线程池的原理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、使用线程池的好处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、ThreadPoolExecutor的使用语法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、使用线程池改造爬虫程序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1、线程池的原理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就绪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endParaRPr lang="en-US" altLang="zh-CN"/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run</a:t>
            </a:r>
            <a:r>
              <a:rPr lang="zh-CN" altLang="en-US"/>
              <a:t>方法执行完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线程的生命周期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新建线程系统需要分配资源、终止线程系统需要回收资源</a:t>
            </a:r>
            <a:endParaRPr lang="zh-CN" altLang="en-US"/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新任务</a:t>
              </a:r>
              <a:endParaRPr lang="zh-CN" altLang="en-US"/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任务队列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线程池</a:t>
              </a: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2、使用线程池的好处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、提升性能：因为减去了大量新建、终止线程的开销，重用了线程资源；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、适用场景：适合处理突发性大量请求或需要大量线程完成任务、但实际任务处理时间较短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、防御功能：能有效避免系统因为创建线程过多，而导致系统负荷过大相应变慢等问题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、代码优势：使用线程池的语法比自己新建线程执行线程更加简洁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、ThreadPoolExecutor的使用语法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  <a:endParaRPr lang="zh-CN" altLang="en-US"/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  <a:endParaRPr lang="zh-CN" altLang="en-US"/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有哪些程序提速的方法？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并发编程有三种方式：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多线程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Thread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Process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、多协程Coroutine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、什么是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、多线程、多进程、多协程的对比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、怎样根据任务选择对应技术？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例如：压缩解压缩、加密解密、正则表达式搜索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CPU占用率仍然较低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例如：文件处理程序、网络爬虫程序、读写数据库程序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4727</Words>
  <Application>WPS 演示</Application>
  <PresentationFormat>宽屏</PresentationFormat>
  <Paragraphs>530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方正书宋_GBK</vt:lpstr>
      <vt:lpstr>Wingdings</vt:lpstr>
      <vt:lpstr>微软雅黑</vt:lpstr>
      <vt:lpstr>汉仪旗黑</vt:lpstr>
      <vt:lpstr>Menlo Regular</vt:lpstr>
      <vt:lpstr>微软雅黑</vt:lpstr>
      <vt:lpstr>宋体</vt:lpstr>
      <vt:lpstr>Arial Unicode MS</vt:lpstr>
      <vt:lpstr>Verdana</vt:lpstr>
      <vt:lpstr>Calibri</vt:lpstr>
      <vt:lpstr>Helvetica Neue</vt:lpstr>
      <vt:lpstr>汉仪书宋二KW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582</cp:revision>
  <dcterms:created xsi:type="dcterms:W3CDTF">2020-11-13T23:24:10Z</dcterms:created>
  <dcterms:modified xsi:type="dcterms:W3CDTF">2020-11-13T23:24:10Z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