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（multiprocessing）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优点：可以利用多核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并行运算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（threading）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（asyncio）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vs requests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）、代码实现复杂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使用多进程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multiprocessing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待执行任务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任务特点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使用多协程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asyncio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是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、需要超多任务量？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2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、有现成协程库支持？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3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、协程实现复杂度可接受？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使用多线程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threading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否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速度慢的两大原因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是什么？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、为什么有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这个东西？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、怎样规避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带来的限制？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</a:t>
            </a:r>
            <a:r>
              <a:rPr lang="zh-CN" altLang="en-US">
                <a:sym typeface="+mn-ea"/>
              </a:rPr>
              <a:t>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、为什么要引入并发编程？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、有哪些程序提速的方法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为什么要引入并发编程？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有哪些程序提速的方法？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并发编程有三种方式：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多线程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Thread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Process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、多协程Coroutine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、什么是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、多线程、多进程、多协程的对比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、怎样根据任务选择对应技术？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例如：压缩解压缩、加密解密、正则表达式搜索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CPU占用率仍然较低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例如：文件处理程序、网络爬虫程序、读写数据库程序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WPS 演示</Application>
  <PresentationFormat>宽屏</PresentationFormat>
  <Paragraphs>257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Verdana</vt:lpstr>
      <vt:lpstr>Calibri</vt:lpstr>
      <vt:lpstr>Helvetica Neue</vt:lpstr>
      <vt:lpstr>汉仪书宋二KW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406</cp:revision>
  <dcterms:created xsi:type="dcterms:W3CDTF">2020-10-29T16:24:32Z</dcterms:created>
  <dcterms:modified xsi:type="dcterms:W3CDTF">2020-10-29T16:24:32Z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