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、多组件的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Pipeline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技术架构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、多线程数据通信的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queue.Queue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、代码编写实现生产者消费者爬虫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、线程安全概念介绍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Lock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用于解决线程安全问题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、实例代码演示问题 以及 解决方案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charset="0"/>
                <a:ea typeface="微软雅黑" charset="0"/>
                <a:cs typeface="微软雅黑" charset="0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、线程池的原理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、使用线程池的好处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、使用线程池改造爬虫程序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、提升性能：因为减去了大量新建、终止线程的开销，重用了线程资源；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、代码优势：使用线程池的语法比自己新建线程执行线程更加简洁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3133090"/>
            <a:ext cx="4485640" cy="2608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3133090"/>
            <a:ext cx="6042660" cy="2609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972310"/>
            <a:ext cx="10862310" cy="781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82115" y="5840095"/>
            <a:ext cx="2887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84390" y="5840095"/>
            <a:ext cx="3079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演示</Application>
  <PresentationFormat>宽屏</PresentationFormat>
  <Paragraphs>527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汉仪旗黑</vt:lpstr>
      <vt:lpstr>Menlo Regular</vt:lpstr>
      <vt:lpstr>微软雅黑</vt:lpstr>
      <vt:lpstr>宋体</vt:lpstr>
      <vt:lpstr>Arial Unicode MS</vt:lpstr>
      <vt:lpstr>Verdana</vt:lpstr>
      <vt:lpstr>Calibri</vt:lpstr>
      <vt:lpstr>Helvetica Neue</vt:lpstr>
      <vt:lpstr>汉仪书宋二KW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579</cp:revision>
  <dcterms:created xsi:type="dcterms:W3CDTF">2020-11-13T16:29:09Z</dcterms:created>
  <dcterms:modified xsi:type="dcterms:W3CDTF">2020-11-13T16:29:09Z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