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C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  <a:lvl2pPr marL="1025769" indent="-390769" algn="ctr">
              <a:spcBef>
                <a:spcPts val="0"/>
              </a:spcBef>
              <a:defRPr sz="3200" i="1"/>
            </a:lvl2pPr>
            <a:lvl3pPr marL="1660769" indent="-390769" algn="ctr">
              <a:spcBef>
                <a:spcPts val="0"/>
              </a:spcBef>
              <a:defRPr sz="3200" i="1"/>
            </a:lvl3pPr>
            <a:lvl4pPr marL="2295769" indent="-390769" algn="ctr">
              <a:spcBef>
                <a:spcPts val="0"/>
              </a:spcBef>
              <a:defRPr sz="3200" i="1"/>
            </a:lvl4pPr>
            <a:lvl5pPr marL="2930769" indent="-390769" algn="ctr">
              <a:spcBef>
                <a:spcPts val="0"/>
              </a:spcBef>
              <a:defRPr sz="3200" i="1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5967" y="673100"/>
            <a:ext cx="18135603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21"/>
          </p:nvPr>
        </p:nvSpPr>
        <p:spPr>
          <a:xfrm>
            <a:off x="13165979" y="952500"/>
            <a:ext cx="9525002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76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39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5031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666153" marR="0" indent="-586153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ild" descr="Bi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906655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Welcome To BigBlueButton"/>
          <p:cNvSpPr txBox="1"/>
          <p:nvPr/>
        </p:nvSpPr>
        <p:spPr>
          <a:xfrm>
            <a:off x="9322626" y="3117766"/>
            <a:ext cx="5738751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06172A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b="1" dirty="0">
                <a:latin typeface="MV Randhoo" panose="02000506050000020000" pitchFamily="2" charset="0"/>
                <a:cs typeface="MV Randhoo" panose="02000506050000020000" pitchFamily="2" charset="0"/>
              </a:rPr>
              <a:t>ލައިވް ކްލާހަށް މަރުޙަބާ</a:t>
            </a:r>
            <a:endParaRPr b="1" dirty="0">
              <a:latin typeface="MV Randhoo" panose="02000506050000020000" pitchFamily="2" charset="0"/>
              <a:cs typeface="MV Randhoo" panose="02000506050000020000" pitchFamily="2" charset="0"/>
            </a:endParaRPr>
          </a:p>
        </p:txBody>
      </p:sp>
      <p:sp>
        <p:nvSpPr>
          <p:cNvPr id="121" name="Line"/>
          <p:cNvSpPr/>
          <p:nvPr/>
        </p:nvSpPr>
        <p:spPr>
          <a:xfrm>
            <a:off x="11417300" y="5452205"/>
            <a:ext cx="1549402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7427887" y="4369977"/>
            <a:ext cx="9528249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4E5A66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މި ލައިވް ކްލާސް ސިސްޓަމަކީ </a:t>
            </a:r>
            <a:r>
              <a:rPr lang="dv-MV" dirty="0">
                <a:latin typeface="MV Randhoo" panose="02000506050000020000" pitchFamily="2" charset="0"/>
                <a:cs typeface="MV Randhoo" panose="02000506050000020000" pitchFamily="2" charset="0"/>
              </a:rPr>
              <a:t>އޮންލައިންކޮށް</a:t>
            </a:r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 ކިޔެވުމަށް ފަރުމާކުރެވިފައިވާ ނިޒާމެއް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0CA6F-23E5-40AF-8432-1A5BCF990B9D}"/>
              </a:ext>
            </a:extLst>
          </p:cNvPr>
          <p:cNvGrpSpPr/>
          <p:nvPr/>
        </p:nvGrpSpPr>
        <p:grpSpPr>
          <a:xfrm flipH="1">
            <a:off x="1521668" y="6569803"/>
            <a:ext cx="21340663" cy="4741196"/>
            <a:chOff x="1521669" y="5778498"/>
            <a:chExt cx="21340663" cy="4741196"/>
          </a:xfrm>
        </p:grpSpPr>
        <p:grpSp>
          <p:nvGrpSpPr>
            <p:cNvPr id="125" name="t"/>
            <p:cNvGrpSpPr/>
            <p:nvPr/>
          </p:nvGrpSpPr>
          <p:grpSpPr>
            <a:xfrm>
              <a:off x="1521669" y="5778498"/>
              <a:ext cx="21340663" cy="4741196"/>
              <a:chOff x="1" y="-1"/>
              <a:chExt cx="21340662" cy="4741194"/>
            </a:xfrm>
          </p:grpSpPr>
          <p:sp>
            <p:nvSpPr>
              <p:cNvPr id="123" name="Rechteck"/>
              <p:cNvSpPr/>
              <p:nvPr/>
            </p:nvSpPr>
            <p:spPr>
              <a:xfrm>
                <a:off x="1" y="-1"/>
                <a:ext cx="21340662" cy="474119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228600" dist="25400" dir="5400000" rotWithShape="0">
                  <a:srgbClr val="000000">
                    <a:alpha val="5794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 u="sng"/>
              </a:p>
            </p:txBody>
          </p:sp>
          <p:sp>
            <p:nvSpPr>
              <p:cNvPr id="124" name="t"/>
              <p:cNvSpPr txBox="1"/>
              <p:nvPr/>
            </p:nvSpPr>
            <p:spPr>
              <a:xfrm>
                <a:off x="1" y="2156658"/>
                <a:ext cx="21340662" cy="4278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3200">
                    <a:solidFill>
                      <a:srgbClr val="FFFFFF"/>
                    </a:solidFill>
                    <a:latin typeface="Liberation Sans"/>
                    <a:ea typeface="Liberation Sans"/>
                    <a:cs typeface="Liberation Sans"/>
                    <a:sym typeface="Liberation Sans"/>
                  </a:defRPr>
                </a:lvl1pPr>
              </a:lstStyle>
              <a:p>
                <a:r>
                  <a:rPr u="sng"/>
                  <a:t>t</a:t>
                </a:r>
              </a:p>
            </p:txBody>
          </p:sp>
        </p:grpSp>
        <p:sp>
          <p:nvSpPr>
            <p:cNvPr id="126" name="Instant messaging"/>
            <p:cNvSpPr txBox="1"/>
            <p:nvPr/>
          </p:nvSpPr>
          <p:spPr>
            <a:xfrm>
              <a:off x="3636872" y="6534198"/>
              <a:ext cx="332020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b="1" cap="all" spc="100">
                  <a:solidFill>
                    <a:srgbClr val="24262C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/>
              <a:r>
                <a:rPr lang="dv-MV" dirty="0">
                  <a:latin typeface="MV Utheemu" panose="02000506050000020000" pitchFamily="2" charset="0"/>
                  <a:cs typeface="MV Utheemu" panose="02000506050000020000" pitchFamily="2" charset="0"/>
                </a:rPr>
                <a:t>ޗެޓް</a:t>
              </a:r>
              <a:endParaRPr dirty="0">
                <a:latin typeface="MV Utheemu" panose="02000506050000020000" pitchFamily="2" charset="0"/>
                <a:cs typeface="MV Utheemu" panose="02000506050000020000" pitchFamily="2" charset="0"/>
              </a:endParaRPr>
            </a:p>
          </p:txBody>
        </p:sp>
        <p:sp>
          <p:nvSpPr>
            <p:cNvPr id="127" name="Send public and private messages."/>
            <p:cNvSpPr txBox="1"/>
            <p:nvPr/>
          </p:nvSpPr>
          <p:spPr>
            <a:xfrm>
              <a:off x="3636872" y="6933758"/>
              <a:ext cx="3320209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lnSpc>
                  <a:spcPct val="120000"/>
                </a:lnSpc>
                <a:defRPr sz="2200" spc="66">
                  <a:solidFill>
                    <a:srgbClr val="504E4E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ޕަބްލިކް އަދި ޕްރައިވެޓް މެސެޖު</a:t>
              </a:r>
              <a:b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</a:b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ފޮނުވޭނެ</a:t>
              </a:r>
              <a:endParaRPr dirty="0">
                <a:latin typeface="MV Randhoo" panose="02000506050000020000" pitchFamily="2" charset="0"/>
                <a:cs typeface="MV Randhoo" panose="02000506050000020000" pitchFamily="2" charset="0"/>
              </a:endParaRPr>
            </a:p>
          </p:txBody>
        </p:sp>
        <p:sp>
          <p:nvSpPr>
            <p:cNvPr id="128" name="Circle"/>
            <p:cNvSpPr/>
            <p:nvPr/>
          </p:nvSpPr>
          <p:spPr>
            <a:xfrm>
              <a:off x="2292728" y="6535529"/>
              <a:ext cx="1016003" cy="1016003"/>
            </a:xfrm>
            <a:prstGeom prst="ellipse">
              <a:avLst/>
            </a:prstGeom>
            <a:solidFill>
              <a:srgbClr val="15CDA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b="1" spc="-90">
                  <a:solidFill>
                    <a:srgbClr val="0E70D7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endParaRPr u="sng"/>
            </a:p>
          </p:txBody>
        </p:sp>
        <p:sp>
          <p:nvSpPr>
            <p:cNvPr id="129" name="Shared Webcams"/>
            <p:cNvSpPr txBox="1"/>
            <p:nvPr/>
          </p:nvSpPr>
          <p:spPr>
            <a:xfrm>
              <a:off x="8579760" y="6534198"/>
              <a:ext cx="332020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b="1" cap="all" spc="100">
                  <a:solidFill>
                    <a:srgbClr val="24262C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/>
              <a:r>
                <a:rPr lang="dv-MV" dirty="0">
                  <a:latin typeface="MV Utheemu" panose="02000506050000020000" pitchFamily="2" charset="0"/>
                  <a:cs typeface="MV Utheemu" panose="02000506050000020000" pitchFamily="2" charset="0"/>
                </a:rPr>
                <a:t>ވެބްކެމްސް</a:t>
              </a:r>
              <a:endParaRPr dirty="0">
                <a:latin typeface="MV Utheemu" panose="02000506050000020000" pitchFamily="2" charset="0"/>
                <a:cs typeface="MV Utheemu" panose="02000506050000020000" pitchFamily="2" charset="0"/>
              </a:endParaRPr>
            </a:p>
          </p:txBody>
        </p:sp>
        <p:sp>
          <p:nvSpPr>
            <p:cNvPr id="130" name="Hold visual meetings."/>
            <p:cNvSpPr txBox="1"/>
            <p:nvPr/>
          </p:nvSpPr>
          <p:spPr>
            <a:xfrm>
              <a:off x="8579760" y="6933758"/>
              <a:ext cx="3320208" cy="5078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lnSpc>
                  <a:spcPct val="120000"/>
                </a:lnSpc>
                <a:defRPr sz="2200" spc="66">
                  <a:solidFill>
                    <a:srgbClr val="504E4E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ވިޑިއޯ މީޓިންގްތައް ބޭއްވޭނެ</a:t>
              </a:r>
              <a:endParaRPr dirty="0">
                <a:latin typeface="MV Randhoo" panose="02000506050000020000" pitchFamily="2" charset="0"/>
                <a:cs typeface="MV Randhoo" panose="02000506050000020000" pitchFamily="2" charset="0"/>
              </a:endParaRPr>
            </a:p>
          </p:txBody>
        </p:sp>
        <p:sp>
          <p:nvSpPr>
            <p:cNvPr id="131" name="Circle"/>
            <p:cNvSpPr/>
            <p:nvPr/>
          </p:nvSpPr>
          <p:spPr>
            <a:xfrm>
              <a:off x="7235614" y="6535529"/>
              <a:ext cx="1016003" cy="1016003"/>
            </a:xfrm>
            <a:prstGeom prst="ellipse">
              <a:avLst/>
            </a:prstGeom>
            <a:solidFill>
              <a:srgbClr val="15CDA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b="1" spc="-90">
                  <a:solidFill>
                    <a:srgbClr val="0E70D7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endParaRPr u="sng"/>
            </a:p>
          </p:txBody>
        </p:sp>
        <p:sp>
          <p:nvSpPr>
            <p:cNvPr id="132" name="Audio conversations"/>
            <p:cNvSpPr txBox="1"/>
            <p:nvPr/>
          </p:nvSpPr>
          <p:spPr>
            <a:xfrm>
              <a:off x="13536145" y="6534198"/>
              <a:ext cx="332020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b="1" cap="all" spc="100">
                  <a:solidFill>
                    <a:srgbClr val="24262C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/>
              <a:r>
                <a:rPr lang="dv-MV" dirty="0">
                  <a:latin typeface="MV Utheemu" panose="02000506050000020000" pitchFamily="2" charset="0"/>
                  <a:cs typeface="MV Utheemu" panose="02000506050000020000" pitchFamily="2" charset="0"/>
                </a:rPr>
                <a:t>އަޑު</a:t>
              </a:r>
              <a:endParaRPr dirty="0">
                <a:latin typeface="MV Utheemu" panose="02000506050000020000" pitchFamily="2" charset="0"/>
                <a:cs typeface="MV Utheemu" panose="02000506050000020000" pitchFamily="2" charset="0"/>
              </a:endParaRPr>
            </a:p>
          </p:txBody>
        </p:sp>
        <p:sp>
          <p:nvSpPr>
            <p:cNvPr id="133" name="Communicate using high quality audio."/>
            <p:cNvSpPr txBox="1"/>
            <p:nvPr/>
          </p:nvSpPr>
          <p:spPr>
            <a:xfrm>
              <a:off x="13536145" y="6933758"/>
              <a:ext cx="3320208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lnSpc>
                  <a:spcPct val="120000"/>
                </a:lnSpc>
                <a:defRPr sz="2200" spc="66">
                  <a:solidFill>
                    <a:srgbClr val="504E4E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ކޮލިޓީ އޯޑިއޯ ބޭނުންކޮށްގެން </a:t>
              </a:r>
              <a:b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</a:b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މުވާސަލާތުކުރެވޭނެ</a:t>
              </a:r>
              <a:endParaRPr dirty="0">
                <a:latin typeface="MV Randhoo" panose="02000506050000020000" pitchFamily="2" charset="0"/>
                <a:cs typeface="MV Randhoo" panose="02000506050000020000" pitchFamily="2" charset="0"/>
              </a:endParaRPr>
            </a:p>
          </p:txBody>
        </p:sp>
        <p:sp>
          <p:nvSpPr>
            <p:cNvPr id="134" name="Circle"/>
            <p:cNvSpPr/>
            <p:nvPr/>
          </p:nvSpPr>
          <p:spPr>
            <a:xfrm>
              <a:off x="12192000" y="6535529"/>
              <a:ext cx="1016003" cy="1016003"/>
            </a:xfrm>
            <a:prstGeom prst="ellipse">
              <a:avLst/>
            </a:prstGeom>
            <a:solidFill>
              <a:srgbClr val="15CDA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b="1" spc="-90">
                  <a:solidFill>
                    <a:srgbClr val="0E70D7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endParaRPr u="sng"/>
            </a:p>
          </p:txBody>
        </p:sp>
        <p:sp>
          <p:nvSpPr>
            <p:cNvPr id="135" name="Emojis"/>
            <p:cNvSpPr txBox="1"/>
            <p:nvPr/>
          </p:nvSpPr>
          <p:spPr>
            <a:xfrm>
              <a:off x="8579759" y="8743998"/>
              <a:ext cx="332020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b="1" cap="all" spc="100">
                  <a:solidFill>
                    <a:srgbClr val="24262C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/>
              <a:r>
                <a:rPr lang="dv-MV" dirty="0">
                  <a:latin typeface="MV Utheemu" panose="02000506050000020000" pitchFamily="2" charset="0"/>
                  <a:cs typeface="MV Utheemu" panose="02000506050000020000" pitchFamily="2" charset="0"/>
                </a:rPr>
                <a:t>އިމޯޖީ</a:t>
              </a:r>
              <a:endParaRPr dirty="0">
                <a:latin typeface="MV Utheemu" panose="02000506050000020000" pitchFamily="2" charset="0"/>
                <a:cs typeface="MV Utheemu" panose="02000506050000020000" pitchFamily="2" charset="0"/>
              </a:endParaRPr>
            </a:p>
          </p:txBody>
        </p:sp>
        <p:sp>
          <p:nvSpPr>
            <p:cNvPr id="136" name="Express yourself."/>
            <p:cNvSpPr txBox="1"/>
            <p:nvPr/>
          </p:nvSpPr>
          <p:spPr>
            <a:xfrm>
              <a:off x="8579759" y="9143558"/>
              <a:ext cx="3320209" cy="5078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lnSpc>
                  <a:spcPct val="120000"/>
                </a:lnSpc>
                <a:defRPr sz="2200" spc="66">
                  <a:solidFill>
                    <a:srgbClr val="504E4E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އިހްސާސްތައް ފާޅުކުރެވޭނެ</a:t>
              </a:r>
              <a:endParaRPr dirty="0">
                <a:latin typeface="MV Randhoo" panose="02000506050000020000" pitchFamily="2" charset="0"/>
                <a:cs typeface="MV Randhoo" panose="02000506050000020000" pitchFamily="2" charset="0"/>
              </a:endParaRPr>
            </a:p>
          </p:txBody>
        </p:sp>
        <p:sp>
          <p:nvSpPr>
            <p:cNvPr id="137" name="Circle"/>
            <p:cNvSpPr/>
            <p:nvPr/>
          </p:nvSpPr>
          <p:spPr>
            <a:xfrm>
              <a:off x="7235614" y="8745329"/>
              <a:ext cx="1016003" cy="1016003"/>
            </a:xfrm>
            <a:prstGeom prst="ellipse">
              <a:avLst/>
            </a:prstGeom>
            <a:solidFill>
              <a:srgbClr val="15CDA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b="1" spc="-90">
                  <a:solidFill>
                    <a:srgbClr val="0E70D7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endParaRPr u="sng"/>
            </a:p>
          </p:txBody>
        </p:sp>
        <p:sp>
          <p:nvSpPr>
            <p:cNvPr id="138" name="Polling"/>
            <p:cNvSpPr txBox="1"/>
            <p:nvPr/>
          </p:nvSpPr>
          <p:spPr>
            <a:xfrm>
              <a:off x="3636873" y="8743998"/>
              <a:ext cx="332020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b="1" cap="all" spc="100">
                  <a:solidFill>
                    <a:srgbClr val="24262C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/>
              <a:r>
                <a:rPr lang="dv-MV" dirty="0">
                  <a:latin typeface="MV Utheemu" panose="02000506050000020000" pitchFamily="2" charset="0"/>
                  <a:cs typeface="MV Utheemu" panose="02000506050000020000" pitchFamily="2" charset="0"/>
                </a:rPr>
                <a:t>ޕޯލް</a:t>
              </a:r>
              <a:endParaRPr dirty="0">
                <a:latin typeface="MV Utheemu" panose="02000506050000020000" pitchFamily="2" charset="0"/>
                <a:cs typeface="MV Utheemu" panose="02000506050000020000" pitchFamily="2" charset="0"/>
              </a:endParaRPr>
            </a:p>
          </p:txBody>
        </p:sp>
        <p:sp>
          <p:nvSpPr>
            <p:cNvPr id="139" name="Poll your users anytime."/>
            <p:cNvSpPr txBox="1"/>
            <p:nvPr/>
          </p:nvSpPr>
          <p:spPr>
            <a:xfrm>
              <a:off x="3636873" y="9161143"/>
              <a:ext cx="3320208" cy="5078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lnSpc>
                  <a:spcPct val="120000"/>
                </a:lnSpc>
                <a:defRPr sz="2200" spc="66">
                  <a:solidFill>
                    <a:srgbClr val="504E4E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ބޭނުން އިރަކު ވޯޓު ނެގޭނެ</a:t>
              </a:r>
              <a:endParaRPr dirty="0">
                <a:latin typeface="MV Randhoo" panose="02000506050000020000" pitchFamily="2" charset="0"/>
                <a:cs typeface="MV Randhoo" panose="02000506050000020000" pitchFamily="2" charset="0"/>
              </a:endParaRPr>
            </a:p>
          </p:txBody>
        </p:sp>
        <p:sp>
          <p:nvSpPr>
            <p:cNvPr id="140" name="Circle"/>
            <p:cNvSpPr/>
            <p:nvPr/>
          </p:nvSpPr>
          <p:spPr>
            <a:xfrm>
              <a:off x="2292728" y="8745329"/>
              <a:ext cx="1016003" cy="1016003"/>
            </a:xfrm>
            <a:prstGeom prst="ellipse">
              <a:avLst/>
            </a:prstGeom>
            <a:solidFill>
              <a:srgbClr val="15CDA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b="1" spc="-90">
                  <a:solidFill>
                    <a:srgbClr val="0E70D7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endParaRPr u="sng"/>
            </a:p>
          </p:txBody>
        </p:sp>
        <p:sp>
          <p:nvSpPr>
            <p:cNvPr id="141" name="Screensharing"/>
            <p:cNvSpPr txBox="1"/>
            <p:nvPr/>
          </p:nvSpPr>
          <p:spPr>
            <a:xfrm>
              <a:off x="13536145" y="8743998"/>
              <a:ext cx="332020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defRPr sz="2000" b="1" cap="all" spc="100">
                  <a:solidFill>
                    <a:srgbClr val="24262C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r>
                <a:rPr lang="dv-MV" dirty="0">
                  <a:latin typeface="MV Utheemu" panose="02000506050000020000" pitchFamily="2" charset="0"/>
                  <a:cs typeface="MV Utheemu" panose="02000506050000020000" pitchFamily="2" charset="0"/>
                </a:rPr>
                <a:t>ސްކްރީން ށެއަރް ކުރުން</a:t>
              </a:r>
              <a:endParaRPr dirty="0">
                <a:latin typeface="MV Utheemu" panose="02000506050000020000" pitchFamily="2" charset="0"/>
                <a:cs typeface="MV Utheemu" panose="02000506050000020000" pitchFamily="2" charset="0"/>
              </a:endParaRPr>
            </a:p>
          </p:txBody>
        </p:sp>
        <p:sp>
          <p:nvSpPr>
            <p:cNvPr id="142" name="Share your screen."/>
            <p:cNvSpPr txBox="1"/>
            <p:nvPr/>
          </p:nvSpPr>
          <p:spPr>
            <a:xfrm>
              <a:off x="13536145" y="9143558"/>
              <a:ext cx="3320208" cy="5078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lnSpc>
                  <a:spcPct val="120000"/>
                </a:lnSpc>
                <a:defRPr sz="2200" spc="66">
                  <a:solidFill>
                    <a:srgbClr val="504E4E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ސްކްރީން ޝެއާރ ކުރެވޭނެ</a:t>
              </a:r>
              <a:endParaRPr dirty="0">
                <a:latin typeface="MV Randhoo" panose="02000506050000020000" pitchFamily="2" charset="0"/>
                <a:cs typeface="MV Randhoo" panose="02000506050000020000" pitchFamily="2" charset="0"/>
              </a:endParaRPr>
            </a:p>
          </p:txBody>
        </p:sp>
        <p:sp>
          <p:nvSpPr>
            <p:cNvPr id="143" name="Circle"/>
            <p:cNvSpPr/>
            <p:nvPr/>
          </p:nvSpPr>
          <p:spPr>
            <a:xfrm>
              <a:off x="12192000" y="8745329"/>
              <a:ext cx="1016003" cy="1016003"/>
            </a:xfrm>
            <a:prstGeom prst="ellipse">
              <a:avLst/>
            </a:prstGeom>
            <a:solidFill>
              <a:srgbClr val="15CDA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b="1" spc="-90">
                  <a:solidFill>
                    <a:srgbClr val="0E70D7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endParaRPr u="sng"/>
            </a:p>
          </p:txBody>
        </p:sp>
        <p:sp>
          <p:nvSpPr>
            <p:cNvPr id="144" name="Multi-user whiteboard"/>
            <p:cNvSpPr txBox="1"/>
            <p:nvPr/>
          </p:nvSpPr>
          <p:spPr>
            <a:xfrm>
              <a:off x="18489144" y="8743998"/>
              <a:ext cx="3667462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defRPr sz="2000" b="1" cap="all" spc="100">
                  <a:solidFill>
                    <a:srgbClr val="24262C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/>
              <a:r>
                <a:rPr lang="dv-MV" dirty="0">
                  <a:latin typeface="MV Utheemu" panose="02000506050000020000" pitchFamily="2" charset="0"/>
                  <a:cs typeface="MV Utheemu" panose="02000506050000020000" pitchFamily="2" charset="0"/>
                </a:rPr>
                <a:t>އެންމެންނަށް ބޭނުން ކުރެވޭ ވައިޓް ބޯޑު</a:t>
              </a:r>
              <a:endParaRPr dirty="0">
                <a:latin typeface="MV Utheemu" panose="02000506050000020000" pitchFamily="2" charset="0"/>
                <a:cs typeface="MV Utheemu" panose="02000506050000020000" pitchFamily="2" charset="0"/>
              </a:endParaRPr>
            </a:p>
          </p:txBody>
        </p:sp>
        <p:sp>
          <p:nvSpPr>
            <p:cNvPr id="145" name="Draw together."/>
            <p:cNvSpPr txBox="1"/>
            <p:nvPr/>
          </p:nvSpPr>
          <p:spPr>
            <a:xfrm>
              <a:off x="18489144" y="9143558"/>
              <a:ext cx="3320209" cy="5078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lnSpc>
                  <a:spcPct val="120000"/>
                </a:lnSpc>
                <a:defRPr sz="2200" spc="66">
                  <a:solidFill>
                    <a:srgbClr val="504E4E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އެންމެން އެކީ ކުރެހޭނެ</a:t>
              </a:r>
              <a:endParaRPr dirty="0">
                <a:latin typeface="MV Randhoo" panose="02000506050000020000" pitchFamily="2" charset="0"/>
                <a:cs typeface="MV Randhoo" panose="02000506050000020000" pitchFamily="2" charset="0"/>
              </a:endParaRPr>
            </a:p>
          </p:txBody>
        </p:sp>
        <p:sp>
          <p:nvSpPr>
            <p:cNvPr id="146" name="Circle"/>
            <p:cNvSpPr/>
            <p:nvPr/>
          </p:nvSpPr>
          <p:spPr>
            <a:xfrm>
              <a:off x="17145000" y="8745329"/>
              <a:ext cx="1016003" cy="1016003"/>
            </a:xfrm>
            <a:prstGeom prst="ellipse">
              <a:avLst/>
            </a:prstGeom>
            <a:solidFill>
              <a:srgbClr val="15CDA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b="1" spc="-90">
                  <a:solidFill>
                    <a:srgbClr val="0E70D7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endParaRPr u="sng"/>
            </a:p>
          </p:txBody>
        </p:sp>
        <p:sp>
          <p:nvSpPr>
            <p:cNvPr id="149" name=""/>
            <p:cNvSpPr txBox="1"/>
            <p:nvPr/>
          </p:nvSpPr>
          <p:spPr>
            <a:xfrm>
              <a:off x="2292728" y="6715236"/>
              <a:ext cx="101600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600">
                  <a:solidFill>
                    <a:srgbClr val="FFFFFF"/>
                  </a:solidFill>
                  <a:latin typeface="BigBlueButton"/>
                  <a:ea typeface="BigBlueButton"/>
                  <a:cs typeface="BigBlueButton"/>
                  <a:sym typeface="BigBlueButton"/>
                </a:defRPr>
              </a:lvl1pPr>
            </a:lstStyle>
            <a:p>
              <a:r>
                <a:rPr u="sng"/>
                <a:t></a:t>
              </a:r>
            </a:p>
          </p:txBody>
        </p:sp>
        <p:sp>
          <p:nvSpPr>
            <p:cNvPr id="150" name=""/>
            <p:cNvSpPr txBox="1"/>
            <p:nvPr/>
          </p:nvSpPr>
          <p:spPr>
            <a:xfrm>
              <a:off x="7235614" y="6715236"/>
              <a:ext cx="101600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600">
                  <a:solidFill>
                    <a:srgbClr val="FFFFFF"/>
                  </a:solidFill>
                  <a:latin typeface="BigBlueButton"/>
                  <a:ea typeface="BigBlueButton"/>
                  <a:cs typeface="BigBlueButton"/>
                  <a:sym typeface="BigBlueButton"/>
                </a:defRPr>
              </a:lvl1pPr>
            </a:lstStyle>
            <a:p>
              <a:r>
                <a:rPr u="sng"/>
                <a:t></a:t>
              </a:r>
            </a:p>
          </p:txBody>
        </p:sp>
        <p:sp>
          <p:nvSpPr>
            <p:cNvPr id="151" name=""/>
            <p:cNvSpPr txBox="1"/>
            <p:nvPr/>
          </p:nvSpPr>
          <p:spPr>
            <a:xfrm>
              <a:off x="2292728" y="8925036"/>
              <a:ext cx="101600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600">
                  <a:solidFill>
                    <a:srgbClr val="FFFFFF"/>
                  </a:solidFill>
                  <a:latin typeface="BigBlueButton"/>
                  <a:ea typeface="BigBlueButton"/>
                  <a:cs typeface="BigBlueButton"/>
                  <a:sym typeface="BigBlueButton"/>
                </a:defRPr>
              </a:lvl1pPr>
            </a:lstStyle>
            <a:p>
              <a:r>
                <a:rPr u="sng"/>
                <a:t></a:t>
              </a:r>
            </a:p>
          </p:txBody>
        </p:sp>
        <p:sp>
          <p:nvSpPr>
            <p:cNvPr id="152" name=""/>
            <p:cNvSpPr txBox="1"/>
            <p:nvPr/>
          </p:nvSpPr>
          <p:spPr>
            <a:xfrm>
              <a:off x="12192000" y="8689074"/>
              <a:ext cx="1016003" cy="11285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15900" tIns="215900" rIns="215900" bIns="215900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4500">
                  <a:solidFill>
                    <a:srgbClr val="FFFFFF"/>
                  </a:solidFill>
                  <a:latin typeface="BigBlueButton"/>
                  <a:ea typeface="BigBlueButton"/>
                  <a:cs typeface="BigBlueButton"/>
                  <a:sym typeface="BigBlueButton"/>
                </a:defRPr>
              </a:lvl1pPr>
            </a:lstStyle>
            <a:p>
              <a:r>
                <a:rPr u="sng"/>
                <a:t></a:t>
              </a:r>
            </a:p>
          </p:txBody>
        </p:sp>
        <p:sp>
          <p:nvSpPr>
            <p:cNvPr id="153" name=""/>
            <p:cNvSpPr txBox="1"/>
            <p:nvPr/>
          </p:nvSpPr>
          <p:spPr>
            <a:xfrm>
              <a:off x="12192000" y="6715236"/>
              <a:ext cx="101600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600">
                  <a:solidFill>
                    <a:srgbClr val="FFFFFF"/>
                  </a:solidFill>
                  <a:latin typeface="BigBlueButton"/>
                  <a:ea typeface="BigBlueButton"/>
                  <a:cs typeface="BigBlueButton"/>
                  <a:sym typeface="BigBlueButton"/>
                </a:defRPr>
              </a:lvl1pPr>
            </a:lstStyle>
            <a:p>
              <a:r>
                <a:rPr u="sng" dirty="0"/>
                <a:t></a:t>
              </a:r>
            </a:p>
          </p:txBody>
        </p:sp>
        <p:sp>
          <p:nvSpPr>
            <p:cNvPr id="154" name=""/>
            <p:cNvSpPr txBox="1"/>
            <p:nvPr/>
          </p:nvSpPr>
          <p:spPr>
            <a:xfrm>
              <a:off x="7222914" y="8909647"/>
              <a:ext cx="1016003" cy="68736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800">
                  <a:solidFill>
                    <a:srgbClr val="FFFFFF"/>
                  </a:solidFill>
                  <a:latin typeface="BigBlueButton"/>
                  <a:ea typeface="BigBlueButton"/>
                  <a:cs typeface="BigBlueButton"/>
                  <a:sym typeface="BigBlueButton"/>
                </a:defRPr>
              </a:lvl1pPr>
            </a:lstStyle>
            <a:p>
              <a:r>
                <a:rPr u="sng"/>
                <a:t></a:t>
              </a:r>
            </a:p>
          </p:txBody>
        </p:sp>
        <p:sp>
          <p:nvSpPr>
            <p:cNvPr id="155" name=""/>
            <p:cNvSpPr txBox="1"/>
            <p:nvPr/>
          </p:nvSpPr>
          <p:spPr>
            <a:xfrm>
              <a:off x="17145000" y="8925036"/>
              <a:ext cx="101600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600">
                  <a:solidFill>
                    <a:srgbClr val="FFFFFF"/>
                  </a:solidFill>
                  <a:latin typeface="BigBlueButton"/>
                  <a:ea typeface="BigBlueButton"/>
                  <a:cs typeface="BigBlueButton"/>
                  <a:sym typeface="BigBlueButton"/>
                </a:defRPr>
              </a:lvl1pPr>
            </a:lstStyle>
            <a:p>
              <a:r>
                <a:rPr u="sng"/>
                <a:t></a:t>
              </a:r>
            </a:p>
          </p:txBody>
        </p:sp>
        <p:sp>
          <p:nvSpPr>
            <p:cNvPr id="156" name="BREAKOUT ROOMS"/>
            <p:cNvSpPr txBox="1"/>
            <p:nvPr/>
          </p:nvSpPr>
          <p:spPr>
            <a:xfrm>
              <a:off x="18489144" y="6535529"/>
              <a:ext cx="2668763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 defTabSz="12700">
                <a:defRPr sz="2000" b="1" cap="all" spc="100">
                  <a:solidFill>
                    <a:srgbClr val="24262C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/>
              <a:r>
                <a:rPr lang="dv-MV" dirty="0">
                  <a:latin typeface="MV Utheemu" panose="02000506050000020000" pitchFamily="2" charset="0"/>
                  <a:cs typeface="MV Utheemu" panose="02000506050000020000" pitchFamily="2" charset="0"/>
                </a:rPr>
                <a:t>ބްރޭކްއައުޓް ރޫމް</a:t>
              </a:r>
              <a:endParaRPr dirty="0">
                <a:latin typeface="MV Utheemu" panose="02000506050000020000" pitchFamily="2" charset="0"/>
                <a:cs typeface="MV Utheemu" panose="02000506050000020000" pitchFamily="2" charset="0"/>
              </a:endParaRPr>
            </a:p>
          </p:txBody>
        </p:sp>
        <p:sp>
          <p:nvSpPr>
            <p:cNvPr id="157" name="Group users into breakout rooms for team collaboration."/>
            <p:cNvSpPr txBox="1"/>
            <p:nvPr/>
          </p:nvSpPr>
          <p:spPr>
            <a:xfrm>
              <a:off x="18489144" y="6935089"/>
              <a:ext cx="3320209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>
              <a:lvl1pPr algn="l">
                <a:lnSpc>
                  <a:spcPct val="120000"/>
                </a:lnSpc>
                <a:defRPr sz="2200" spc="66">
                  <a:solidFill>
                    <a:srgbClr val="504E4E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lvl1pPr>
            </a:lstStyle>
            <a:p>
              <a:pPr algn="r">
                <a:lnSpc>
                  <a:spcPct val="150000"/>
                </a:lnSpc>
              </a:pP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ގްރޫޕް މަސައްކަތްކުރަން ޓީމްތައް</a:t>
              </a:r>
              <a:b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</a:br>
              <a:r>
                <a:rPr lang="dv-MV" dirty="0">
                  <a:latin typeface="MV Randhoo" panose="02000506050000020000" pitchFamily="2" charset="0"/>
                  <a:cs typeface="MV Randhoo" panose="02000506050000020000" pitchFamily="2" charset="0"/>
                </a:rPr>
                <a:t>ހެދޭނެ</a:t>
              </a:r>
              <a:endParaRPr dirty="0">
                <a:latin typeface="MV Randhoo" panose="02000506050000020000" pitchFamily="2" charset="0"/>
                <a:cs typeface="MV Randhoo" panose="02000506050000020000" pitchFamily="2" charset="0"/>
              </a:endParaRPr>
            </a:p>
          </p:txBody>
        </p:sp>
        <p:sp>
          <p:nvSpPr>
            <p:cNvPr id="158" name="Circle"/>
            <p:cNvSpPr/>
            <p:nvPr/>
          </p:nvSpPr>
          <p:spPr>
            <a:xfrm>
              <a:off x="17145000" y="6536860"/>
              <a:ext cx="1016003" cy="1016003"/>
            </a:xfrm>
            <a:prstGeom prst="ellipse">
              <a:avLst/>
            </a:prstGeom>
            <a:solidFill>
              <a:srgbClr val="15CDA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b="1" spc="-90">
                  <a:solidFill>
                    <a:srgbClr val="0E70D7"/>
                  </a:solidFill>
                  <a:latin typeface="Liberation Sans"/>
                  <a:ea typeface="Liberation Sans"/>
                  <a:cs typeface="Liberation Sans"/>
                  <a:sym typeface="Liberation Sans"/>
                </a:defRPr>
              </a:pPr>
              <a:endParaRPr u="sng"/>
            </a:p>
          </p:txBody>
        </p:sp>
        <p:sp>
          <p:nvSpPr>
            <p:cNvPr id="159" name=""/>
            <p:cNvSpPr txBox="1"/>
            <p:nvPr/>
          </p:nvSpPr>
          <p:spPr>
            <a:xfrm>
              <a:off x="17145000" y="6716567"/>
              <a:ext cx="1016003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 defTabSz="12700"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3600">
                  <a:solidFill>
                    <a:srgbClr val="FFFFFF"/>
                  </a:solidFill>
                  <a:latin typeface="BigBlueButton"/>
                  <a:ea typeface="BigBlueButton"/>
                  <a:cs typeface="BigBlueButton"/>
                  <a:sym typeface="BigBlueButton"/>
                </a:defRPr>
              </a:lvl1pPr>
            </a:lstStyle>
            <a:p>
              <a:r>
                <a:rPr u="sng"/>
                <a:t></a:t>
              </a:r>
            </a:p>
          </p:txBody>
        </p:sp>
      </p:grp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D0FE829-3EC3-4D41-84D9-8BB5BC3067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99" y="1077473"/>
            <a:ext cx="1219202" cy="12192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Tabelle"/>
          <p:cNvGraphicFramePr/>
          <p:nvPr/>
        </p:nvGraphicFramePr>
        <p:xfrm>
          <a:off x="-1" y="0"/>
          <a:ext cx="24383975" cy="140208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46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sp>
        <p:nvSpPr>
          <p:cNvPr id="4" name="TextBox 5">
            <a:extLst>
              <a:ext uri="{FF2B5EF4-FFF2-40B4-BE49-F238E27FC236}">
                <a16:creationId xmlns:a16="http://schemas.microsoft.com/office/drawing/2014/main" id="{22FEF15F-6D79-47F9-8DAA-EE876C7485F3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Tabelle"/>
          <p:cNvGraphicFramePr/>
          <p:nvPr/>
        </p:nvGraphicFramePr>
        <p:xfrm>
          <a:off x="-1" y="0"/>
          <a:ext cx="24383975" cy="140208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46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460075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sp>
        <p:nvSpPr>
          <p:cNvPr id="4" name="TextBox 5">
            <a:extLst>
              <a:ext uri="{FF2B5EF4-FFF2-40B4-BE49-F238E27FC236}">
                <a16:creationId xmlns:a16="http://schemas.microsoft.com/office/drawing/2014/main" id="{57292BD7-EE6C-41F9-9654-6EB5C314C5D3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Tabelle"/>
          <p:cNvGraphicFramePr/>
          <p:nvPr/>
        </p:nvGraphicFramePr>
        <p:xfrm>
          <a:off x="-1" y="0"/>
          <a:ext cx="24383998" cy="137160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4" name="TextBox 5">
            <a:extLst>
              <a:ext uri="{FF2B5EF4-FFF2-40B4-BE49-F238E27FC236}">
                <a16:creationId xmlns:a16="http://schemas.microsoft.com/office/drawing/2014/main" id="{F59644F2-5A78-44E9-B0DA-E1665ECE4F8E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Tabelle"/>
          <p:cNvGraphicFramePr/>
          <p:nvPr/>
        </p:nvGraphicFramePr>
        <p:xfrm>
          <a:off x="-1" y="0"/>
          <a:ext cx="24384000" cy="137160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5">
            <a:extLst>
              <a:ext uri="{FF2B5EF4-FFF2-40B4-BE49-F238E27FC236}">
                <a16:creationId xmlns:a16="http://schemas.microsoft.com/office/drawing/2014/main" id="{7DD1EBA1-1C45-4551-818B-9E3EE0F81799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Tabelle"/>
          <p:cNvGraphicFramePr/>
          <p:nvPr/>
        </p:nvGraphicFramePr>
        <p:xfrm>
          <a:off x="-1" y="0"/>
          <a:ext cx="24384000" cy="137160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5">
            <a:extLst>
              <a:ext uri="{FF2B5EF4-FFF2-40B4-BE49-F238E27FC236}">
                <a16:creationId xmlns:a16="http://schemas.microsoft.com/office/drawing/2014/main" id="{08CBF8B9-0923-478B-BFA6-EBD3CA3EB50D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Tabelle"/>
          <p:cNvGraphicFramePr/>
          <p:nvPr/>
        </p:nvGraphicFramePr>
        <p:xfrm>
          <a:off x="-1" y="0"/>
          <a:ext cx="24384000" cy="137160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282700" algn="l"/>
                        </a:tabLst>
                        <a:defRPr>
                          <a:solidFill>
                            <a:srgbClr val="FFFFFF"/>
                          </a:solidFill>
                          <a:effectLst>
                            <a:outerShdw blurRad="63500" dist="3302" dir="5400000" rotWithShape="0">
                              <a:srgbClr val="000000">
                                <a:alpha val="40000"/>
                              </a:srgbClr>
                            </a:outerShdw>
                          </a:effectLst>
                          <a:latin typeface="Chalkduster"/>
                          <a:ea typeface="Chalkduster"/>
                          <a:cs typeface="Chalkduster"/>
                          <a:sym typeface="Chalkduster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L>
                      <a:solidFill>
                        <a:srgbClr val="535353"/>
                      </a:solidFill>
                      <a:miter lim="400000"/>
                    </a:lnL>
                    <a:lnR>
                      <a:solidFill>
                        <a:srgbClr val="535353"/>
                      </a:solidFill>
                      <a:miter lim="400000"/>
                    </a:lnR>
                    <a:lnT>
                      <a:solidFill>
                        <a:srgbClr val="535353"/>
                      </a:solidFill>
                      <a:miter lim="400000"/>
                    </a:lnT>
                    <a:lnB>
                      <a:solidFill>
                        <a:srgbClr val="535353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5">
            <a:extLst>
              <a:ext uri="{FF2B5EF4-FFF2-40B4-BE49-F238E27FC236}">
                <a16:creationId xmlns:a16="http://schemas.microsoft.com/office/drawing/2014/main" id="{DFFE3B65-225D-440B-BFD5-916930A43E45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5"/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38770CFC-4AAE-430E-890A-9AD51283BE5E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DBF28E8-71AA-4D04-98A8-2939389B25EF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63039A68-9061-4D88-AE5E-008307DE60BB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5079194B-E376-4436-913F-20432BE216F1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5"/>
          <p:cNvSpPr txBox="1"/>
          <p:nvPr/>
        </p:nvSpPr>
        <p:spPr>
          <a:xfrm>
            <a:off x="8742556" y="12750979"/>
            <a:ext cx="6898888" cy="54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t>This slide left blank for whiteboard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E177F751-C699-4345-93A7-03EEEB82BDF6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F7796B5-F7CE-44BC-8F7D-CF518DDF6432}"/>
              </a:ext>
            </a:extLst>
          </p:cNvPr>
          <p:cNvSpPr txBox="1"/>
          <p:nvPr/>
        </p:nvSpPr>
        <p:spPr>
          <a:xfrm>
            <a:off x="8742556" y="12734117"/>
            <a:ext cx="689888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 b="1">
                <a:solidFill>
                  <a:srgbClr val="DDDDDD"/>
                </a:solidFill>
                <a:latin typeface="Liberation Sans"/>
                <a:ea typeface="Liberation Sans"/>
                <a:cs typeface="Liberation Sans"/>
                <a:sym typeface="Liberation Sans"/>
              </a:defRPr>
            </a:lvl1pPr>
          </a:lstStyle>
          <a:p>
            <a:r>
              <a:rPr lang="dv-MV" dirty="0">
                <a:latin typeface="MV Utheemu" panose="02000506050000020000" pitchFamily="2" charset="0"/>
                <a:cs typeface="MV Utheemu" panose="02000506050000020000" pitchFamily="2" charset="0"/>
              </a:rPr>
              <a:t>ވައިޓްބޯޑަށް ބޭނުންކުރުމަށް މިސްލައިޑް ދޫކޮށްލެވިފައި</a:t>
            </a:r>
            <a:endParaRPr dirty="0">
              <a:latin typeface="MV Utheemu" panose="02000506050000020000" pitchFamily="2" charset="0"/>
              <a:cs typeface="MV Utheemu" panose="02000506050000020000" pitchFamily="2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124</Words>
  <Application>Microsoft Office PowerPoint</Application>
  <PresentationFormat>Custom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BigBlueButton</vt:lpstr>
      <vt:lpstr>Chalkduster</vt:lpstr>
      <vt:lpstr>Helvetica Neue</vt:lpstr>
      <vt:lpstr>Helvetica Neue Light</vt:lpstr>
      <vt:lpstr>Helvetica Neue Medium</vt:lpstr>
      <vt:lpstr>Liberation Sans</vt:lpstr>
      <vt:lpstr>MV Randhoo</vt:lpstr>
      <vt:lpstr>MV Utheemu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 Athfan Khaleel</cp:lastModifiedBy>
  <cp:revision>6</cp:revision>
  <dcterms:modified xsi:type="dcterms:W3CDTF">2021-08-18T11:41:14Z</dcterms:modified>
</cp:coreProperties>
</file>