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30D5-3695-D755-013D-5967CB81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DD579-142E-522E-F0CC-B5AF28681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FB51-02BA-41CE-E455-57C72EF4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A226-98C0-9AAF-BDFC-D79BC7BC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71259-8C38-B94F-3266-5364DBB0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998B-1DA7-3D91-FA0F-79B16EC6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5E586-1587-F7BA-F8D7-A0136D438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E6F6-FADC-A455-DAFE-E58779BE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EBDF-586A-F346-75F3-DFB1FD17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852E-7ECE-9544-EB3C-BAB6F59F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4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A5920-4048-9E8F-81B1-ABFD882DB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47FF2-FD67-941A-9BDB-5EA2EDF3A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BF74-A097-98C5-0882-A416A91D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FCEDF-4613-8EFB-2F35-85E35BF2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00EB-266C-B557-855E-576DE79A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6297-57B5-D8CF-DF55-D1114BC1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9612-BB12-4A78-6642-A2E20047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70E2-49BB-73AD-6DE1-1DCF5034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8446-6DF4-74B2-BF3A-9015898E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5E32-ED99-F240-1313-12E3231C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95A-8780-949F-4F29-ADB7B0B6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B315A-E54A-FFF1-B654-7E0EDF16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F0AB-2E1F-A9B5-4727-94232E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B011-D25F-FB5B-4EA0-07C50FAF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26A2-B15E-04CE-6474-F16D265A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6083-45B5-166D-EAC2-FB0A5DE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01D8-6866-41C0-5AD3-E6D87229B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DE795-86FB-5A28-5E70-A84DF5A9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6B1C0-7098-361C-8402-176013FC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AEE47-D5FB-0A1E-96DE-05AAFDE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81495-9915-FDB3-5F1A-BE627019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55BB-2ADF-701C-475F-CCCF0E97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ED95-D4A0-FBDC-CF90-005EAB95E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D2A04-11F5-12F4-4370-CEA1570F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4909B-C6D6-4CEA-6A85-610F8D01A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904EF-342C-5224-EB7C-5B92C0891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ADF68-6B77-541C-EA31-BE6BCB9B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63B99-EDF1-DBD2-EAC9-473B2347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588CC-7B3A-D48A-EF9B-267E0C04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FB81-FEE1-20D9-E2CA-2BA25EE4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5C789-D159-F367-1C83-4E00B533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FDD03-FFFB-67D0-2D36-B4A40060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EF3A6-B530-C5E3-6E1F-C83AAF32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64510-163F-AEE3-9356-AA1F6101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80AB6-D420-F2F4-369B-C772DC62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07B2-FDF5-426F-5F69-8FB24A75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E28-FCFC-819C-5727-C21CEC19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2E84-7B3A-552D-2828-550015C2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AF66-1ECE-4D34-ED17-FC35966D3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FFCE-2323-ECFC-C862-26945D9A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74E69-F510-A0FF-8E4F-95270504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C5BA9-E224-AD5C-AB1B-853E8357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F24E-29BB-A31B-D7FB-A9992CAB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9D0F3-2D0F-62B4-181E-08D6A0B6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2037C-A420-87A9-D6A5-F86C5FC4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0C4C-6E9A-D704-5562-CFDD28B4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5B73-E927-E77F-EDA6-987F18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B821-8876-40D5-AEF8-5CCA81E1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E3D6B-0EF9-85CD-FCF6-C7A80D08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08578-FA6F-7718-3A4D-2EA62B34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EB539-82A3-2B78-BAA8-50EBF7B17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FBE6-9C9F-42B2-A34E-9A367BB4FE42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9EC8-8272-C32F-ECDB-60993EF5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9D06-CDDF-EEC5-7222-5A30ADE4F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B9DA-56F2-4264-8540-CDCB1399F2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5E589-CA93-5A1B-C1A5-6E32294BC06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295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F264F5-B81B-79D3-3603-D1555E4B8F37}"/>
              </a:ext>
            </a:extLst>
          </p:cNvPr>
          <p:cNvSpPr/>
          <p:nvPr/>
        </p:nvSpPr>
        <p:spPr>
          <a:xfrm>
            <a:off x="1065402" y="427839"/>
            <a:ext cx="10544961" cy="609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DC051-0EAB-146B-2433-883515FD62D7}"/>
              </a:ext>
            </a:extLst>
          </p:cNvPr>
          <p:cNvSpPr/>
          <p:nvPr/>
        </p:nvSpPr>
        <p:spPr>
          <a:xfrm>
            <a:off x="1065402" y="1308683"/>
            <a:ext cx="10544961" cy="1247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99589-1C06-327F-0E25-1C30CCA664EF}"/>
              </a:ext>
            </a:extLst>
          </p:cNvPr>
          <p:cNvSpPr txBox="1"/>
          <p:nvPr/>
        </p:nvSpPr>
        <p:spPr>
          <a:xfrm>
            <a:off x="1309068" y="1637547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Stack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B9195-04FD-0688-248F-239A48C4220B}"/>
              </a:ext>
            </a:extLst>
          </p:cNvPr>
          <p:cNvSpPr txBox="1"/>
          <p:nvPr/>
        </p:nvSpPr>
        <p:spPr>
          <a:xfrm>
            <a:off x="1309068" y="468245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Heap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5674D-76FC-13BD-B307-3D3BCB858B09}"/>
              </a:ext>
            </a:extLst>
          </p:cNvPr>
          <p:cNvSpPr txBox="1"/>
          <p:nvPr/>
        </p:nvSpPr>
        <p:spPr>
          <a:xfrm>
            <a:off x="5488365" y="454512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Interpreter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AD3A1-94D8-0191-DCD4-599DE3C26A91}"/>
              </a:ext>
            </a:extLst>
          </p:cNvPr>
          <p:cNvSpPr/>
          <p:nvPr/>
        </p:nvSpPr>
        <p:spPr>
          <a:xfrm>
            <a:off x="2503576" y="2686349"/>
            <a:ext cx="1202037" cy="99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u="sng" dirty="0">
                <a:solidFill>
                  <a:schemeClr val="tx1"/>
                </a:solidFill>
              </a:rPr>
              <a:t>Buch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ISBN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Titel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Betrag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85217-0943-CB2F-1081-0F568D088355}"/>
              </a:ext>
            </a:extLst>
          </p:cNvPr>
          <p:cNvSpPr/>
          <p:nvPr/>
        </p:nvSpPr>
        <p:spPr>
          <a:xfrm>
            <a:off x="2192373" y="5514556"/>
            <a:ext cx="1400126" cy="99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u="sng" dirty="0">
                <a:solidFill>
                  <a:schemeClr val="tx1"/>
                </a:solidFill>
              </a:rPr>
              <a:t>Class Object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__str__()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...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10682B-D3AE-BACC-3959-E0B778EF232E}"/>
              </a:ext>
            </a:extLst>
          </p:cNvPr>
          <p:cNvSpPr/>
          <p:nvPr/>
        </p:nvSpPr>
        <p:spPr>
          <a:xfrm>
            <a:off x="4005324" y="2695489"/>
            <a:ext cx="1415879" cy="99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u="sng" dirty="0">
                <a:solidFill>
                  <a:schemeClr val="tx1"/>
                </a:solidFill>
              </a:rPr>
              <a:t>BuchManager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Buecher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BuchID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A57C3-3C3E-E2BB-63AE-4A9C57711C63}"/>
              </a:ext>
            </a:extLst>
          </p:cNvPr>
          <p:cNvSpPr/>
          <p:nvPr/>
        </p:nvSpPr>
        <p:spPr>
          <a:xfrm>
            <a:off x="3998065" y="3742640"/>
            <a:ext cx="2087159" cy="1705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u="sng" dirty="0">
                <a:solidFill>
                  <a:schemeClr val="tx1"/>
                </a:solidFill>
              </a:rPr>
              <a:t>Class BuchManager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__Initialisierung__()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SearchForDuplicates()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SearchForTitel()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SearchExpensiveBooks()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DeleteDoubleEntries()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AktuelleListeDerBuecher()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GetAverageBookPrice()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GetMinMaxTitle()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CBCA3D-D603-3901-AF3C-1D65B9C3AB7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713264" y="3694609"/>
            <a:ext cx="328381" cy="4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C07A43-5C3A-0BBD-4000-900789505E6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2892436" y="5448604"/>
            <a:ext cx="2149209" cy="6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D113106-9434-0354-C4C6-D3D73378A2B2}"/>
              </a:ext>
            </a:extLst>
          </p:cNvPr>
          <p:cNvSpPr/>
          <p:nvPr/>
        </p:nvSpPr>
        <p:spPr>
          <a:xfrm>
            <a:off x="2503576" y="3895762"/>
            <a:ext cx="1202037" cy="99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u="sng" dirty="0">
                <a:solidFill>
                  <a:schemeClr val="tx1"/>
                </a:solidFill>
              </a:rPr>
              <a:t>Class Buch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10E687-2E4C-865E-FE20-77D1BDD603D4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3104595" y="3685469"/>
            <a:ext cx="0" cy="21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EC92D1-93CE-3772-0EC3-08ABDE7D80DF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2892436" y="4894882"/>
            <a:ext cx="212159" cy="61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A99A4D-B55F-F4B7-B449-ADE49F36B31E}"/>
              </a:ext>
            </a:extLst>
          </p:cNvPr>
          <p:cNvSpPr/>
          <p:nvPr/>
        </p:nvSpPr>
        <p:spPr>
          <a:xfrm>
            <a:off x="2034331" y="1533697"/>
            <a:ext cx="2060993" cy="860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u="sng" dirty="0">
                <a:solidFill>
                  <a:schemeClr val="tx1"/>
                </a:solidFill>
              </a:rPr>
              <a:t>WriteTXT(Daten, Dateiname)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719775-F0C2-5200-B498-C20E31EDCFE0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705613" y="3185909"/>
            <a:ext cx="299711" cy="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D50023F-4EF6-4EBD-FA25-BF44E8C65DA1}"/>
              </a:ext>
            </a:extLst>
          </p:cNvPr>
          <p:cNvSpPr/>
          <p:nvPr/>
        </p:nvSpPr>
        <p:spPr>
          <a:xfrm>
            <a:off x="4244019" y="1533697"/>
            <a:ext cx="2060993" cy="860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u="sng" dirty="0">
                <a:solidFill>
                  <a:schemeClr val="tx1"/>
                </a:solidFill>
              </a:rPr>
              <a:t>main()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BM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ListDoppelteBuecher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80F69A-330E-478E-7E18-760B14661D09}"/>
              </a:ext>
            </a:extLst>
          </p:cNvPr>
          <p:cNvCxnSpPr>
            <a:cxnSpLocks/>
            <a:stCxn id="29" idx="2"/>
            <a:endCxn id="11" idx="0"/>
          </p:cNvCxnSpPr>
          <p:nvPr/>
        </p:nvCxnSpPr>
        <p:spPr>
          <a:xfrm flipH="1">
            <a:off x="4713264" y="2393985"/>
            <a:ext cx="561252" cy="30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741CA9-76BA-00A4-ED73-18DCA652FC1C}"/>
              </a:ext>
            </a:extLst>
          </p:cNvPr>
          <p:cNvCxnSpPr>
            <a:stCxn id="29" idx="0"/>
            <a:endCxn id="34" idx="0"/>
          </p:cNvCxnSpPr>
          <p:nvPr/>
        </p:nvCxnSpPr>
        <p:spPr>
          <a:xfrm rot="16200000" flipV="1">
            <a:off x="4169672" y="428853"/>
            <a:ext cx="12700" cy="2209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05433-F6E8-C366-318C-D4A05ABCB54D}"/>
              </a:ext>
            </a:extLst>
          </p:cNvPr>
          <p:cNvSpPr/>
          <p:nvPr/>
        </p:nvSpPr>
        <p:spPr>
          <a:xfrm>
            <a:off x="6453707" y="1527346"/>
            <a:ext cx="2060993" cy="860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u="sng" dirty="0">
                <a:solidFill>
                  <a:schemeClr val="tx1"/>
                </a:solidFill>
              </a:rPr>
              <a:t>cleanup(BM, Liste)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D419B5-9781-3A46-6DD8-444F4A74059D}"/>
              </a:ext>
            </a:extLst>
          </p:cNvPr>
          <p:cNvSpPr/>
          <p:nvPr/>
        </p:nvSpPr>
        <p:spPr>
          <a:xfrm>
            <a:off x="8663395" y="1527346"/>
            <a:ext cx="2060993" cy="860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u="sng" dirty="0">
                <a:solidFill>
                  <a:schemeClr val="tx1"/>
                </a:solidFill>
              </a:rPr>
              <a:t>analysis(BM)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6A9726F-1574-4673-FB40-70A446029605}"/>
              </a:ext>
            </a:extLst>
          </p:cNvPr>
          <p:cNvCxnSpPr>
            <a:cxnSpLocks/>
            <a:stCxn id="29" idx="0"/>
            <a:endCxn id="38" idx="0"/>
          </p:cNvCxnSpPr>
          <p:nvPr/>
        </p:nvCxnSpPr>
        <p:spPr>
          <a:xfrm rot="5400000" flipH="1" flipV="1">
            <a:off x="6376185" y="425678"/>
            <a:ext cx="6351" cy="2209688"/>
          </a:xfrm>
          <a:prstGeom prst="bentConnector3">
            <a:avLst>
              <a:gd name="adj1" fmla="val 3699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7EC3EAC-DB62-5EB7-06FE-57D5C119167D}"/>
              </a:ext>
            </a:extLst>
          </p:cNvPr>
          <p:cNvCxnSpPr>
            <a:cxnSpLocks/>
            <a:stCxn id="29" idx="0"/>
            <a:endCxn id="39" idx="0"/>
          </p:cNvCxnSpPr>
          <p:nvPr/>
        </p:nvCxnSpPr>
        <p:spPr>
          <a:xfrm rot="5400000" flipH="1" flipV="1">
            <a:off x="7481029" y="-679166"/>
            <a:ext cx="6351" cy="4419376"/>
          </a:xfrm>
          <a:prstGeom prst="bentConnector3">
            <a:avLst>
              <a:gd name="adj1" fmla="val 3699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61D9A0-860A-223C-7538-2499719EB1D4}"/>
              </a:ext>
            </a:extLst>
          </p:cNvPr>
          <p:cNvSpPr txBox="1"/>
          <p:nvPr/>
        </p:nvSpPr>
        <p:spPr>
          <a:xfrm>
            <a:off x="3659656" y="291632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0...n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651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CC198136F6EB4DAF852FFE4B8ACFD2" ma:contentTypeVersion="10" ma:contentTypeDescription="Ein neues Dokument erstellen." ma:contentTypeScope="" ma:versionID="08960398d1ff916393102f6546af4a80">
  <xsd:schema xmlns:xsd="http://www.w3.org/2001/XMLSchema" xmlns:xs="http://www.w3.org/2001/XMLSchema" xmlns:p="http://schemas.microsoft.com/office/2006/metadata/properties" xmlns:ns2="51c16b01-845c-402e-8d26-5d4e1e72f835" xmlns:ns3="4933b6ff-4e98-4361-8bdd-c33ab8789141" targetNamespace="http://schemas.microsoft.com/office/2006/metadata/properties" ma:root="true" ma:fieldsID="6d35f55af7a1fd20d78508c603fd83e9" ns2:_="" ns3:_="">
    <xsd:import namespace="51c16b01-845c-402e-8d26-5d4e1e72f835"/>
    <xsd:import namespace="4933b6ff-4e98-4361-8bdd-c33ab87891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16b01-845c-402e-8d26-5d4e1e72f8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feda2b84-7b9c-4109-bb73-211c9f8484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33b6ff-4e98-4361-8bdd-c33ab878914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c16b01-845c-402e-8d26-5d4e1e72f8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EC02F0C-59AD-4EE6-A8DF-BEFB94A766E6}"/>
</file>

<file path=customXml/itemProps2.xml><?xml version="1.0" encoding="utf-8"?>
<ds:datastoreItem xmlns:ds="http://schemas.openxmlformats.org/officeDocument/2006/customXml" ds:itemID="{BDF540AC-F661-4E68-A4E0-EE5BC1801DF4}"/>
</file>

<file path=customXml/itemProps3.xml><?xml version="1.0" encoding="utf-8"?>
<ds:datastoreItem xmlns:ds="http://schemas.openxmlformats.org/officeDocument/2006/customXml" ds:itemID="{F67BF717-DA11-43E8-8DB1-DD13E7B7E71D}"/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Eggers, Steffen02</dc:creator>
  <cp:lastModifiedBy>Eggers, Steffen02</cp:lastModifiedBy>
  <cp:revision>7</cp:revision>
  <dcterms:created xsi:type="dcterms:W3CDTF">2023-09-08T13:26:00Z</dcterms:created>
  <dcterms:modified xsi:type="dcterms:W3CDTF">2023-09-11T10:41:51Z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  <property fmtid="{D5CDD505-2E9C-101B-9397-08002B2CF9AE}" pid="4" name="ContentTypeId">
    <vt:lpwstr>0x0101005CCC198136F6EB4DAF852FFE4B8ACFD2</vt:lpwstr>
  </property>
</Properties>
</file>