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76" r:id="rId4"/>
    <p:sldId id="277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45" autoAdjust="0"/>
  </p:normalViewPr>
  <p:slideViewPr>
    <p:cSldViewPr>
      <p:cViewPr varScale="1">
        <p:scale>
          <a:sx n="67" d="100"/>
          <a:sy n="67" d="100"/>
        </p:scale>
        <p:origin x="1040" y="35"/>
      </p:cViewPr>
      <p:guideLst>
        <p:guide orient="horz" pos="2160"/>
        <p:guide pos="6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fa-IR"/>
          </a:p>
        </p:txBody>
      </p:sp>
      <p:sp>
        <p:nvSpPr>
          <p:cNvPr id="134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fa-IR"/>
          </a:p>
        </p:txBody>
      </p:sp>
      <p:sp>
        <p:nvSpPr>
          <p:cNvPr id="134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fa-IR"/>
          </a:p>
        </p:txBody>
      </p:sp>
      <p:sp>
        <p:nvSpPr>
          <p:cNvPr id="134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035DD052-C9EC-4DB5-9A5C-BFA7448F8C97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96676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fa-I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fa-IR"/>
          </a:p>
        </p:txBody>
      </p:sp>
      <p:sp>
        <p:nvSpPr>
          <p:cNvPr id="717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fa-I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8BFF6AE3-FB06-4834-9D2D-478D390A327B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970706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1E147C-DB43-413D-A28F-3CB40320CE1C}" type="slidenum">
              <a:rPr lang="en-US" altLang="fa-IR"/>
              <a:pPr/>
              <a:t>1</a:t>
            </a:fld>
            <a:endParaRPr lang="en-US" altLang="fa-IR"/>
          </a:p>
        </p:txBody>
      </p:sp>
      <p:sp>
        <p:nvSpPr>
          <p:cNvPr id="28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1511724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ED1EB7-3BD7-4BAD-BCD1-76752D31D195}" type="slidenum">
              <a:rPr lang="en-US" altLang="fa-IR"/>
              <a:pPr/>
              <a:t>2</a:t>
            </a:fld>
            <a:endParaRPr lang="en-US" altLang="fa-IR"/>
          </a:p>
        </p:txBody>
      </p:sp>
      <p:sp>
        <p:nvSpPr>
          <p:cNvPr id="11888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224344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8C235-800A-4831-9A8F-B7E98988C82F}" type="slidenum">
              <a:rPr lang="en-US" altLang="fa-IR"/>
              <a:pPr/>
              <a:t>3</a:t>
            </a:fld>
            <a:endParaRPr lang="en-US" altLang="fa-IR"/>
          </a:p>
        </p:txBody>
      </p:sp>
      <p:sp>
        <p:nvSpPr>
          <p:cNvPr id="1339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3998690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DB85FA-A522-421D-A659-3281A4F57852}" type="slidenum">
              <a:rPr lang="en-US" altLang="fa-IR"/>
              <a:pPr/>
              <a:t>4</a:t>
            </a:fld>
            <a:endParaRPr lang="en-US" altLang="fa-IR"/>
          </a:p>
        </p:txBody>
      </p:sp>
      <p:sp>
        <p:nvSpPr>
          <p:cNvPr id="134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78295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29E438-0057-47A5-A8F7-706908E5580A}" type="slidenum">
              <a:rPr lang="en-US" altLang="fa-IR"/>
              <a:pPr/>
              <a:t>5</a:t>
            </a:fld>
            <a:endParaRPr lang="en-US" altLang="fa-IR"/>
          </a:p>
        </p:txBody>
      </p:sp>
      <p:sp>
        <p:nvSpPr>
          <p:cNvPr id="1291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3368428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F3C030-DCC2-4FFA-971E-67DBB74F63A5}" type="slidenum">
              <a:rPr lang="en-US" altLang="fa-IR"/>
              <a:pPr/>
              <a:t>6</a:t>
            </a:fld>
            <a:endParaRPr lang="en-US" altLang="fa-IR"/>
          </a:p>
        </p:txBody>
      </p:sp>
      <p:sp>
        <p:nvSpPr>
          <p:cNvPr id="1300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307308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28" tIns="50914" rIns="101828" bIns="50914"/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509588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019175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528763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36763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493963"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51163"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08363"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65563"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0" hangingPunct="0"/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28" tIns="50914" rIns="101828" bIns="50914"/>
          <a:lstStyle/>
          <a:p>
            <a:endParaRPr lang="fa-IR" altLang="fa-IR" sz="2400" b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30" tIns="41015" rIns="82030" bIns="41015"/>
          <a:lstStyle>
            <a:lvl1pPr>
              <a:defRPr/>
            </a:lvl1pPr>
          </a:lstStyle>
          <a:p>
            <a:pPr lvl="0"/>
            <a:r>
              <a:rPr lang="en-US" altLang="fa-IR" noProof="0" smtClean="0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fa-IR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F0EA2B-27DD-4422-95BC-908D89F9B855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1523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50A700-EC2D-489E-AA55-A9A5DC742773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09834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</p:spPr>
        <p:txBody>
          <a:bodyPr/>
          <a:lstStyle>
            <a:lvl1pPr>
              <a:defRPr/>
            </a:lvl1pPr>
          </a:lstStyle>
          <a:p>
            <a:fld id="{C69BB859-16E8-4F22-8F0E-28AD86E24987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6349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5C9000-8393-476D-B4F3-BC1024579BB3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1043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6C76D4-E3CF-4A3B-9792-F894D69A3810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23112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4972BE-C201-4BC5-9EDB-B6A2E3B95697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5105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2DAA7E-7DAA-48F7-8068-C078E7DE5E17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93294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E2DFC0-E2F2-4E33-BE76-886029F239FF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2841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CFAC1F-06CF-4302-B0F8-44010336A6AA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97411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285032-F9F9-4D8B-8B71-0D5BBB3EF709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8584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C62C86-AD01-4710-B7FF-E677C2686F61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80580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82276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28" tIns="50914" rIns="101828" bIns="50914"/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509588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019175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528763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36763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493963"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51163"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08363"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65563"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0" hangingPunct="0"/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defTabSz="820738" eaLnBrk="0" hangingPunct="0">
              <a:defRPr sz="1300" b="0">
                <a:latin typeface="+mn-lt"/>
              </a:defRPr>
            </a:lvl1pPr>
          </a:lstStyle>
          <a:p>
            <a:fld id="{C0DBAD24-61BD-4A3C-BC2D-577D8B741C8D}" type="slidenum">
              <a:rPr lang="en-US" altLang="fa-IR"/>
              <a:pPr/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hdr="0" ftr="0" dt="0"/>
  <p:txStyles>
    <p:titleStyle>
      <a:lvl1pPr algn="ctr" defTabSz="1019175" rtl="0" fontAlgn="base">
        <a:spcBef>
          <a:spcPct val="0"/>
        </a:spcBef>
        <a:spcAft>
          <a:spcPct val="0"/>
        </a:spcAft>
        <a:defRPr sz="4000" b="1" kern="1200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anose="020B0604020202020204" pitchFamily="34" charset="0"/>
          <a:cs typeface="Titr" pitchFamily="2" charset="-78"/>
        </a:defRPr>
      </a:lvl2pPr>
      <a:lvl3pPr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anose="020B0604020202020204" pitchFamily="34" charset="0"/>
          <a:cs typeface="Titr" pitchFamily="2" charset="-78"/>
        </a:defRPr>
      </a:lvl3pPr>
      <a:lvl4pPr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anose="020B0604020202020204" pitchFamily="34" charset="0"/>
          <a:cs typeface="Titr" pitchFamily="2" charset="-78"/>
        </a:defRPr>
      </a:lvl4pPr>
      <a:lvl5pPr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anose="020B0604020202020204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anose="020B0604020202020204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anose="020B0604020202020204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anose="020B0604020202020204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anose="020B0604020202020204" pitchFamily="34" charset="0"/>
          <a:cs typeface="Titr" pitchFamily="2" charset="-78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Char char="•"/>
        <a:defRPr sz="4000" b="1" kern="1200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 kern="1200">
          <a:solidFill>
            <a:srgbClr val="0000FF"/>
          </a:solidFill>
          <a:latin typeface="+mn-lt"/>
          <a:ea typeface="+mn-ea"/>
          <a:cs typeface="+mn-cs"/>
        </a:defRPr>
      </a:lvl2pPr>
      <a:lvl3pPr marL="1422400" indent="-3937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87538" indent="-350838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93938" indent="-2921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en-US" altLang="fa-IR" sz="4300"/>
              <a:t>Delays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fa-IR" alt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594A-1356-4992-A67B-E124B903B617}" type="slidenum">
              <a:rPr lang="en-US" altLang="fa-IR"/>
              <a:pPr/>
              <a:t>2</a:t>
            </a:fld>
            <a:endParaRPr lang="en-US" altLang="fa-IR"/>
          </a:p>
        </p:txBody>
      </p:sp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z="3600"/>
              <a:t>شکل موج ها</a:t>
            </a:r>
            <a:endParaRPr lang="en-US" altLang="fa-IR" sz="3600"/>
          </a:p>
        </p:txBody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08050"/>
            <a:ext cx="7772400" cy="4648200"/>
          </a:xfrm>
        </p:spPr>
        <p:txBody>
          <a:bodyPr/>
          <a:lstStyle/>
          <a:p>
            <a:pPr marL="1066800" lvl="1" indent="-609600"/>
            <a:r>
              <a:rPr lang="fa-IR" altLang="fa-IR"/>
              <a:t>تا به حال تاخير گيت ها در نظر گرفته نمي شدند:</a:t>
            </a:r>
          </a:p>
          <a:p>
            <a:pPr marL="1562100" lvl="2" indent="-533400"/>
            <a:r>
              <a:rPr lang="fa-IR" altLang="fa-IR"/>
              <a:t>تاخير صفر: غير واقعي</a:t>
            </a:r>
          </a:p>
          <a:p>
            <a:pPr marL="1562100" lvl="2" indent="-533400"/>
            <a:r>
              <a:rPr lang="fa-IR" altLang="fa-IR"/>
              <a:t>يا  علاقه به دانستن رفتار حالت پايدار</a:t>
            </a:r>
          </a:p>
          <a:p>
            <a:pPr marL="1917700" lvl="3" indent="-381000"/>
            <a:r>
              <a:rPr lang="fa-IR" altLang="fa-IR"/>
              <a:t>فرض: ورودي ها براي مدت طولاني (نسبت به تاخيرالمان هاي مدار) پايدار بوده اند.</a:t>
            </a:r>
          </a:p>
          <a:p>
            <a:pPr marL="1562100" lvl="2" indent="-533400"/>
            <a:endParaRPr lang="fa-IR" altLang="fa-IR"/>
          </a:p>
          <a:p>
            <a:pPr marL="1562100" lvl="2" indent="-533400"/>
            <a:endParaRPr lang="en-US" altLang="fa-IR"/>
          </a:p>
        </p:txBody>
      </p:sp>
      <p:grpSp>
        <p:nvGrpSpPr>
          <p:cNvPr id="1184983" name="Group 215"/>
          <p:cNvGrpSpPr>
            <a:grpSpLocks/>
          </p:cNvGrpSpPr>
          <p:nvPr/>
        </p:nvGrpSpPr>
        <p:grpSpPr bwMode="auto">
          <a:xfrm>
            <a:off x="2411413" y="2887663"/>
            <a:ext cx="3475037" cy="3494087"/>
            <a:chOff x="144" y="576"/>
            <a:chExt cx="2542" cy="2496"/>
          </a:xfrm>
        </p:grpSpPr>
        <p:sp>
          <p:nvSpPr>
            <p:cNvPr id="1184984" name="Line 216"/>
            <p:cNvSpPr>
              <a:spLocks noChangeShapeType="1"/>
            </p:cNvSpPr>
            <p:nvPr/>
          </p:nvSpPr>
          <p:spPr bwMode="auto">
            <a:xfrm>
              <a:off x="768" y="10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4985" name="Line 217"/>
            <p:cNvSpPr>
              <a:spLocks noChangeShapeType="1"/>
            </p:cNvSpPr>
            <p:nvPr/>
          </p:nvSpPr>
          <p:spPr bwMode="auto">
            <a:xfrm>
              <a:off x="1056" y="124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4986" name="Line 218"/>
            <p:cNvSpPr>
              <a:spLocks noChangeShapeType="1"/>
            </p:cNvSpPr>
            <p:nvPr/>
          </p:nvSpPr>
          <p:spPr bwMode="auto">
            <a:xfrm>
              <a:off x="1344" y="124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4987" name="Line 219"/>
            <p:cNvSpPr>
              <a:spLocks noChangeShapeType="1"/>
            </p:cNvSpPr>
            <p:nvPr/>
          </p:nvSpPr>
          <p:spPr bwMode="auto">
            <a:xfrm>
              <a:off x="1632" y="10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4988" name="Line 220"/>
            <p:cNvSpPr>
              <a:spLocks noChangeShapeType="1"/>
            </p:cNvSpPr>
            <p:nvPr/>
          </p:nvSpPr>
          <p:spPr bwMode="auto">
            <a:xfrm>
              <a:off x="1920" y="10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4989" name="Line 221"/>
            <p:cNvSpPr>
              <a:spLocks noChangeShapeType="1"/>
            </p:cNvSpPr>
            <p:nvPr/>
          </p:nvSpPr>
          <p:spPr bwMode="auto">
            <a:xfrm>
              <a:off x="2208" y="10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4990" name="Line 222"/>
            <p:cNvSpPr>
              <a:spLocks noChangeShapeType="1"/>
            </p:cNvSpPr>
            <p:nvPr/>
          </p:nvSpPr>
          <p:spPr bwMode="auto">
            <a:xfrm flipV="1">
              <a:off x="1632" y="10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4991" name="Line 223"/>
            <p:cNvSpPr>
              <a:spLocks noChangeShapeType="1"/>
            </p:cNvSpPr>
            <p:nvPr/>
          </p:nvSpPr>
          <p:spPr bwMode="auto">
            <a:xfrm flipV="1">
              <a:off x="1056" y="10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4992" name="Line 224"/>
            <p:cNvSpPr>
              <a:spLocks noChangeShapeType="1"/>
            </p:cNvSpPr>
            <p:nvPr/>
          </p:nvSpPr>
          <p:spPr bwMode="auto">
            <a:xfrm>
              <a:off x="1344" y="139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4993" name="Line 225"/>
            <p:cNvSpPr>
              <a:spLocks noChangeShapeType="1"/>
            </p:cNvSpPr>
            <p:nvPr/>
          </p:nvSpPr>
          <p:spPr bwMode="auto">
            <a:xfrm>
              <a:off x="1056" y="158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4994" name="Line 226"/>
            <p:cNvSpPr>
              <a:spLocks noChangeShapeType="1"/>
            </p:cNvSpPr>
            <p:nvPr/>
          </p:nvSpPr>
          <p:spPr bwMode="auto">
            <a:xfrm>
              <a:off x="768" y="158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4995" name="Line 227"/>
            <p:cNvSpPr>
              <a:spLocks noChangeShapeType="1"/>
            </p:cNvSpPr>
            <p:nvPr/>
          </p:nvSpPr>
          <p:spPr bwMode="auto">
            <a:xfrm>
              <a:off x="1632" y="139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4996" name="Line 228"/>
            <p:cNvSpPr>
              <a:spLocks noChangeShapeType="1"/>
            </p:cNvSpPr>
            <p:nvPr/>
          </p:nvSpPr>
          <p:spPr bwMode="auto">
            <a:xfrm>
              <a:off x="1920" y="158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4997" name="Line 229"/>
            <p:cNvSpPr>
              <a:spLocks noChangeShapeType="1"/>
            </p:cNvSpPr>
            <p:nvPr/>
          </p:nvSpPr>
          <p:spPr bwMode="auto">
            <a:xfrm>
              <a:off x="2208" y="158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4998" name="Line 230"/>
            <p:cNvSpPr>
              <a:spLocks noChangeShapeType="1"/>
            </p:cNvSpPr>
            <p:nvPr/>
          </p:nvSpPr>
          <p:spPr bwMode="auto">
            <a:xfrm flipV="1">
              <a:off x="1344" y="139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4999" name="Line 231"/>
            <p:cNvSpPr>
              <a:spLocks noChangeShapeType="1"/>
            </p:cNvSpPr>
            <p:nvPr/>
          </p:nvSpPr>
          <p:spPr bwMode="auto">
            <a:xfrm flipV="1">
              <a:off x="1920" y="139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00" name="Line 232"/>
            <p:cNvSpPr>
              <a:spLocks noChangeShapeType="1"/>
            </p:cNvSpPr>
            <p:nvPr/>
          </p:nvSpPr>
          <p:spPr bwMode="auto">
            <a:xfrm>
              <a:off x="768" y="816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01" name="Line 233"/>
            <p:cNvSpPr>
              <a:spLocks noChangeShapeType="1"/>
            </p:cNvSpPr>
            <p:nvPr/>
          </p:nvSpPr>
          <p:spPr bwMode="auto">
            <a:xfrm>
              <a:off x="1056" y="816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02" name="Line 234"/>
            <p:cNvSpPr>
              <a:spLocks noChangeShapeType="1"/>
            </p:cNvSpPr>
            <p:nvPr/>
          </p:nvSpPr>
          <p:spPr bwMode="auto">
            <a:xfrm>
              <a:off x="1344" y="816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03" name="Line 235"/>
            <p:cNvSpPr>
              <a:spLocks noChangeShapeType="1"/>
            </p:cNvSpPr>
            <p:nvPr/>
          </p:nvSpPr>
          <p:spPr bwMode="auto">
            <a:xfrm>
              <a:off x="1632" y="816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04" name="Line 236"/>
            <p:cNvSpPr>
              <a:spLocks noChangeShapeType="1"/>
            </p:cNvSpPr>
            <p:nvPr/>
          </p:nvSpPr>
          <p:spPr bwMode="auto">
            <a:xfrm>
              <a:off x="1920" y="816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05" name="Line 237"/>
            <p:cNvSpPr>
              <a:spLocks noChangeShapeType="1"/>
            </p:cNvSpPr>
            <p:nvPr/>
          </p:nvSpPr>
          <p:spPr bwMode="auto">
            <a:xfrm>
              <a:off x="2208" y="816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06" name="Line 238"/>
            <p:cNvSpPr>
              <a:spLocks noChangeShapeType="1"/>
            </p:cNvSpPr>
            <p:nvPr/>
          </p:nvSpPr>
          <p:spPr bwMode="auto">
            <a:xfrm>
              <a:off x="2496" y="816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07" name="Line 239"/>
            <p:cNvSpPr>
              <a:spLocks noChangeShapeType="1"/>
            </p:cNvSpPr>
            <p:nvPr/>
          </p:nvSpPr>
          <p:spPr bwMode="auto">
            <a:xfrm>
              <a:off x="768" y="21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08" name="Line 240"/>
            <p:cNvSpPr>
              <a:spLocks noChangeShapeType="1"/>
            </p:cNvSpPr>
            <p:nvPr/>
          </p:nvSpPr>
          <p:spPr bwMode="auto">
            <a:xfrm>
              <a:off x="1056" y="21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09" name="Line 241"/>
            <p:cNvSpPr>
              <a:spLocks noChangeShapeType="1"/>
            </p:cNvSpPr>
            <p:nvPr/>
          </p:nvSpPr>
          <p:spPr bwMode="auto">
            <a:xfrm>
              <a:off x="1344" y="21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10" name="Line 242"/>
            <p:cNvSpPr>
              <a:spLocks noChangeShapeType="1"/>
            </p:cNvSpPr>
            <p:nvPr/>
          </p:nvSpPr>
          <p:spPr bwMode="auto">
            <a:xfrm>
              <a:off x="1632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11" name="Line 243"/>
            <p:cNvSpPr>
              <a:spLocks noChangeShapeType="1"/>
            </p:cNvSpPr>
            <p:nvPr/>
          </p:nvSpPr>
          <p:spPr bwMode="auto">
            <a:xfrm>
              <a:off x="1920" y="21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12" name="Line 244"/>
            <p:cNvSpPr>
              <a:spLocks noChangeShapeType="1"/>
            </p:cNvSpPr>
            <p:nvPr/>
          </p:nvSpPr>
          <p:spPr bwMode="auto">
            <a:xfrm>
              <a:off x="2208" y="21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13" name="Line 245"/>
            <p:cNvSpPr>
              <a:spLocks noChangeShapeType="1"/>
            </p:cNvSpPr>
            <p:nvPr/>
          </p:nvSpPr>
          <p:spPr bwMode="auto">
            <a:xfrm flipV="1">
              <a:off x="1920" y="19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14" name="Line 246"/>
            <p:cNvSpPr>
              <a:spLocks noChangeShapeType="1"/>
            </p:cNvSpPr>
            <p:nvPr/>
          </p:nvSpPr>
          <p:spPr bwMode="auto">
            <a:xfrm flipV="1">
              <a:off x="1632" y="19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15" name="Line 247"/>
            <p:cNvSpPr>
              <a:spLocks noChangeShapeType="1"/>
            </p:cNvSpPr>
            <p:nvPr/>
          </p:nvSpPr>
          <p:spPr bwMode="auto">
            <a:xfrm>
              <a:off x="768" y="23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16" name="Line 248"/>
            <p:cNvSpPr>
              <a:spLocks noChangeShapeType="1"/>
            </p:cNvSpPr>
            <p:nvPr/>
          </p:nvSpPr>
          <p:spPr bwMode="auto">
            <a:xfrm>
              <a:off x="1056" y="24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17" name="Line 249"/>
            <p:cNvSpPr>
              <a:spLocks noChangeShapeType="1"/>
            </p:cNvSpPr>
            <p:nvPr/>
          </p:nvSpPr>
          <p:spPr bwMode="auto">
            <a:xfrm>
              <a:off x="1344" y="23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18" name="Line 250"/>
            <p:cNvSpPr>
              <a:spLocks noChangeShapeType="1"/>
            </p:cNvSpPr>
            <p:nvPr/>
          </p:nvSpPr>
          <p:spPr bwMode="auto">
            <a:xfrm>
              <a:off x="1632" y="23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19" name="Line 251"/>
            <p:cNvSpPr>
              <a:spLocks noChangeShapeType="1"/>
            </p:cNvSpPr>
            <p:nvPr/>
          </p:nvSpPr>
          <p:spPr bwMode="auto">
            <a:xfrm>
              <a:off x="1920" y="23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20" name="Line 252"/>
            <p:cNvSpPr>
              <a:spLocks noChangeShapeType="1"/>
            </p:cNvSpPr>
            <p:nvPr/>
          </p:nvSpPr>
          <p:spPr bwMode="auto">
            <a:xfrm>
              <a:off x="2208" y="23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21" name="Line 253"/>
            <p:cNvSpPr>
              <a:spLocks noChangeShapeType="1"/>
            </p:cNvSpPr>
            <p:nvPr/>
          </p:nvSpPr>
          <p:spPr bwMode="auto">
            <a:xfrm flipV="1">
              <a:off x="1344" y="230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22" name="Line 254"/>
            <p:cNvSpPr>
              <a:spLocks noChangeShapeType="1"/>
            </p:cNvSpPr>
            <p:nvPr/>
          </p:nvSpPr>
          <p:spPr bwMode="auto">
            <a:xfrm flipV="1">
              <a:off x="1056" y="230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23" name="Line 255"/>
            <p:cNvSpPr>
              <a:spLocks noChangeShapeType="1"/>
            </p:cNvSpPr>
            <p:nvPr/>
          </p:nvSpPr>
          <p:spPr bwMode="auto">
            <a:xfrm>
              <a:off x="768" y="288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24" name="Line 256"/>
            <p:cNvSpPr>
              <a:spLocks noChangeShapeType="1"/>
            </p:cNvSpPr>
            <p:nvPr/>
          </p:nvSpPr>
          <p:spPr bwMode="auto">
            <a:xfrm>
              <a:off x="1056" y="26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25" name="Line 257"/>
            <p:cNvSpPr>
              <a:spLocks noChangeShapeType="1"/>
            </p:cNvSpPr>
            <p:nvPr/>
          </p:nvSpPr>
          <p:spPr bwMode="auto">
            <a:xfrm>
              <a:off x="1344" y="26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26" name="Line 258"/>
            <p:cNvSpPr>
              <a:spLocks noChangeShapeType="1"/>
            </p:cNvSpPr>
            <p:nvPr/>
          </p:nvSpPr>
          <p:spPr bwMode="auto">
            <a:xfrm>
              <a:off x="1632" y="288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27" name="Line 259"/>
            <p:cNvSpPr>
              <a:spLocks noChangeShapeType="1"/>
            </p:cNvSpPr>
            <p:nvPr/>
          </p:nvSpPr>
          <p:spPr bwMode="auto">
            <a:xfrm>
              <a:off x="1920" y="288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28" name="Line 260"/>
            <p:cNvSpPr>
              <a:spLocks noChangeShapeType="1"/>
            </p:cNvSpPr>
            <p:nvPr/>
          </p:nvSpPr>
          <p:spPr bwMode="auto">
            <a:xfrm>
              <a:off x="2208" y="288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29" name="Line 261"/>
            <p:cNvSpPr>
              <a:spLocks noChangeShapeType="1"/>
            </p:cNvSpPr>
            <p:nvPr/>
          </p:nvSpPr>
          <p:spPr bwMode="auto">
            <a:xfrm flipV="1">
              <a:off x="1056" y="26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30" name="Line 262"/>
            <p:cNvSpPr>
              <a:spLocks noChangeShapeType="1"/>
            </p:cNvSpPr>
            <p:nvPr/>
          </p:nvSpPr>
          <p:spPr bwMode="auto">
            <a:xfrm flipV="1">
              <a:off x="1632" y="26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31" name="Text Box 263"/>
            <p:cNvSpPr txBox="1">
              <a:spLocks noChangeArrowheads="1"/>
            </p:cNvSpPr>
            <p:nvPr/>
          </p:nvSpPr>
          <p:spPr bwMode="auto">
            <a:xfrm>
              <a:off x="518" y="1042"/>
              <a:ext cx="270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2000" b="0"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1185032" name="Text Box 264"/>
            <p:cNvSpPr txBox="1">
              <a:spLocks noChangeArrowheads="1"/>
            </p:cNvSpPr>
            <p:nvPr/>
          </p:nvSpPr>
          <p:spPr bwMode="auto">
            <a:xfrm>
              <a:off x="528" y="1378"/>
              <a:ext cx="252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2000" b="0"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1185033" name="Text Box 265"/>
            <p:cNvSpPr txBox="1">
              <a:spLocks noChangeArrowheads="1"/>
            </p:cNvSpPr>
            <p:nvPr/>
          </p:nvSpPr>
          <p:spPr bwMode="auto">
            <a:xfrm>
              <a:off x="144" y="1906"/>
              <a:ext cx="654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2000" b="0">
                  <a:latin typeface="Comic Sans MS" panose="030F0702030302020204" pitchFamily="66" charset="0"/>
                </a:rPr>
                <a:t>F=A</a:t>
              </a:r>
              <a:r>
                <a:rPr lang="en-US" altLang="fa-IR" sz="16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</a:rPr>
                <a:t>•</a:t>
              </a:r>
              <a:r>
                <a:rPr lang="en-US" altLang="fa-IR" sz="2000" b="0"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1185034" name="Text Box 266"/>
            <p:cNvSpPr txBox="1">
              <a:spLocks noChangeArrowheads="1"/>
            </p:cNvSpPr>
            <p:nvPr/>
          </p:nvSpPr>
          <p:spPr bwMode="auto">
            <a:xfrm>
              <a:off x="144" y="2290"/>
              <a:ext cx="682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2000" b="0">
                  <a:latin typeface="Comic Sans MS" panose="030F0702030302020204" pitchFamily="66" charset="0"/>
                </a:rPr>
                <a:t>G=A</a:t>
              </a:r>
              <a:r>
                <a:rPr lang="en-US" altLang="fa-IR" sz="16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</a:rPr>
                <a:t>+</a:t>
              </a:r>
              <a:r>
                <a:rPr lang="en-US" altLang="fa-IR" sz="2000" b="0"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1185035" name="Text Box 267"/>
            <p:cNvSpPr txBox="1">
              <a:spLocks noChangeArrowheads="1"/>
            </p:cNvSpPr>
            <p:nvPr/>
          </p:nvSpPr>
          <p:spPr bwMode="auto">
            <a:xfrm>
              <a:off x="288" y="2674"/>
              <a:ext cx="542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2000" b="0">
                  <a:latin typeface="Comic Sans MS" panose="030F0702030302020204" pitchFamily="66" charset="0"/>
                </a:rPr>
                <a:t>H=A’</a:t>
              </a:r>
            </a:p>
          </p:txBody>
        </p:sp>
        <p:sp>
          <p:nvSpPr>
            <p:cNvPr id="1185036" name="Text Box 268"/>
            <p:cNvSpPr txBox="1">
              <a:spLocks noChangeArrowheads="1"/>
            </p:cNvSpPr>
            <p:nvPr/>
          </p:nvSpPr>
          <p:spPr bwMode="auto">
            <a:xfrm>
              <a:off x="2448" y="957"/>
              <a:ext cx="21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1800" b="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1185037" name="Text Box 269"/>
            <p:cNvSpPr txBox="1">
              <a:spLocks noChangeArrowheads="1"/>
            </p:cNvSpPr>
            <p:nvPr/>
          </p:nvSpPr>
          <p:spPr bwMode="auto">
            <a:xfrm>
              <a:off x="2448" y="1258"/>
              <a:ext cx="21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1800" b="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1185038" name="Text Box 270"/>
            <p:cNvSpPr txBox="1">
              <a:spLocks noChangeArrowheads="1"/>
            </p:cNvSpPr>
            <p:nvPr/>
          </p:nvSpPr>
          <p:spPr bwMode="auto">
            <a:xfrm>
              <a:off x="2460" y="1825"/>
              <a:ext cx="21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1800" b="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1185039" name="Text Box 271"/>
            <p:cNvSpPr txBox="1">
              <a:spLocks noChangeArrowheads="1"/>
            </p:cNvSpPr>
            <p:nvPr/>
          </p:nvSpPr>
          <p:spPr bwMode="auto">
            <a:xfrm>
              <a:off x="2460" y="2217"/>
              <a:ext cx="21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1800" b="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1185040" name="Text Box 272"/>
            <p:cNvSpPr txBox="1">
              <a:spLocks noChangeArrowheads="1"/>
            </p:cNvSpPr>
            <p:nvPr/>
          </p:nvSpPr>
          <p:spPr bwMode="auto">
            <a:xfrm>
              <a:off x="2460" y="2592"/>
              <a:ext cx="21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1800" b="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1185041" name="Text Box 273"/>
            <p:cNvSpPr txBox="1">
              <a:spLocks noChangeArrowheads="1"/>
            </p:cNvSpPr>
            <p:nvPr/>
          </p:nvSpPr>
          <p:spPr bwMode="auto">
            <a:xfrm>
              <a:off x="2448" y="2745"/>
              <a:ext cx="237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1800" b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1185042" name="Text Box 274"/>
            <p:cNvSpPr txBox="1">
              <a:spLocks noChangeArrowheads="1"/>
            </p:cNvSpPr>
            <p:nvPr/>
          </p:nvSpPr>
          <p:spPr bwMode="auto">
            <a:xfrm>
              <a:off x="2448" y="2361"/>
              <a:ext cx="237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1800" b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1185043" name="Text Box 275"/>
            <p:cNvSpPr txBox="1">
              <a:spLocks noChangeArrowheads="1"/>
            </p:cNvSpPr>
            <p:nvPr/>
          </p:nvSpPr>
          <p:spPr bwMode="auto">
            <a:xfrm>
              <a:off x="2448" y="1967"/>
              <a:ext cx="237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1800" b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1185044" name="Text Box 276"/>
            <p:cNvSpPr txBox="1">
              <a:spLocks noChangeArrowheads="1"/>
            </p:cNvSpPr>
            <p:nvPr/>
          </p:nvSpPr>
          <p:spPr bwMode="auto">
            <a:xfrm>
              <a:off x="2448" y="1440"/>
              <a:ext cx="237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1800" b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1185045" name="Text Box 277"/>
            <p:cNvSpPr txBox="1">
              <a:spLocks noChangeArrowheads="1"/>
            </p:cNvSpPr>
            <p:nvPr/>
          </p:nvSpPr>
          <p:spPr bwMode="auto">
            <a:xfrm>
              <a:off x="2448" y="1104"/>
              <a:ext cx="237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1800" b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1185046" name="Text Box 278"/>
            <p:cNvSpPr txBox="1">
              <a:spLocks noChangeArrowheads="1"/>
            </p:cNvSpPr>
            <p:nvPr/>
          </p:nvSpPr>
          <p:spPr bwMode="auto">
            <a:xfrm>
              <a:off x="624" y="576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2400" b="0">
                  <a:latin typeface="Comic Sans MS" panose="030F0702030302020204" pitchFamily="66" charset="0"/>
                </a:rPr>
                <a:t>t</a:t>
              </a:r>
              <a:r>
                <a:rPr lang="en-US" altLang="fa-IR" sz="2400" b="0" baseline="-250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1185047" name="Text Box 279"/>
            <p:cNvSpPr txBox="1">
              <a:spLocks noChangeArrowheads="1"/>
            </p:cNvSpPr>
            <p:nvPr/>
          </p:nvSpPr>
          <p:spPr bwMode="auto">
            <a:xfrm>
              <a:off x="916" y="576"/>
              <a:ext cx="3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2400" b="0">
                  <a:latin typeface="Comic Sans MS" panose="030F0702030302020204" pitchFamily="66" charset="0"/>
                </a:rPr>
                <a:t>t</a:t>
              </a:r>
              <a:r>
                <a:rPr lang="en-US" altLang="fa-IR" sz="2400" b="0" baseline="-250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1185048" name="Text Box 280"/>
            <p:cNvSpPr txBox="1">
              <a:spLocks noChangeArrowheads="1"/>
            </p:cNvSpPr>
            <p:nvPr/>
          </p:nvSpPr>
          <p:spPr bwMode="auto">
            <a:xfrm>
              <a:off x="1200" y="576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2400" b="0">
                  <a:latin typeface="Comic Sans MS" panose="030F0702030302020204" pitchFamily="66" charset="0"/>
                </a:rPr>
                <a:t>t</a:t>
              </a:r>
              <a:r>
                <a:rPr lang="en-US" altLang="fa-IR" sz="2400" b="0" baseline="-250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1185049" name="Text Box 281"/>
            <p:cNvSpPr txBox="1">
              <a:spLocks noChangeArrowheads="1"/>
            </p:cNvSpPr>
            <p:nvPr/>
          </p:nvSpPr>
          <p:spPr bwMode="auto">
            <a:xfrm>
              <a:off x="1492" y="576"/>
              <a:ext cx="3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2400" b="0">
                  <a:latin typeface="Comic Sans MS" panose="030F0702030302020204" pitchFamily="66" charset="0"/>
                </a:rPr>
                <a:t>t</a:t>
              </a:r>
              <a:r>
                <a:rPr lang="en-US" altLang="fa-IR" sz="2400" b="0" baseline="-25000"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1185050" name="Text Box 282"/>
            <p:cNvSpPr txBox="1">
              <a:spLocks noChangeArrowheads="1"/>
            </p:cNvSpPr>
            <p:nvPr/>
          </p:nvSpPr>
          <p:spPr bwMode="auto">
            <a:xfrm>
              <a:off x="1780" y="576"/>
              <a:ext cx="3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2400" b="0">
                  <a:latin typeface="Comic Sans MS" panose="030F0702030302020204" pitchFamily="66" charset="0"/>
                </a:rPr>
                <a:t>t</a:t>
              </a:r>
              <a:r>
                <a:rPr lang="en-US" altLang="fa-IR" sz="2400" b="0" baseline="-25000"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1185051" name="Text Box 283"/>
            <p:cNvSpPr txBox="1">
              <a:spLocks noChangeArrowheads="1"/>
            </p:cNvSpPr>
            <p:nvPr/>
          </p:nvSpPr>
          <p:spPr bwMode="auto">
            <a:xfrm>
              <a:off x="2068" y="576"/>
              <a:ext cx="3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2400" b="0">
                  <a:latin typeface="Comic Sans MS" panose="030F0702030302020204" pitchFamily="66" charset="0"/>
                </a:rPr>
                <a:t>t</a:t>
              </a:r>
              <a:r>
                <a:rPr lang="en-US" altLang="fa-IR" sz="2400" b="0" baseline="-25000"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1185052" name="Text Box 284"/>
            <p:cNvSpPr txBox="1">
              <a:spLocks noChangeArrowheads="1"/>
            </p:cNvSpPr>
            <p:nvPr/>
          </p:nvSpPr>
          <p:spPr bwMode="auto">
            <a:xfrm>
              <a:off x="2356" y="576"/>
              <a:ext cx="3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2400" b="0">
                  <a:latin typeface="Comic Sans MS" panose="030F0702030302020204" pitchFamily="66" charset="0"/>
                </a:rPr>
                <a:t>t</a:t>
              </a:r>
              <a:r>
                <a:rPr lang="en-US" altLang="fa-IR" sz="2400" b="0" baseline="-25000">
                  <a:latin typeface="Comic Sans MS" panose="030F0702030302020204" pitchFamily="66" charset="0"/>
                </a:rPr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8E7B-FC23-48A4-9235-058E54DCDB66}" type="slidenum">
              <a:rPr lang="en-US" altLang="fa-IR"/>
              <a:pPr/>
              <a:t>3</a:t>
            </a:fld>
            <a:endParaRPr lang="en-US" altLang="fa-IR"/>
          </a:p>
        </p:txBody>
      </p:sp>
      <p:sp>
        <p:nvSpPr>
          <p:cNvPr id="133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z="3600"/>
              <a:t>تاخير</a:t>
            </a:r>
            <a:endParaRPr lang="en-US" altLang="fa-IR" sz="3600"/>
          </a:p>
        </p:txBody>
      </p:sp>
      <p:sp>
        <p:nvSpPr>
          <p:cNvPr id="13322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fa-IR" altLang="fa-IR" sz="3000"/>
              <a:t>تاخير در مدارها</a:t>
            </a:r>
            <a:endParaRPr lang="en-US" altLang="fa-IR" sz="3000"/>
          </a:p>
        </p:txBody>
      </p:sp>
      <p:pic>
        <p:nvPicPr>
          <p:cNvPr id="13322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2781300"/>
            <a:ext cx="186372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2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060575"/>
            <a:ext cx="5859462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236" name="Picture 12"/>
          <p:cNvPicPr>
            <a:picLocks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8038" y="5373688"/>
            <a:ext cx="3810000" cy="438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8AD8F-582D-4F6A-832A-B2AFF3C5028B}" type="slidenum">
              <a:rPr lang="en-US" altLang="fa-IR"/>
              <a:pPr/>
              <a:t>4</a:t>
            </a:fld>
            <a:endParaRPr lang="en-US" altLang="fa-IR"/>
          </a:p>
        </p:txBody>
      </p:sp>
      <p:sp>
        <p:nvSpPr>
          <p:cNvPr id="133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z="3600"/>
              <a:t>تاخيرها</a:t>
            </a:r>
            <a:endParaRPr lang="en-US" altLang="fa-IR" sz="3600"/>
          </a:p>
        </p:txBody>
      </p:sp>
      <p:sp>
        <p:nvSpPr>
          <p:cNvPr id="133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549275"/>
            <a:ext cx="4246562" cy="1417638"/>
          </a:xfrm>
        </p:spPr>
        <p:txBody>
          <a:bodyPr/>
          <a:lstStyle/>
          <a:p>
            <a:pPr algn="l" rtl="0"/>
            <a:endParaRPr lang="en-US" altLang="fa-IR" sz="3200"/>
          </a:p>
          <a:p>
            <a:pPr algn="l" rtl="0"/>
            <a:r>
              <a:rPr lang="en-US" altLang="fa-IR" sz="3200"/>
              <a:t>Transport Delay</a:t>
            </a:r>
          </a:p>
        </p:txBody>
      </p:sp>
      <p:pic>
        <p:nvPicPr>
          <p:cNvPr id="13373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647825"/>
            <a:ext cx="669607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7351" name="Rectangle 7"/>
          <p:cNvSpPr>
            <a:spLocks noChangeArrowheads="1"/>
          </p:cNvSpPr>
          <p:nvPr/>
        </p:nvSpPr>
        <p:spPr bwMode="auto">
          <a:xfrm>
            <a:off x="2197100" y="2565400"/>
            <a:ext cx="5688013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37352" name="Freeform 8"/>
          <p:cNvSpPr>
            <a:spLocks/>
          </p:cNvSpPr>
          <p:nvPr/>
        </p:nvSpPr>
        <p:spPr bwMode="auto">
          <a:xfrm>
            <a:off x="2195513" y="2636838"/>
            <a:ext cx="5548312" cy="506412"/>
          </a:xfrm>
          <a:custGeom>
            <a:avLst/>
            <a:gdLst>
              <a:gd name="T0" fmla="*/ 0 w 3495"/>
              <a:gd name="T1" fmla="*/ 318 h 319"/>
              <a:gd name="T2" fmla="*/ 544 w 3495"/>
              <a:gd name="T3" fmla="*/ 318 h 319"/>
              <a:gd name="T4" fmla="*/ 544 w 3495"/>
              <a:gd name="T5" fmla="*/ 0 h 319"/>
              <a:gd name="T6" fmla="*/ 1361 w 3495"/>
              <a:gd name="T7" fmla="*/ 0 h 319"/>
              <a:gd name="T8" fmla="*/ 1361 w 3495"/>
              <a:gd name="T9" fmla="*/ 318 h 319"/>
              <a:gd name="T10" fmla="*/ 1794 w 3495"/>
              <a:gd name="T11" fmla="*/ 316 h 319"/>
              <a:gd name="T12" fmla="*/ 1791 w 3495"/>
              <a:gd name="T13" fmla="*/ 1 h 319"/>
              <a:gd name="T14" fmla="*/ 1959 w 3495"/>
              <a:gd name="T15" fmla="*/ 1 h 319"/>
              <a:gd name="T16" fmla="*/ 1959 w 3495"/>
              <a:gd name="T17" fmla="*/ 319 h 319"/>
              <a:gd name="T18" fmla="*/ 2313 w 3495"/>
              <a:gd name="T19" fmla="*/ 318 h 319"/>
              <a:gd name="T20" fmla="*/ 2310 w 3495"/>
              <a:gd name="T21" fmla="*/ 7 h 319"/>
              <a:gd name="T22" fmla="*/ 2790 w 3495"/>
              <a:gd name="T23" fmla="*/ 10 h 319"/>
              <a:gd name="T24" fmla="*/ 2793 w 3495"/>
              <a:gd name="T25" fmla="*/ 319 h 319"/>
              <a:gd name="T26" fmla="*/ 2931 w 3495"/>
              <a:gd name="T27" fmla="*/ 316 h 319"/>
              <a:gd name="T28" fmla="*/ 2922 w 3495"/>
              <a:gd name="T29" fmla="*/ 7 h 319"/>
              <a:gd name="T30" fmla="*/ 3495 w 3495"/>
              <a:gd name="T31" fmla="*/ 7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95" h="319">
                <a:moveTo>
                  <a:pt x="0" y="318"/>
                </a:moveTo>
                <a:lnTo>
                  <a:pt x="544" y="318"/>
                </a:lnTo>
                <a:lnTo>
                  <a:pt x="544" y="0"/>
                </a:lnTo>
                <a:lnTo>
                  <a:pt x="1361" y="0"/>
                </a:lnTo>
                <a:lnTo>
                  <a:pt x="1361" y="318"/>
                </a:lnTo>
                <a:lnTo>
                  <a:pt x="1794" y="316"/>
                </a:lnTo>
                <a:lnTo>
                  <a:pt x="1791" y="1"/>
                </a:lnTo>
                <a:lnTo>
                  <a:pt x="1959" y="1"/>
                </a:lnTo>
                <a:lnTo>
                  <a:pt x="1959" y="319"/>
                </a:lnTo>
                <a:lnTo>
                  <a:pt x="2313" y="318"/>
                </a:lnTo>
                <a:lnTo>
                  <a:pt x="2310" y="7"/>
                </a:lnTo>
                <a:lnTo>
                  <a:pt x="2790" y="10"/>
                </a:lnTo>
                <a:lnTo>
                  <a:pt x="2793" y="319"/>
                </a:lnTo>
                <a:lnTo>
                  <a:pt x="2931" y="316"/>
                </a:lnTo>
                <a:lnTo>
                  <a:pt x="2922" y="7"/>
                </a:lnTo>
                <a:lnTo>
                  <a:pt x="3495" y="7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337353" name="Rectangle 9"/>
          <p:cNvSpPr>
            <a:spLocks noChangeArrowheads="1"/>
          </p:cNvSpPr>
          <p:nvPr/>
        </p:nvSpPr>
        <p:spPr bwMode="auto">
          <a:xfrm>
            <a:off x="1403350" y="5084763"/>
            <a:ext cx="6913563" cy="792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5C6A0-8658-4895-B97E-9D6B9B99CB5C}" type="slidenum">
              <a:rPr lang="en-US" altLang="fa-IR"/>
              <a:pPr/>
              <a:t>5</a:t>
            </a:fld>
            <a:endParaRPr lang="en-US" altLang="fa-IR"/>
          </a:p>
        </p:txBody>
      </p:sp>
      <p:sp>
        <p:nvSpPr>
          <p:cNvPr id="129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z="3600"/>
              <a:t>شکل موج ها</a:t>
            </a:r>
            <a:endParaRPr lang="en-US" altLang="fa-IR" sz="3600"/>
          </a:p>
        </p:txBody>
      </p:sp>
      <p:pic>
        <p:nvPicPr>
          <p:cNvPr id="129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08050"/>
            <a:ext cx="8064500" cy="2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0245" name="Line 5"/>
          <p:cNvSpPr>
            <a:spLocks noChangeShapeType="1"/>
          </p:cNvSpPr>
          <p:nvPr/>
        </p:nvSpPr>
        <p:spPr bwMode="auto">
          <a:xfrm>
            <a:off x="3263900" y="4135438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46" name="Line 6"/>
          <p:cNvSpPr>
            <a:spLocks noChangeShapeType="1"/>
          </p:cNvSpPr>
          <p:nvPr/>
        </p:nvSpPr>
        <p:spPr bwMode="auto">
          <a:xfrm>
            <a:off x="3657600" y="4405313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47" name="Line 7"/>
          <p:cNvSpPr>
            <a:spLocks noChangeShapeType="1"/>
          </p:cNvSpPr>
          <p:nvPr/>
        </p:nvSpPr>
        <p:spPr bwMode="auto">
          <a:xfrm>
            <a:off x="4051300" y="4405313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48" name="Line 8"/>
          <p:cNvSpPr>
            <a:spLocks noChangeShapeType="1"/>
          </p:cNvSpPr>
          <p:nvPr/>
        </p:nvSpPr>
        <p:spPr bwMode="auto">
          <a:xfrm>
            <a:off x="4445000" y="4135438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49" name="Line 9"/>
          <p:cNvSpPr>
            <a:spLocks noChangeShapeType="1"/>
          </p:cNvSpPr>
          <p:nvPr/>
        </p:nvSpPr>
        <p:spPr bwMode="auto">
          <a:xfrm>
            <a:off x="4838700" y="4135438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50" name="Line 10"/>
          <p:cNvSpPr>
            <a:spLocks noChangeShapeType="1"/>
          </p:cNvSpPr>
          <p:nvPr/>
        </p:nvSpPr>
        <p:spPr bwMode="auto">
          <a:xfrm>
            <a:off x="5232400" y="4135438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51" name="Line 11"/>
          <p:cNvSpPr>
            <a:spLocks noChangeShapeType="1"/>
          </p:cNvSpPr>
          <p:nvPr/>
        </p:nvSpPr>
        <p:spPr bwMode="auto">
          <a:xfrm flipV="1">
            <a:off x="4445000" y="4135438"/>
            <a:ext cx="0" cy="269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52" name="Line 12"/>
          <p:cNvSpPr>
            <a:spLocks noChangeShapeType="1"/>
          </p:cNvSpPr>
          <p:nvPr/>
        </p:nvSpPr>
        <p:spPr bwMode="auto">
          <a:xfrm flipV="1">
            <a:off x="3657600" y="4135438"/>
            <a:ext cx="0" cy="269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53" name="Line 13"/>
          <p:cNvSpPr>
            <a:spLocks noChangeShapeType="1"/>
          </p:cNvSpPr>
          <p:nvPr/>
        </p:nvSpPr>
        <p:spPr bwMode="auto">
          <a:xfrm>
            <a:off x="4051300" y="4606925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54" name="Line 14"/>
          <p:cNvSpPr>
            <a:spLocks noChangeShapeType="1"/>
          </p:cNvSpPr>
          <p:nvPr/>
        </p:nvSpPr>
        <p:spPr bwMode="auto">
          <a:xfrm>
            <a:off x="3657600" y="4875213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55" name="Line 15"/>
          <p:cNvSpPr>
            <a:spLocks noChangeShapeType="1"/>
          </p:cNvSpPr>
          <p:nvPr/>
        </p:nvSpPr>
        <p:spPr bwMode="auto">
          <a:xfrm>
            <a:off x="3263900" y="4875213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56" name="Line 16"/>
          <p:cNvSpPr>
            <a:spLocks noChangeShapeType="1"/>
          </p:cNvSpPr>
          <p:nvPr/>
        </p:nvSpPr>
        <p:spPr bwMode="auto">
          <a:xfrm>
            <a:off x="4445000" y="4606925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57" name="Line 17"/>
          <p:cNvSpPr>
            <a:spLocks noChangeShapeType="1"/>
          </p:cNvSpPr>
          <p:nvPr/>
        </p:nvSpPr>
        <p:spPr bwMode="auto">
          <a:xfrm>
            <a:off x="4838700" y="4875213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58" name="Line 18"/>
          <p:cNvSpPr>
            <a:spLocks noChangeShapeType="1"/>
          </p:cNvSpPr>
          <p:nvPr/>
        </p:nvSpPr>
        <p:spPr bwMode="auto">
          <a:xfrm>
            <a:off x="5232400" y="4875213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59" name="Line 19"/>
          <p:cNvSpPr>
            <a:spLocks noChangeShapeType="1"/>
          </p:cNvSpPr>
          <p:nvPr/>
        </p:nvSpPr>
        <p:spPr bwMode="auto">
          <a:xfrm flipV="1">
            <a:off x="4051300" y="4606925"/>
            <a:ext cx="0" cy="268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60" name="Line 20"/>
          <p:cNvSpPr>
            <a:spLocks noChangeShapeType="1"/>
          </p:cNvSpPr>
          <p:nvPr/>
        </p:nvSpPr>
        <p:spPr bwMode="auto">
          <a:xfrm flipV="1">
            <a:off x="4838700" y="4606925"/>
            <a:ext cx="0" cy="268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61" name="Line 21"/>
          <p:cNvSpPr>
            <a:spLocks noChangeShapeType="1"/>
          </p:cNvSpPr>
          <p:nvPr/>
        </p:nvSpPr>
        <p:spPr bwMode="auto">
          <a:xfrm>
            <a:off x="3263900" y="3800475"/>
            <a:ext cx="0" cy="31575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62" name="Line 22"/>
          <p:cNvSpPr>
            <a:spLocks noChangeShapeType="1"/>
          </p:cNvSpPr>
          <p:nvPr/>
        </p:nvSpPr>
        <p:spPr bwMode="auto">
          <a:xfrm>
            <a:off x="3657600" y="3800475"/>
            <a:ext cx="0" cy="31575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63" name="Line 23"/>
          <p:cNvSpPr>
            <a:spLocks noChangeShapeType="1"/>
          </p:cNvSpPr>
          <p:nvPr/>
        </p:nvSpPr>
        <p:spPr bwMode="auto">
          <a:xfrm>
            <a:off x="4051300" y="3800475"/>
            <a:ext cx="0" cy="31575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64" name="Line 24"/>
          <p:cNvSpPr>
            <a:spLocks noChangeShapeType="1"/>
          </p:cNvSpPr>
          <p:nvPr/>
        </p:nvSpPr>
        <p:spPr bwMode="auto">
          <a:xfrm>
            <a:off x="4445000" y="3800475"/>
            <a:ext cx="0" cy="31575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65" name="Line 25"/>
          <p:cNvSpPr>
            <a:spLocks noChangeShapeType="1"/>
          </p:cNvSpPr>
          <p:nvPr/>
        </p:nvSpPr>
        <p:spPr bwMode="auto">
          <a:xfrm>
            <a:off x="4838700" y="3800475"/>
            <a:ext cx="0" cy="31575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66" name="Line 26"/>
          <p:cNvSpPr>
            <a:spLocks noChangeShapeType="1"/>
          </p:cNvSpPr>
          <p:nvPr/>
        </p:nvSpPr>
        <p:spPr bwMode="auto">
          <a:xfrm>
            <a:off x="5232400" y="3800475"/>
            <a:ext cx="0" cy="31575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67" name="Line 27"/>
          <p:cNvSpPr>
            <a:spLocks noChangeShapeType="1"/>
          </p:cNvSpPr>
          <p:nvPr/>
        </p:nvSpPr>
        <p:spPr bwMode="auto">
          <a:xfrm>
            <a:off x="5626100" y="3800475"/>
            <a:ext cx="0" cy="31575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68" name="Line 28"/>
          <p:cNvSpPr>
            <a:spLocks noChangeShapeType="1"/>
          </p:cNvSpPr>
          <p:nvPr/>
        </p:nvSpPr>
        <p:spPr bwMode="auto">
          <a:xfrm>
            <a:off x="3263900" y="5613400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69" name="Line 29"/>
          <p:cNvSpPr>
            <a:spLocks noChangeShapeType="1"/>
          </p:cNvSpPr>
          <p:nvPr/>
        </p:nvSpPr>
        <p:spPr bwMode="auto">
          <a:xfrm>
            <a:off x="3657600" y="5613400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70" name="Line 30"/>
          <p:cNvSpPr>
            <a:spLocks noChangeShapeType="1"/>
          </p:cNvSpPr>
          <p:nvPr/>
        </p:nvSpPr>
        <p:spPr bwMode="auto">
          <a:xfrm>
            <a:off x="4051300" y="5613400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71" name="Line 31"/>
          <p:cNvSpPr>
            <a:spLocks noChangeShapeType="1"/>
          </p:cNvSpPr>
          <p:nvPr/>
        </p:nvSpPr>
        <p:spPr bwMode="auto">
          <a:xfrm>
            <a:off x="4445000" y="5345113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72" name="Line 32"/>
          <p:cNvSpPr>
            <a:spLocks noChangeShapeType="1"/>
          </p:cNvSpPr>
          <p:nvPr/>
        </p:nvSpPr>
        <p:spPr bwMode="auto">
          <a:xfrm>
            <a:off x="4838700" y="5613400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73" name="Line 33"/>
          <p:cNvSpPr>
            <a:spLocks noChangeShapeType="1"/>
          </p:cNvSpPr>
          <p:nvPr/>
        </p:nvSpPr>
        <p:spPr bwMode="auto">
          <a:xfrm>
            <a:off x="5232400" y="5613400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74" name="Line 34"/>
          <p:cNvSpPr>
            <a:spLocks noChangeShapeType="1"/>
          </p:cNvSpPr>
          <p:nvPr/>
        </p:nvSpPr>
        <p:spPr bwMode="auto">
          <a:xfrm flipV="1">
            <a:off x="4838700" y="5345113"/>
            <a:ext cx="0" cy="268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75" name="Line 35"/>
          <p:cNvSpPr>
            <a:spLocks noChangeShapeType="1"/>
          </p:cNvSpPr>
          <p:nvPr/>
        </p:nvSpPr>
        <p:spPr bwMode="auto">
          <a:xfrm flipV="1">
            <a:off x="4445000" y="5345113"/>
            <a:ext cx="0" cy="268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76" name="Line 36"/>
          <p:cNvSpPr>
            <a:spLocks noChangeShapeType="1"/>
          </p:cNvSpPr>
          <p:nvPr/>
        </p:nvSpPr>
        <p:spPr bwMode="auto">
          <a:xfrm>
            <a:off x="3263900" y="6167438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77" name="Line 37"/>
          <p:cNvSpPr>
            <a:spLocks noChangeShapeType="1"/>
          </p:cNvSpPr>
          <p:nvPr/>
        </p:nvSpPr>
        <p:spPr bwMode="auto">
          <a:xfrm>
            <a:off x="3635375" y="6167438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78" name="Line 38"/>
          <p:cNvSpPr>
            <a:spLocks noChangeShapeType="1"/>
          </p:cNvSpPr>
          <p:nvPr/>
        </p:nvSpPr>
        <p:spPr bwMode="auto">
          <a:xfrm>
            <a:off x="4051300" y="5883275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79" name="Line 39"/>
          <p:cNvSpPr>
            <a:spLocks noChangeShapeType="1"/>
          </p:cNvSpPr>
          <p:nvPr/>
        </p:nvSpPr>
        <p:spPr bwMode="auto">
          <a:xfrm>
            <a:off x="4445000" y="5883275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80" name="Line 40"/>
          <p:cNvSpPr>
            <a:spLocks noChangeShapeType="1"/>
          </p:cNvSpPr>
          <p:nvPr/>
        </p:nvSpPr>
        <p:spPr bwMode="auto">
          <a:xfrm>
            <a:off x="4838700" y="6167438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81" name="Line 41"/>
          <p:cNvSpPr>
            <a:spLocks noChangeShapeType="1"/>
          </p:cNvSpPr>
          <p:nvPr/>
        </p:nvSpPr>
        <p:spPr bwMode="auto">
          <a:xfrm>
            <a:off x="5232400" y="6167438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82" name="Line 42"/>
          <p:cNvSpPr>
            <a:spLocks noChangeShapeType="1"/>
          </p:cNvSpPr>
          <p:nvPr/>
        </p:nvSpPr>
        <p:spPr bwMode="auto">
          <a:xfrm flipV="1">
            <a:off x="4051300" y="5883275"/>
            <a:ext cx="0" cy="268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83" name="Text Box 43"/>
          <p:cNvSpPr txBox="1">
            <a:spLocks noChangeArrowheads="1"/>
          </p:cNvSpPr>
          <p:nvPr/>
        </p:nvSpPr>
        <p:spPr bwMode="auto">
          <a:xfrm>
            <a:off x="2922588" y="4116388"/>
            <a:ext cx="333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2000" b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1290284" name="Text Box 44"/>
          <p:cNvSpPr txBox="1">
            <a:spLocks noChangeArrowheads="1"/>
          </p:cNvSpPr>
          <p:nvPr/>
        </p:nvSpPr>
        <p:spPr bwMode="auto">
          <a:xfrm>
            <a:off x="2936875" y="4586288"/>
            <a:ext cx="315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2000" b="0">
                <a:latin typeface="Comic Sans MS" panose="030F0702030302020204" pitchFamily="66" charset="0"/>
              </a:rPr>
              <a:t>y</a:t>
            </a:r>
          </a:p>
        </p:txBody>
      </p:sp>
      <p:sp>
        <p:nvSpPr>
          <p:cNvPr id="1290285" name="Text Box 45"/>
          <p:cNvSpPr txBox="1">
            <a:spLocks noChangeArrowheads="1"/>
          </p:cNvSpPr>
          <p:nvPr/>
        </p:nvSpPr>
        <p:spPr bwMode="auto">
          <a:xfrm>
            <a:off x="2882900" y="5326063"/>
            <a:ext cx="32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2000" b="0">
                <a:latin typeface="Comic Sans MS" panose="030F0702030302020204" pitchFamily="66" charset="0"/>
              </a:rPr>
              <a:t>z</a:t>
            </a:r>
          </a:p>
        </p:txBody>
      </p:sp>
      <p:sp>
        <p:nvSpPr>
          <p:cNvPr id="1290286" name="Text Box 46"/>
          <p:cNvSpPr txBox="1">
            <a:spLocks noChangeArrowheads="1"/>
          </p:cNvSpPr>
          <p:nvPr/>
        </p:nvSpPr>
        <p:spPr bwMode="auto">
          <a:xfrm>
            <a:off x="2865438" y="5862638"/>
            <a:ext cx="338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2000" b="0">
                <a:latin typeface="Comic Sans MS" panose="030F0702030302020204" pitchFamily="66" charset="0"/>
              </a:rPr>
              <a:t>F</a:t>
            </a:r>
          </a:p>
        </p:txBody>
      </p:sp>
      <p:sp>
        <p:nvSpPr>
          <p:cNvPr id="1290287" name="Text Box 47"/>
          <p:cNvSpPr txBox="1">
            <a:spLocks noChangeArrowheads="1"/>
          </p:cNvSpPr>
          <p:nvPr/>
        </p:nvSpPr>
        <p:spPr bwMode="auto">
          <a:xfrm>
            <a:off x="5561013" y="399732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1800" b="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290288" name="Text Box 48"/>
          <p:cNvSpPr txBox="1">
            <a:spLocks noChangeArrowheads="1"/>
          </p:cNvSpPr>
          <p:nvPr/>
        </p:nvSpPr>
        <p:spPr bwMode="auto">
          <a:xfrm>
            <a:off x="5561013" y="4418013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1800" b="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290289" name="Text Box 49"/>
          <p:cNvSpPr txBox="1">
            <a:spLocks noChangeArrowheads="1"/>
          </p:cNvSpPr>
          <p:nvPr/>
        </p:nvSpPr>
        <p:spPr bwMode="auto">
          <a:xfrm>
            <a:off x="5576888" y="5211763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1800" b="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290290" name="Text Box 50"/>
          <p:cNvSpPr txBox="1">
            <a:spLocks noChangeArrowheads="1"/>
          </p:cNvSpPr>
          <p:nvPr/>
        </p:nvSpPr>
        <p:spPr bwMode="auto">
          <a:xfrm>
            <a:off x="5576888" y="5761038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1800" b="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290291" name="Text Box 51"/>
          <p:cNvSpPr txBox="1">
            <a:spLocks noChangeArrowheads="1"/>
          </p:cNvSpPr>
          <p:nvPr/>
        </p:nvSpPr>
        <p:spPr bwMode="auto">
          <a:xfrm>
            <a:off x="5561013" y="59626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1800" b="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290292" name="Text Box 52"/>
          <p:cNvSpPr txBox="1">
            <a:spLocks noChangeArrowheads="1"/>
          </p:cNvSpPr>
          <p:nvPr/>
        </p:nvSpPr>
        <p:spPr bwMode="auto">
          <a:xfrm>
            <a:off x="5561013" y="54117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1800" b="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290293" name="Text Box 53"/>
          <p:cNvSpPr txBox="1">
            <a:spLocks noChangeArrowheads="1"/>
          </p:cNvSpPr>
          <p:nvPr/>
        </p:nvSpPr>
        <p:spPr bwMode="auto">
          <a:xfrm>
            <a:off x="5561013" y="4673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1800" b="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290294" name="Text Box 54"/>
          <p:cNvSpPr txBox="1">
            <a:spLocks noChangeArrowheads="1"/>
          </p:cNvSpPr>
          <p:nvPr/>
        </p:nvSpPr>
        <p:spPr bwMode="auto">
          <a:xfrm>
            <a:off x="5561013" y="42037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1800" b="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290295" name="Text Box 55"/>
          <p:cNvSpPr txBox="1">
            <a:spLocks noChangeArrowheads="1"/>
          </p:cNvSpPr>
          <p:nvPr/>
        </p:nvSpPr>
        <p:spPr bwMode="auto">
          <a:xfrm>
            <a:off x="3067050" y="3463925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2400" b="0">
                <a:latin typeface="Comic Sans MS" panose="030F0702030302020204" pitchFamily="66" charset="0"/>
              </a:rPr>
              <a:t>t</a:t>
            </a:r>
            <a:r>
              <a:rPr lang="en-US" altLang="fa-IR" sz="2400" b="0" baseline="-250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290296" name="Text Box 56"/>
          <p:cNvSpPr txBox="1">
            <a:spLocks noChangeArrowheads="1"/>
          </p:cNvSpPr>
          <p:nvPr/>
        </p:nvSpPr>
        <p:spPr bwMode="auto">
          <a:xfrm>
            <a:off x="3467100" y="3463925"/>
            <a:ext cx="41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2400" b="0">
                <a:latin typeface="Comic Sans MS" panose="030F0702030302020204" pitchFamily="66" charset="0"/>
              </a:rPr>
              <a:t>t</a:t>
            </a:r>
            <a:r>
              <a:rPr lang="en-US" altLang="fa-IR" sz="2400" b="0" baseline="-250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290297" name="Text Box 57"/>
          <p:cNvSpPr txBox="1">
            <a:spLocks noChangeArrowheads="1"/>
          </p:cNvSpPr>
          <p:nvPr/>
        </p:nvSpPr>
        <p:spPr bwMode="auto">
          <a:xfrm>
            <a:off x="3854450" y="3463925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2400" b="0">
                <a:latin typeface="Comic Sans MS" panose="030F0702030302020204" pitchFamily="66" charset="0"/>
              </a:rPr>
              <a:t>t</a:t>
            </a:r>
            <a:r>
              <a:rPr lang="en-US" altLang="fa-IR" sz="2400" b="0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290298" name="Text Box 58"/>
          <p:cNvSpPr txBox="1">
            <a:spLocks noChangeArrowheads="1"/>
          </p:cNvSpPr>
          <p:nvPr/>
        </p:nvSpPr>
        <p:spPr bwMode="auto">
          <a:xfrm>
            <a:off x="4254500" y="3463925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2400" b="0">
                <a:latin typeface="Comic Sans MS" panose="030F0702030302020204" pitchFamily="66" charset="0"/>
              </a:rPr>
              <a:t>t</a:t>
            </a:r>
            <a:r>
              <a:rPr lang="en-US" altLang="fa-IR" sz="2400" b="0" baseline="-250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290299" name="Text Box 59"/>
          <p:cNvSpPr txBox="1">
            <a:spLocks noChangeArrowheads="1"/>
          </p:cNvSpPr>
          <p:nvPr/>
        </p:nvSpPr>
        <p:spPr bwMode="auto">
          <a:xfrm>
            <a:off x="4648200" y="3463925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2400" b="0">
                <a:latin typeface="Comic Sans MS" panose="030F0702030302020204" pitchFamily="66" charset="0"/>
              </a:rPr>
              <a:t>t</a:t>
            </a:r>
            <a:r>
              <a:rPr lang="en-US" altLang="fa-IR" sz="2400" b="0" baseline="-2500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290300" name="Text Box 60"/>
          <p:cNvSpPr txBox="1">
            <a:spLocks noChangeArrowheads="1"/>
          </p:cNvSpPr>
          <p:nvPr/>
        </p:nvSpPr>
        <p:spPr bwMode="auto">
          <a:xfrm>
            <a:off x="5041900" y="3463925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2400" b="0">
                <a:latin typeface="Comic Sans MS" panose="030F0702030302020204" pitchFamily="66" charset="0"/>
              </a:rPr>
              <a:t>t</a:t>
            </a:r>
            <a:r>
              <a:rPr lang="en-US" altLang="fa-IR" sz="2400" b="0" baseline="-2500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1290301" name="Text Box 61"/>
          <p:cNvSpPr txBox="1">
            <a:spLocks noChangeArrowheads="1"/>
          </p:cNvSpPr>
          <p:nvPr/>
        </p:nvSpPr>
        <p:spPr bwMode="auto">
          <a:xfrm>
            <a:off x="5435600" y="3463925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2400" b="0">
                <a:latin typeface="Comic Sans MS" panose="030F0702030302020204" pitchFamily="66" charset="0"/>
              </a:rPr>
              <a:t>t</a:t>
            </a:r>
            <a:r>
              <a:rPr lang="en-US" altLang="fa-IR" sz="2400" b="0" baseline="-25000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1290302" name="Line 62"/>
          <p:cNvSpPr>
            <a:spLocks noChangeShapeType="1"/>
          </p:cNvSpPr>
          <p:nvPr/>
        </p:nvSpPr>
        <p:spPr bwMode="auto">
          <a:xfrm flipV="1">
            <a:off x="4859338" y="5878513"/>
            <a:ext cx="0" cy="268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607B3-5434-449A-9421-D0F3998CD747}" type="slidenum">
              <a:rPr lang="en-US" altLang="fa-IR"/>
              <a:pPr/>
              <a:t>6</a:t>
            </a:fld>
            <a:endParaRPr lang="en-US" altLang="fa-IR"/>
          </a:p>
        </p:txBody>
      </p:sp>
      <p:pic>
        <p:nvPicPr>
          <p:cNvPr id="129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141663"/>
            <a:ext cx="4032250" cy="303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5368" name="Rectangle 8"/>
          <p:cNvSpPr>
            <a:spLocks noChangeArrowheads="1"/>
          </p:cNvSpPr>
          <p:nvPr/>
        </p:nvSpPr>
        <p:spPr bwMode="auto">
          <a:xfrm>
            <a:off x="5364163" y="2997200"/>
            <a:ext cx="1655762" cy="32400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295367" name="Rectangle 7"/>
          <p:cNvSpPr>
            <a:spLocks noChangeArrowheads="1"/>
          </p:cNvSpPr>
          <p:nvPr/>
        </p:nvSpPr>
        <p:spPr bwMode="auto">
          <a:xfrm>
            <a:off x="4859338" y="2924175"/>
            <a:ext cx="3025775" cy="324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29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z="3600"/>
              <a:t>مثال</a:t>
            </a:r>
            <a:endParaRPr lang="en-US" altLang="fa-IR" sz="3600"/>
          </a:p>
        </p:txBody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 altLang="fa-IR" dirty="0"/>
          </a:p>
        </p:txBody>
      </p:sp>
      <p:pic>
        <p:nvPicPr>
          <p:cNvPr id="129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268413"/>
            <a:ext cx="5021262" cy="151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5366" name="Text Box 6"/>
          <p:cNvSpPr txBox="1">
            <a:spLocks noChangeArrowheads="1"/>
          </p:cNvSpPr>
          <p:nvPr/>
        </p:nvSpPr>
        <p:spPr bwMode="auto">
          <a:xfrm>
            <a:off x="971550" y="3141663"/>
            <a:ext cx="1944688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fa-IR" sz="2100"/>
              <a:t>Initially:</a:t>
            </a:r>
          </a:p>
          <a:p>
            <a:pPr>
              <a:spcBef>
                <a:spcPct val="50000"/>
              </a:spcBef>
            </a:pPr>
            <a:r>
              <a:rPr lang="en-US" altLang="fa-IR" sz="2100"/>
              <a:t>       X=Y=Z=1</a:t>
            </a:r>
          </a:p>
        </p:txBody>
      </p:sp>
      <p:sp>
        <p:nvSpPr>
          <p:cNvPr id="1295369" name="Rectangle 9"/>
          <p:cNvSpPr>
            <a:spLocks noChangeArrowheads="1"/>
          </p:cNvSpPr>
          <p:nvPr/>
        </p:nvSpPr>
        <p:spPr bwMode="auto">
          <a:xfrm>
            <a:off x="5724525" y="3068638"/>
            <a:ext cx="1368425" cy="3240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295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295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295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5368" grpId="0" animBg="1"/>
      <p:bldP spid="1295367" grpId="0" animBg="1"/>
      <p:bldP spid="1295369" grpId="0" animBg="1"/>
    </p:bld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a-IR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a-IR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56688</TotalTime>
  <Words>114</Words>
  <Application>Microsoft Office PowerPoint</Application>
  <PresentationFormat>On-screen Show (4:3)</PresentationFormat>
  <Paragraphs>67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Times New Roman</vt:lpstr>
      <vt:lpstr>Arial</vt:lpstr>
      <vt:lpstr>Titr</vt:lpstr>
      <vt:lpstr>Zar</vt:lpstr>
      <vt:lpstr>Wingdings</vt:lpstr>
      <vt:lpstr>Comic Sans MS</vt:lpstr>
      <vt:lpstr>1_presentation_template</vt:lpstr>
      <vt:lpstr>Delays</vt:lpstr>
      <vt:lpstr>شکل موج ها</vt:lpstr>
      <vt:lpstr>تاخير</vt:lpstr>
      <vt:lpstr>تاخيرها</vt:lpstr>
      <vt:lpstr>شکل موج ها</vt:lpstr>
      <vt:lpstr>مثال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266</cp:revision>
  <dcterms:created xsi:type="dcterms:W3CDTF">1601-01-01T00:00:00Z</dcterms:created>
  <dcterms:modified xsi:type="dcterms:W3CDTF">2020-10-27T05:25:12Z</dcterms:modified>
</cp:coreProperties>
</file>