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  <p:sldMasterId id="2147483782" r:id="rId2"/>
    <p:sldMasterId id="2147483795" r:id="rId3"/>
  </p:sldMasterIdLst>
  <p:notesMasterIdLst>
    <p:notesMasterId r:id="rId21"/>
  </p:notesMasterIdLst>
  <p:sldIdLst>
    <p:sldId id="256" r:id="rId4"/>
    <p:sldId id="257" r:id="rId5"/>
    <p:sldId id="259" r:id="rId6"/>
    <p:sldId id="260" r:id="rId7"/>
    <p:sldId id="261" r:id="rId8"/>
    <p:sldId id="276" r:id="rId9"/>
    <p:sldId id="267" r:id="rId10"/>
    <p:sldId id="265" r:id="rId11"/>
    <p:sldId id="274" r:id="rId12"/>
    <p:sldId id="275" r:id="rId13"/>
    <p:sldId id="268" r:id="rId14"/>
    <p:sldId id="269" r:id="rId15"/>
    <p:sldId id="266" r:id="rId16"/>
    <p:sldId id="270" r:id="rId17"/>
    <p:sldId id="271" r:id="rId18"/>
    <p:sldId id="272" r:id="rId19"/>
    <p:sldId id="273" r:id="rId2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r" defTabSz="914400" rtl="1" eaLnBrk="1" latinLnBrk="0" hangingPunct="1"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r" defTabSz="914400" rtl="1" eaLnBrk="1" latinLnBrk="0" hangingPunct="1"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r" defTabSz="914400" rtl="1" eaLnBrk="1" latinLnBrk="0" hangingPunct="1"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r" defTabSz="914400" rtl="1" eaLnBrk="1" latinLnBrk="0" hangingPunct="1">
      <a:defRPr sz="2700" b="1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98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663300"/>
    <a:srgbClr val="996600"/>
    <a:srgbClr val="FF5050"/>
    <a:srgbClr val="FF9933"/>
    <a:srgbClr val="CCECFF"/>
    <a:srgbClr val="FF00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845" autoAdjust="0"/>
  </p:normalViewPr>
  <p:slideViewPr>
    <p:cSldViewPr>
      <p:cViewPr varScale="1">
        <p:scale>
          <a:sx n="67" d="100"/>
          <a:sy n="67" d="100"/>
        </p:scale>
        <p:origin x="1040" y="35"/>
      </p:cViewPr>
      <p:guideLst>
        <p:guide orient="horz" pos="981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9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0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fld id="{A67CB737-62D5-4E17-96D6-8D4E06A91867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5548120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D65D3C4-F395-42AD-931A-E6FB94CDD2CE}" type="slidenum">
              <a:rPr lang="en-US" altLang="fa-IR" smtClean="0"/>
              <a:pPr>
                <a:spcBef>
                  <a:spcPct val="0"/>
                </a:spcBef>
              </a:pPr>
              <a:t>1</a:t>
            </a:fld>
            <a:endParaRPr lang="en-US" altLang="fa-IR" smtClean="0"/>
          </a:p>
        </p:txBody>
      </p:sp>
      <p:sp>
        <p:nvSpPr>
          <p:cNvPr id="3174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7158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774082A-2B6D-4452-BB72-F5B64A648AA4}" type="slidenum">
              <a:rPr lang="en-US" altLang="fa-IR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10</a:t>
            </a:fld>
            <a:endParaRPr lang="en-US" altLang="fa-IR" smtClean="0">
              <a:solidFill>
                <a:srgbClr val="000000"/>
              </a:solidFill>
            </a:endParaRPr>
          </a:p>
        </p:txBody>
      </p:sp>
      <p:sp>
        <p:nvSpPr>
          <p:cNvPr id="50179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85863" y="608013"/>
            <a:ext cx="4500562" cy="3375025"/>
          </a:xfrm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17369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694B02B-67AF-452C-8204-0BCC414C1692}" type="slidenum">
              <a:rPr lang="en-US" altLang="fa-IR" smtClean="0"/>
              <a:pPr>
                <a:spcBef>
                  <a:spcPct val="0"/>
                </a:spcBef>
              </a:pPr>
              <a:t>11</a:t>
            </a:fld>
            <a:endParaRPr lang="en-US" altLang="fa-IR" smtClean="0"/>
          </a:p>
        </p:txBody>
      </p:sp>
      <p:sp>
        <p:nvSpPr>
          <p:cNvPr id="5222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45724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308766C-0F37-41BC-858C-67FD06458013}" type="slidenum">
              <a:rPr lang="en-US" altLang="fa-IR" smtClean="0"/>
              <a:pPr>
                <a:spcBef>
                  <a:spcPct val="0"/>
                </a:spcBef>
              </a:pPr>
              <a:t>12</a:t>
            </a:fld>
            <a:endParaRPr lang="en-US" altLang="fa-IR" smtClean="0"/>
          </a:p>
        </p:txBody>
      </p:sp>
      <p:sp>
        <p:nvSpPr>
          <p:cNvPr id="5427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7323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5AFAFAF-2CB6-4086-AC7C-7E8C099AF609}" type="slidenum">
              <a:rPr lang="en-US" altLang="fa-IR" smtClean="0"/>
              <a:pPr>
                <a:spcBef>
                  <a:spcPct val="0"/>
                </a:spcBef>
              </a:pPr>
              <a:t>13</a:t>
            </a:fld>
            <a:endParaRPr lang="en-US" altLang="fa-IR" smtClean="0"/>
          </a:p>
        </p:txBody>
      </p:sp>
      <p:sp>
        <p:nvSpPr>
          <p:cNvPr id="5632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26638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3709DF3-B3B8-4F64-B904-BE943FF0FAF7}" type="slidenum">
              <a:rPr lang="en-US" altLang="fa-IR" smtClean="0"/>
              <a:pPr>
                <a:spcBef>
                  <a:spcPct val="0"/>
                </a:spcBef>
              </a:pPr>
              <a:t>14</a:t>
            </a:fld>
            <a:endParaRPr lang="en-US" altLang="fa-IR" smtClean="0"/>
          </a:p>
        </p:txBody>
      </p:sp>
      <p:sp>
        <p:nvSpPr>
          <p:cNvPr id="5837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6885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1721C66-A029-41C9-A603-2EDC6055B01B}" type="slidenum">
              <a:rPr lang="en-US" altLang="fa-IR" smtClean="0"/>
              <a:pPr>
                <a:spcBef>
                  <a:spcPct val="0"/>
                </a:spcBef>
              </a:pPr>
              <a:t>15</a:t>
            </a:fld>
            <a:endParaRPr lang="en-US" altLang="fa-IR" smtClean="0"/>
          </a:p>
        </p:txBody>
      </p:sp>
      <p:sp>
        <p:nvSpPr>
          <p:cNvPr id="6041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30609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141D4E7-266D-4196-8B3C-65E5FD9F2216}" type="slidenum">
              <a:rPr lang="en-US" altLang="fa-IR" smtClean="0"/>
              <a:pPr>
                <a:spcBef>
                  <a:spcPct val="0"/>
                </a:spcBef>
              </a:pPr>
              <a:t>16</a:t>
            </a:fld>
            <a:endParaRPr lang="en-US" altLang="fa-IR" smtClean="0"/>
          </a:p>
        </p:txBody>
      </p:sp>
      <p:sp>
        <p:nvSpPr>
          <p:cNvPr id="6246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9072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751D1CC-C2E0-4D80-9026-5333FE293506}" type="slidenum">
              <a:rPr lang="en-US" altLang="fa-IR" smtClean="0"/>
              <a:pPr>
                <a:spcBef>
                  <a:spcPct val="0"/>
                </a:spcBef>
              </a:pPr>
              <a:t>17</a:t>
            </a:fld>
            <a:endParaRPr lang="en-US" altLang="fa-IR" smtClean="0"/>
          </a:p>
        </p:txBody>
      </p:sp>
      <p:sp>
        <p:nvSpPr>
          <p:cNvPr id="6451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703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F02CF30-5F4B-4AFC-B706-5164C35DD161}" type="slidenum">
              <a:rPr lang="en-US" altLang="fa-IR" smtClean="0"/>
              <a:pPr>
                <a:spcBef>
                  <a:spcPct val="0"/>
                </a:spcBef>
              </a:pPr>
              <a:t>2</a:t>
            </a:fld>
            <a:endParaRPr lang="en-US" altLang="fa-IR" smtClean="0"/>
          </a:p>
        </p:txBody>
      </p:sp>
      <p:sp>
        <p:nvSpPr>
          <p:cNvPr id="3379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9822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A93F6C8-BFAC-41A6-AF13-1DFD3B8391BF}" type="slidenum">
              <a:rPr lang="en-US" altLang="fa-IR" smtClean="0"/>
              <a:pPr>
                <a:spcBef>
                  <a:spcPct val="0"/>
                </a:spcBef>
              </a:pPr>
              <a:t>3</a:t>
            </a:fld>
            <a:endParaRPr lang="en-US" altLang="fa-IR" smtClean="0"/>
          </a:p>
        </p:txBody>
      </p:sp>
      <p:sp>
        <p:nvSpPr>
          <p:cNvPr id="3584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67325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1D7143F-32EF-45E1-A5A6-8995578C2AC8}" type="slidenum">
              <a:rPr lang="en-US" altLang="fa-IR" smtClean="0"/>
              <a:pPr>
                <a:spcBef>
                  <a:spcPct val="0"/>
                </a:spcBef>
              </a:pPr>
              <a:t>4</a:t>
            </a:fld>
            <a:endParaRPr lang="en-US" altLang="fa-IR" smtClean="0"/>
          </a:p>
        </p:txBody>
      </p:sp>
      <p:sp>
        <p:nvSpPr>
          <p:cNvPr id="3789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06478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EC7D822-1133-4525-AFF6-69534EEBACDD}" type="slidenum">
              <a:rPr lang="en-US" altLang="fa-IR" smtClean="0"/>
              <a:pPr>
                <a:spcBef>
                  <a:spcPct val="0"/>
                </a:spcBef>
              </a:pPr>
              <a:t>5</a:t>
            </a:fld>
            <a:endParaRPr lang="en-US" altLang="fa-IR" smtClean="0"/>
          </a:p>
        </p:txBody>
      </p:sp>
      <p:sp>
        <p:nvSpPr>
          <p:cNvPr id="3993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89190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E6FB406-7713-447F-9146-96E8A2E7D0F1}" type="slidenum">
              <a:rPr lang="en-US" altLang="fa-IR" smtClean="0"/>
              <a:pPr>
                <a:spcBef>
                  <a:spcPct val="0"/>
                </a:spcBef>
              </a:pPr>
              <a:t>6</a:t>
            </a:fld>
            <a:endParaRPr lang="en-US" altLang="fa-IR" smtClean="0"/>
          </a:p>
        </p:txBody>
      </p:sp>
      <p:sp>
        <p:nvSpPr>
          <p:cNvPr id="4198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858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A6B7A44-7A03-4106-801E-2FC018410691}" type="slidenum">
              <a:rPr lang="en-US" altLang="fa-IR" smtClean="0"/>
              <a:pPr>
                <a:spcBef>
                  <a:spcPct val="0"/>
                </a:spcBef>
              </a:pPr>
              <a:t>7</a:t>
            </a:fld>
            <a:endParaRPr lang="en-US" altLang="fa-IR" smtClean="0"/>
          </a:p>
        </p:txBody>
      </p:sp>
      <p:sp>
        <p:nvSpPr>
          <p:cNvPr id="4403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11976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637C802-5313-4052-B0F7-265FA022B3CE}" type="slidenum">
              <a:rPr lang="en-US" altLang="fa-IR" smtClean="0"/>
              <a:pPr>
                <a:spcBef>
                  <a:spcPct val="0"/>
                </a:spcBef>
              </a:pPr>
              <a:t>8</a:t>
            </a:fld>
            <a:endParaRPr lang="en-US" altLang="fa-IR" smtClean="0"/>
          </a:p>
        </p:txBody>
      </p:sp>
      <p:sp>
        <p:nvSpPr>
          <p:cNvPr id="4608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11252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131E165-9916-4E1F-BE14-82A8278581FC}" type="slidenum">
              <a:rPr lang="en-US" altLang="fa-IR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9</a:t>
            </a:fld>
            <a:endParaRPr lang="en-US" altLang="fa-IR" smtClean="0">
              <a:solidFill>
                <a:srgbClr val="000000"/>
              </a:solidFill>
            </a:endParaRPr>
          </a:p>
        </p:txBody>
      </p:sp>
      <p:sp>
        <p:nvSpPr>
          <p:cNvPr id="48131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85863" y="608013"/>
            <a:ext cx="4500562" cy="3375025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5663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fa-IR" altLang="fa-IR" smtClean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fa-IR" altLang="fa-IR" sz="1300" b="0" smtClean="0"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fa-IR" altLang="fa-IR" sz="2400" b="0" smtClean="0"/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692150" y="2286000"/>
            <a:ext cx="7759700" cy="1143000"/>
          </a:xfrm>
          <a:ln w="12700"/>
        </p:spPr>
        <p:txBody>
          <a:bodyPr wrap="none" lIns="82030" tIns="41015" rIns="82030" bIns="41015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85888" y="3898900"/>
            <a:ext cx="6372225" cy="1749425"/>
          </a:xfrm>
          <a:ln w="12700"/>
        </p:spPr>
        <p:txBody>
          <a:bodyPr wrap="none" lIns="82030" tIns="41015" rIns="82030" bIns="41015"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04526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F555CA-EFD2-4661-AB85-A21854D07B4D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214161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403225"/>
            <a:ext cx="1944688" cy="54641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03225"/>
            <a:ext cx="5683250" cy="5464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1D27E3-4AC8-4F83-AD56-97B8853A4027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0549179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150" y="403225"/>
            <a:ext cx="7773988" cy="4445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6A89F4-4F62-4A6E-B0E0-FA176F7D27E6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6427787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fa-IR" altLang="fa-IR" b="0" smtClean="0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fa-IR" altLang="fa-IR" sz="1300" b="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fa-IR" altLang="fa-IR" sz="2400" b="0" smtClean="0">
              <a:solidFill>
                <a:srgbClr val="000000"/>
              </a:solidFill>
            </a:endParaRPr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692150" y="2286000"/>
            <a:ext cx="7759700" cy="1143000"/>
          </a:xfrm>
          <a:ln w="12700"/>
        </p:spPr>
        <p:txBody>
          <a:bodyPr wrap="none" lIns="82030" tIns="41015" rIns="82030" bIns="41015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85888" y="3898900"/>
            <a:ext cx="6372225" cy="1749425"/>
          </a:xfrm>
          <a:ln w="12700"/>
        </p:spPr>
        <p:txBody>
          <a:bodyPr wrap="none" lIns="82030" tIns="41015" rIns="82030" bIns="41015"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20825274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EE3CA8B0-CB10-41E9-A9E3-0122A69825E8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675250341"/>
      </p:ext>
    </p:extLst>
  </p:cSld>
  <p:clrMapOvr>
    <a:masterClrMapping/>
  </p:clrMapOvr>
  <p:transition spd="med">
    <p:wipe dir="d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91A2B4B5-4394-4054-BC67-DDF341F18B91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957345033"/>
      </p:ext>
    </p:extLst>
  </p:cSld>
  <p:clrMapOvr>
    <a:masterClrMapping/>
  </p:clrMapOvr>
  <p:transition spd="med">
    <p:wipe dir="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B8CAFA27-745E-4013-A3FE-055167B44174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859215202"/>
      </p:ext>
    </p:extLst>
  </p:cSld>
  <p:clrMapOvr>
    <a:masterClrMapping/>
  </p:clrMapOvr>
  <p:transition spd="med">
    <p:wipe dir="d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0E4D371E-3758-445B-9C4F-3B1A39360B7F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4032681351"/>
      </p:ext>
    </p:extLst>
  </p:cSld>
  <p:clrMapOvr>
    <a:masterClrMapping/>
  </p:clrMapOvr>
  <p:transition spd="med">
    <p:wipe dir="d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F8F2C05C-D12E-4675-859C-40F17B50C611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512813740"/>
      </p:ext>
    </p:extLst>
  </p:cSld>
  <p:clrMapOvr>
    <a:masterClrMapping/>
  </p:clrMapOvr>
  <p:transition spd="med">
    <p:wipe dir="d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08BABE96-E023-4DB6-951D-6BA142428EDB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501162585"/>
      </p:ext>
    </p:extLst>
  </p:cSld>
  <p:clrMapOvr>
    <a:masterClrMapping/>
  </p:clrMapOvr>
  <p:transition spd="med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0FD40F-ECFC-4541-9150-1BD57D851964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743229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BE099253-DABE-4A9F-94CD-440A2E176505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412172869"/>
      </p:ext>
    </p:extLst>
  </p:cSld>
  <p:clrMapOvr>
    <a:masterClrMapping/>
  </p:clrMapOvr>
  <p:transition spd="med">
    <p:wipe dir="d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B77C36D3-19FC-49FD-B268-5CEA85687132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798971148"/>
      </p:ext>
    </p:extLst>
  </p:cSld>
  <p:clrMapOvr>
    <a:masterClrMapping/>
  </p:clrMapOvr>
  <p:transition spd="med">
    <p:wipe dir="d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EABB26BF-C0F5-4622-A843-41BAE04A8163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421070584"/>
      </p:ext>
    </p:extLst>
  </p:cSld>
  <p:clrMapOvr>
    <a:masterClrMapping/>
  </p:clrMapOvr>
  <p:transition spd="med">
    <p:wipe dir="d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403225"/>
            <a:ext cx="1944688" cy="54641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03225"/>
            <a:ext cx="5683250" cy="5464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A9662A63-BA84-4C8B-AAFA-97EEF37D8711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79630717"/>
      </p:ext>
    </p:extLst>
  </p:cSld>
  <p:clrMapOvr>
    <a:masterClrMapping/>
  </p:clrMapOvr>
  <p:transition spd="med">
    <p:wipe dir="d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150" y="403225"/>
            <a:ext cx="7773988" cy="4445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F9C77B5D-2A73-4463-B8B6-7E2BB2987B2C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903300761"/>
      </p:ext>
    </p:extLst>
  </p:cSld>
  <p:clrMapOvr>
    <a:masterClrMapping/>
  </p:clrMapOvr>
  <p:transition spd="med">
    <p:wipe dir="d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fa-IR" altLang="fa-IR" b="0" smtClean="0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fa-IR" altLang="fa-IR" sz="1300" b="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fa-IR" altLang="fa-IR" sz="2400" b="0" smtClean="0">
              <a:solidFill>
                <a:srgbClr val="000000"/>
              </a:solidFill>
            </a:endParaRPr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692150" y="2286000"/>
            <a:ext cx="7759700" cy="1143000"/>
          </a:xfrm>
          <a:ln w="12700"/>
        </p:spPr>
        <p:txBody>
          <a:bodyPr wrap="none" lIns="82030" tIns="41015" rIns="82030" bIns="41015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85888" y="3898900"/>
            <a:ext cx="6372225" cy="1749425"/>
          </a:xfrm>
          <a:ln w="12700"/>
        </p:spPr>
        <p:txBody>
          <a:bodyPr wrap="none" lIns="82030" tIns="41015" rIns="82030" bIns="41015"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18027925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5BF6B8C5-915A-41E7-830D-9FA77FD820AF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982953890"/>
      </p:ext>
    </p:extLst>
  </p:cSld>
  <p:clrMapOvr>
    <a:masterClrMapping/>
  </p:clrMapOvr>
  <p:transition spd="med">
    <p:wipe dir="d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F9763F41-1BBD-4925-AADC-4FEFAD7ED7F1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618529462"/>
      </p:ext>
    </p:extLst>
  </p:cSld>
  <p:clrMapOvr>
    <a:masterClrMapping/>
  </p:clrMapOvr>
  <p:transition spd="med">
    <p:wipe dir="d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05B37A58-7DF0-4EB8-A06B-00CA1B8EEFB2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479433135"/>
      </p:ext>
    </p:extLst>
  </p:cSld>
  <p:clrMapOvr>
    <a:masterClrMapping/>
  </p:clrMapOvr>
  <p:transition spd="med">
    <p:wipe dir="d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0D7A29E4-DFA1-400F-B2C5-76D4B8B08201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355002058"/>
      </p:ext>
    </p:extLst>
  </p:cSld>
  <p:clrMapOvr>
    <a:masterClrMapping/>
  </p:clrMapOvr>
  <p:transition spd="med"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A0C157-2F96-4850-810E-77DD006E4461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03280058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76D8D079-062A-478B-9E5D-70CC01128F9E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906966298"/>
      </p:ext>
    </p:extLst>
  </p:cSld>
  <p:clrMapOvr>
    <a:masterClrMapping/>
  </p:clrMapOvr>
  <p:transition spd="med">
    <p:wipe dir="d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8D0432DD-F6F3-4693-B1B9-B8CC6D6F57BC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440845925"/>
      </p:ext>
    </p:extLst>
  </p:cSld>
  <p:clrMapOvr>
    <a:masterClrMapping/>
  </p:clrMapOvr>
  <p:transition spd="med">
    <p:wipe dir="d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F4AAD6E6-8778-4B0A-A00D-109A272ED1BB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4056873097"/>
      </p:ext>
    </p:extLst>
  </p:cSld>
  <p:clrMapOvr>
    <a:masterClrMapping/>
  </p:clrMapOvr>
  <p:transition spd="med">
    <p:wipe dir="d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DFE1369F-4A5D-4E4A-9CBD-43DF329116A4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406654667"/>
      </p:ext>
    </p:extLst>
  </p:cSld>
  <p:clrMapOvr>
    <a:masterClrMapping/>
  </p:clrMapOvr>
  <p:transition spd="med">
    <p:wipe dir="d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BDB2B18E-F0E3-44A5-906A-4FA0876B1552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651581539"/>
      </p:ext>
    </p:extLst>
  </p:cSld>
  <p:clrMapOvr>
    <a:masterClrMapping/>
  </p:clrMapOvr>
  <p:transition spd="med">
    <p:wipe dir="d"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403225"/>
            <a:ext cx="1944688" cy="54641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03225"/>
            <a:ext cx="5683250" cy="5464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79339E9F-6342-44AE-BFE0-D6971B4C2615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496692391"/>
      </p:ext>
    </p:extLst>
  </p:cSld>
  <p:clrMapOvr>
    <a:masterClrMapping/>
  </p:clrMapOvr>
  <p:transition spd="med">
    <p:wipe dir="d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150" y="403225"/>
            <a:ext cx="7773988" cy="4445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1B94FB7D-8D97-43FF-8E2E-3DAA656A4D57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4089273644"/>
      </p:ext>
    </p:extLst>
  </p:cSld>
  <p:clrMapOvr>
    <a:masterClrMapping/>
  </p:clrMapOvr>
  <p:transition spd="med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4C259E-3E7C-4CF1-995F-AA572F64A742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186060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6FBD8F-21A4-4ABB-A7F3-3B89F0EFE150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74194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7459FC-7996-4EFC-9745-CA7816D9F646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192143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AAFE63-E797-4CBF-A24D-AFE068C21B54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612382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B7AAE8-31B3-4F90-B583-1BC5F6FF9740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183691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D37B5-BC08-40D8-80D6-B1577D728599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4003537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 smtClean="0"/>
              <a:t>Click to edit Master text styles</a:t>
            </a:r>
          </a:p>
          <a:p>
            <a:pPr lvl="1"/>
            <a:r>
              <a:rPr lang="en-US" altLang="fa-IR" smtClean="0"/>
              <a:t>Second level</a:t>
            </a:r>
          </a:p>
          <a:p>
            <a:pPr lvl="2"/>
            <a:r>
              <a:rPr lang="en-US" altLang="fa-IR" smtClean="0"/>
              <a:t>  Third level</a:t>
            </a:r>
          </a:p>
          <a:p>
            <a:pPr lvl="3"/>
            <a:r>
              <a:rPr lang="en-US" altLang="fa-IR" smtClean="0"/>
              <a:t>Fourth level</a:t>
            </a:r>
          </a:p>
          <a:p>
            <a:pPr lvl="4"/>
            <a:r>
              <a:rPr lang="en-US" altLang="fa-IR" smtClean="0"/>
              <a:t>Fifth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92150" y="403225"/>
            <a:ext cx="7773988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 smtClean="0"/>
              <a:t>Click to edit Master title style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fa-IR" altLang="fa-IR" smtClean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fa-IR" altLang="fa-IR" sz="1300" b="0" smtClean="0">
              <a:latin typeface="Arial" panose="020B0604020202020204" pitchFamily="34" charset="0"/>
            </a:endParaRPr>
          </a:p>
        </p:txBody>
      </p:sp>
      <p:sp>
        <p:nvSpPr>
          <p:cNvPr id="182281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388100"/>
            <a:ext cx="554037" cy="334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82030" tIns="41015" rIns="82030" bIns="41015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3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07AB20D-CF76-4C9B-957B-5CF7FF7DB9C6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6" r:id="rId1"/>
    <p:sldLayoutId id="2147483955" r:id="rId2"/>
    <p:sldLayoutId id="2147483956" r:id="rId3"/>
    <p:sldLayoutId id="2147483957" r:id="rId4"/>
    <p:sldLayoutId id="2147483958" r:id="rId5"/>
    <p:sldLayoutId id="2147483959" r:id="rId6"/>
    <p:sldLayoutId id="2147483960" r:id="rId7"/>
    <p:sldLayoutId id="2147483961" r:id="rId8"/>
    <p:sldLayoutId id="2147483962" r:id="rId9"/>
    <p:sldLayoutId id="2147483963" r:id="rId10"/>
    <p:sldLayoutId id="2147483964" r:id="rId11"/>
    <p:sldLayoutId id="2147483965" r:id="rId12"/>
  </p:sldLayoutIdLst>
  <p:hf hdr="0" ftr="0" dt="0"/>
  <p:txStyles>
    <p:titleStyle>
      <a:lvl1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+mj-lt"/>
          <a:ea typeface="+mj-ea"/>
          <a:cs typeface="+mj-cs"/>
        </a:defRPr>
      </a:lvl1pPr>
      <a:lvl2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2pPr>
      <a:lvl3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3pPr>
      <a:lvl4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4pPr>
      <a:lvl5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5pPr>
      <a:lvl6pPr marL="4572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6pPr>
      <a:lvl7pPr marL="9144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7pPr>
      <a:lvl8pPr marL="13716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8pPr>
      <a:lvl9pPr marL="18288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9pPr>
    </p:titleStyle>
    <p:bodyStyle>
      <a:lvl1pPr marL="342900" indent="-342900" algn="r" rtl="1" eaLnBrk="0" fontAlgn="base" hangingPunct="0">
        <a:spcBef>
          <a:spcPct val="20000"/>
        </a:spcBef>
        <a:spcAft>
          <a:spcPct val="0"/>
        </a:spcAft>
        <a:buChar char="•"/>
        <a:defRPr sz="4000" b="1">
          <a:solidFill>
            <a:srgbClr val="FF5050"/>
          </a:solidFill>
          <a:latin typeface="+mn-lt"/>
          <a:ea typeface="+mn-ea"/>
          <a:cs typeface="+mn-cs"/>
        </a:defRPr>
      </a:lvl1pPr>
      <a:lvl2pPr marL="914400" indent="-457200" algn="r" rtl="1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×"/>
        <a:defRPr sz="3200">
          <a:solidFill>
            <a:srgbClr val="0000FF"/>
          </a:solidFill>
          <a:latin typeface="+mn-lt"/>
          <a:cs typeface="+mn-cs"/>
        </a:defRPr>
      </a:lvl2pPr>
      <a:lvl3pPr marL="1422400" indent="-393700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2800">
          <a:solidFill>
            <a:schemeClr val="tx1"/>
          </a:solidFill>
          <a:latin typeface="+mn-lt"/>
          <a:cs typeface="+mn-cs"/>
        </a:defRPr>
      </a:lvl3pPr>
      <a:lvl4pPr marL="1887538" indent="-350838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2000">
          <a:solidFill>
            <a:schemeClr val="tx1"/>
          </a:solidFill>
          <a:latin typeface="+mn-lt"/>
          <a:cs typeface="+mn-cs"/>
        </a:defRPr>
      </a:lvl4pPr>
      <a:lvl5pPr marL="2293938" indent="-292100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2000">
          <a:solidFill>
            <a:schemeClr val="tx1"/>
          </a:solidFill>
          <a:latin typeface="+mn-lt"/>
          <a:cs typeface="+mn-cs"/>
        </a:defRPr>
      </a:lvl5pPr>
      <a:lvl6pPr marL="2751138" indent="-292100" algn="r" rtl="1" fontAlgn="base">
        <a:spcBef>
          <a:spcPct val="20000"/>
        </a:spcBef>
        <a:spcAft>
          <a:spcPct val="0"/>
        </a:spcAft>
        <a:buFont typeface="Arial" charset="0"/>
        <a:buChar char="−"/>
        <a:defRPr>
          <a:solidFill>
            <a:schemeClr val="tx1"/>
          </a:solidFill>
          <a:latin typeface="+mn-lt"/>
          <a:cs typeface="+mn-cs"/>
        </a:defRPr>
      </a:lvl6pPr>
      <a:lvl7pPr marL="3208338" indent="-292100" algn="r" rtl="1" fontAlgn="base">
        <a:spcBef>
          <a:spcPct val="20000"/>
        </a:spcBef>
        <a:spcAft>
          <a:spcPct val="0"/>
        </a:spcAft>
        <a:buFont typeface="Arial" charset="0"/>
        <a:buChar char="−"/>
        <a:defRPr>
          <a:solidFill>
            <a:schemeClr val="tx1"/>
          </a:solidFill>
          <a:latin typeface="+mn-lt"/>
          <a:cs typeface="+mn-cs"/>
        </a:defRPr>
      </a:lvl7pPr>
      <a:lvl8pPr marL="3665538" indent="-292100" algn="r" rtl="1" fontAlgn="base">
        <a:spcBef>
          <a:spcPct val="20000"/>
        </a:spcBef>
        <a:spcAft>
          <a:spcPct val="0"/>
        </a:spcAft>
        <a:buFont typeface="Arial" charset="0"/>
        <a:buChar char="−"/>
        <a:defRPr>
          <a:solidFill>
            <a:schemeClr val="tx1"/>
          </a:solidFill>
          <a:latin typeface="+mn-lt"/>
          <a:cs typeface="+mn-cs"/>
        </a:defRPr>
      </a:lvl8pPr>
      <a:lvl9pPr marL="4122738" indent="-292100" algn="r" rtl="1" fontAlgn="base">
        <a:spcBef>
          <a:spcPct val="20000"/>
        </a:spcBef>
        <a:spcAft>
          <a:spcPct val="0"/>
        </a:spcAft>
        <a:buFont typeface="Arial" charset="0"/>
        <a:buChar char="−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 smtClean="0"/>
              <a:t>Click to edit Master text styles</a:t>
            </a:r>
          </a:p>
          <a:p>
            <a:pPr lvl="1"/>
            <a:r>
              <a:rPr lang="en-US" altLang="fa-IR" smtClean="0"/>
              <a:t>Second level</a:t>
            </a:r>
          </a:p>
          <a:p>
            <a:pPr lvl="2"/>
            <a:r>
              <a:rPr lang="en-US" altLang="fa-IR" smtClean="0"/>
              <a:t>  Third level</a:t>
            </a:r>
          </a:p>
          <a:p>
            <a:pPr lvl="3"/>
            <a:r>
              <a:rPr lang="en-US" altLang="fa-IR" smtClean="0"/>
              <a:t>Fourth level</a:t>
            </a:r>
          </a:p>
          <a:p>
            <a:pPr lvl="4"/>
            <a:r>
              <a:rPr lang="en-US" altLang="fa-IR" smtClean="0"/>
              <a:t>Fifth level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92150" y="403225"/>
            <a:ext cx="7773988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 smtClean="0"/>
              <a:t>Click to edit Master title style</a:t>
            </a:r>
          </a:p>
        </p:txBody>
      </p:sp>
      <p:sp>
        <p:nvSpPr>
          <p:cNvPr id="2052" name="AutoShape 4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fa-IR" altLang="fa-IR" b="0" smtClean="0">
              <a:solidFill>
                <a:srgbClr val="000000"/>
              </a:solidFill>
            </a:endParaRP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fa-IR" altLang="fa-IR" sz="1300" b="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2281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388100"/>
            <a:ext cx="554037" cy="334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82030" tIns="41015" rIns="82030" bIns="41015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300" b="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742CFC9-A0CD-451A-8E72-90F40171F447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7" r:id="rId1"/>
    <p:sldLayoutId id="2147483968" r:id="rId2"/>
    <p:sldLayoutId id="2147483969" r:id="rId3"/>
    <p:sldLayoutId id="2147483970" r:id="rId4"/>
    <p:sldLayoutId id="2147483971" r:id="rId5"/>
    <p:sldLayoutId id="2147483972" r:id="rId6"/>
    <p:sldLayoutId id="2147483973" r:id="rId7"/>
    <p:sldLayoutId id="2147483974" r:id="rId8"/>
    <p:sldLayoutId id="2147483975" r:id="rId9"/>
    <p:sldLayoutId id="2147483976" r:id="rId10"/>
    <p:sldLayoutId id="2147483977" r:id="rId11"/>
    <p:sldLayoutId id="2147483978" r:id="rId12"/>
  </p:sldLayoutIdLst>
  <p:transition spd="med">
    <p:wipe dir="d"/>
  </p:transition>
  <p:hf hdr="0" ftr="0" dt="0"/>
  <p:txStyles>
    <p:titleStyle>
      <a:lvl1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+mj-lt"/>
          <a:ea typeface="+mj-ea"/>
          <a:cs typeface="+mj-cs"/>
        </a:defRPr>
      </a:lvl1pPr>
      <a:lvl2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2pPr>
      <a:lvl3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3pPr>
      <a:lvl4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4pPr>
      <a:lvl5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5pPr>
      <a:lvl6pPr marL="4572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6pPr>
      <a:lvl7pPr marL="9144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7pPr>
      <a:lvl8pPr marL="13716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8pPr>
      <a:lvl9pPr marL="18288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9pPr>
    </p:titleStyle>
    <p:bodyStyle>
      <a:lvl1pPr marL="342900" indent="-342900" algn="r" rtl="1" eaLnBrk="0" fontAlgn="base" hangingPunct="0">
        <a:spcBef>
          <a:spcPct val="20000"/>
        </a:spcBef>
        <a:spcAft>
          <a:spcPct val="0"/>
        </a:spcAft>
        <a:buChar char="•"/>
        <a:defRPr sz="4000" b="1">
          <a:solidFill>
            <a:srgbClr val="FF5050"/>
          </a:solidFill>
          <a:latin typeface="+mn-lt"/>
          <a:ea typeface="+mn-ea"/>
          <a:cs typeface="+mn-cs"/>
        </a:defRPr>
      </a:lvl1pPr>
      <a:lvl2pPr marL="914400" indent="-457200" algn="r" rtl="1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×"/>
        <a:defRPr sz="3200">
          <a:solidFill>
            <a:srgbClr val="0000FF"/>
          </a:solidFill>
          <a:latin typeface="+mn-lt"/>
          <a:cs typeface="+mn-cs"/>
        </a:defRPr>
      </a:lvl2pPr>
      <a:lvl3pPr marL="1422400" indent="-393700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2800">
          <a:solidFill>
            <a:schemeClr val="tx1"/>
          </a:solidFill>
          <a:latin typeface="+mn-lt"/>
          <a:cs typeface="+mn-cs"/>
        </a:defRPr>
      </a:lvl3pPr>
      <a:lvl4pPr marL="1887538" indent="-350838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2000">
          <a:solidFill>
            <a:schemeClr val="tx1"/>
          </a:solidFill>
          <a:latin typeface="+mn-lt"/>
          <a:cs typeface="+mn-cs"/>
        </a:defRPr>
      </a:lvl4pPr>
      <a:lvl5pPr marL="2293938" indent="-292100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2000">
          <a:solidFill>
            <a:schemeClr val="tx1"/>
          </a:solidFill>
          <a:latin typeface="+mn-lt"/>
          <a:cs typeface="+mn-cs"/>
        </a:defRPr>
      </a:lvl5pPr>
      <a:lvl6pPr marL="2751138" indent="-292100" algn="r" rtl="1" fontAlgn="base">
        <a:spcBef>
          <a:spcPct val="20000"/>
        </a:spcBef>
        <a:spcAft>
          <a:spcPct val="0"/>
        </a:spcAft>
        <a:buFont typeface="Arial" charset="0"/>
        <a:buChar char="−"/>
        <a:defRPr>
          <a:solidFill>
            <a:schemeClr val="tx1"/>
          </a:solidFill>
          <a:latin typeface="+mn-lt"/>
          <a:cs typeface="+mn-cs"/>
        </a:defRPr>
      </a:lvl6pPr>
      <a:lvl7pPr marL="3208338" indent="-292100" algn="r" rtl="1" fontAlgn="base">
        <a:spcBef>
          <a:spcPct val="20000"/>
        </a:spcBef>
        <a:spcAft>
          <a:spcPct val="0"/>
        </a:spcAft>
        <a:buFont typeface="Arial" charset="0"/>
        <a:buChar char="−"/>
        <a:defRPr>
          <a:solidFill>
            <a:schemeClr val="tx1"/>
          </a:solidFill>
          <a:latin typeface="+mn-lt"/>
          <a:cs typeface="+mn-cs"/>
        </a:defRPr>
      </a:lvl7pPr>
      <a:lvl8pPr marL="3665538" indent="-292100" algn="r" rtl="1" fontAlgn="base">
        <a:spcBef>
          <a:spcPct val="20000"/>
        </a:spcBef>
        <a:spcAft>
          <a:spcPct val="0"/>
        </a:spcAft>
        <a:buFont typeface="Arial" charset="0"/>
        <a:buChar char="−"/>
        <a:defRPr>
          <a:solidFill>
            <a:schemeClr val="tx1"/>
          </a:solidFill>
          <a:latin typeface="+mn-lt"/>
          <a:cs typeface="+mn-cs"/>
        </a:defRPr>
      </a:lvl8pPr>
      <a:lvl9pPr marL="4122738" indent="-292100" algn="r" rtl="1" fontAlgn="base">
        <a:spcBef>
          <a:spcPct val="20000"/>
        </a:spcBef>
        <a:spcAft>
          <a:spcPct val="0"/>
        </a:spcAft>
        <a:buFont typeface="Arial" charset="0"/>
        <a:buChar char="−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 smtClean="0"/>
              <a:t>Click to edit Master text styles</a:t>
            </a:r>
          </a:p>
          <a:p>
            <a:pPr lvl="1"/>
            <a:r>
              <a:rPr lang="en-US" altLang="fa-IR" smtClean="0"/>
              <a:t>Second level</a:t>
            </a:r>
          </a:p>
          <a:p>
            <a:pPr lvl="2"/>
            <a:r>
              <a:rPr lang="en-US" altLang="fa-IR" smtClean="0"/>
              <a:t>  Third level</a:t>
            </a:r>
          </a:p>
          <a:p>
            <a:pPr lvl="3"/>
            <a:r>
              <a:rPr lang="en-US" altLang="fa-IR" smtClean="0"/>
              <a:t>Fourth level</a:t>
            </a:r>
          </a:p>
          <a:p>
            <a:pPr lvl="4"/>
            <a:r>
              <a:rPr lang="en-US" altLang="fa-IR" smtClean="0"/>
              <a:t>Fifth level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92150" y="403225"/>
            <a:ext cx="7773988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 smtClean="0"/>
              <a:t>Click to edit Master title style</a:t>
            </a: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fa-IR" altLang="fa-IR" b="0" smtClean="0">
              <a:solidFill>
                <a:srgbClr val="000000"/>
              </a:solidFill>
            </a:endParaRPr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fa-IR" altLang="fa-IR" sz="1300" b="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2281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388100"/>
            <a:ext cx="554037" cy="334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82030" tIns="41015" rIns="82030" bIns="41015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300" b="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806E579F-AAD8-4AA4-B195-4BDDB12323D4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9" r:id="rId1"/>
    <p:sldLayoutId id="2147483980" r:id="rId2"/>
    <p:sldLayoutId id="2147483981" r:id="rId3"/>
    <p:sldLayoutId id="2147483982" r:id="rId4"/>
    <p:sldLayoutId id="2147483983" r:id="rId5"/>
    <p:sldLayoutId id="2147483984" r:id="rId6"/>
    <p:sldLayoutId id="2147483985" r:id="rId7"/>
    <p:sldLayoutId id="2147483986" r:id="rId8"/>
    <p:sldLayoutId id="2147483987" r:id="rId9"/>
    <p:sldLayoutId id="2147483988" r:id="rId10"/>
    <p:sldLayoutId id="2147483989" r:id="rId11"/>
    <p:sldLayoutId id="2147483990" r:id="rId12"/>
  </p:sldLayoutIdLst>
  <p:transition spd="med">
    <p:wipe dir="d"/>
  </p:transition>
  <p:hf hdr="0" ftr="0" dt="0"/>
  <p:txStyles>
    <p:titleStyle>
      <a:lvl1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+mj-lt"/>
          <a:ea typeface="+mj-ea"/>
          <a:cs typeface="+mj-cs"/>
        </a:defRPr>
      </a:lvl1pPr>
      <a:lvl2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2pPr>
      <a:lvl3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3pPr>
      <a:lvl4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4pPr>
      <a:lvl5pPr algn="ctr" defTabSz="1019175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5pPr>
      <a:lvl6pPr marL="4572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6pPr>
      <a:lvl7pPr marL="9144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7pPr>
      <a:lvl8pPr marL="13716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8pPr>
      <a:lvl9pPr marL="1828800" algn="ctr" defTabSz="1019175" rtl="0" fontAlgn="base">
        <a:spcBef>
          <a:spcPct val="0"/>
        </a:spcBef>
        <a:spcAft>
          <a:spcPct val="0"/>
        </a:spcAft>
        <a:defRPr sz="4000" b="1">
          <a:solidFill>
            <a:srgbClr val="E44EE4"/>
          </a:solidFill>
          <a:latin typeface="Arial" charset="0"/>
          <a:cs typeface="Titr" pitchFamily="2" charset="-78"/>
        </a:defRPr>
      </a:lvl9pPr>
    </p:titleStyle>
    <p:bodyStyle>
      <a:lvl1pPr marL="342900" indent="-342900" algn="r" rtl="1" eaLnBrk="0" fontAlgn="base" hangingPunct="0">
        <a:spcBef>
          <a:spcPct val="20000"/>
        </a:spcBef>
        <a:spcAft>
          <a:spcPct val="0"/>
        </a:spcAft>
        <a:buChar char="•"/>
        <a:defRPr sz="4000" b="1">
          <a:solidFill>
            <a:srgbClr val="FF5050"/>
          </a:solidFill>
          <a:latin typeface="+mn-lt"/>
          <a:ea typeface="+mn-ea"/>
          <a:cs typeface="+mn-cs"/>
        </a:defRPr>
      </a:lvl1pPr>
      <a:lvl2pPr marL="914400" indent="-457200" algn="r" rtl="1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×"/>
        <a:defRPr sz="3200">
          <a:solidFill>
            <a:srgbClr val="0000FF"/>
          </a:solidFill>
          <a:latin typeface="+mn-lt"/>
          <a:cs typeface="+mn-cs"/>
        </a:defRPr>
      </a:lvl2pPr>
      <a:lvl3pPr marL="1422400" indent="-393700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2800">
          <a:solidFill>
            <a:schemeClr val="tx1"/>
          </a:solidFill>
          <a:latin typeface="+mn-lt"/>
          <a:cs typeface="+mn-cs"/>
        </a:defRPr>
      </a:lvl3pPr>
      <a:lvl4pPr marL="1887538" indent="-350838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2000">
          <a:solidFill>
            <a:schemeClr val="tx1"/>
          </a:solidFill>
          <a:latin typeface="+mn-lt"/>
          <a:cs typeface="+mn-cs"/>
        </a:defRPr>
      </a:lvl4pPr>
      <a:lvl5pPr marL="2293938" indent="-292100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2000">
          <a:solidFill>
            <a:schemeClr val="tx1"/>
          </a:solidFill>
          <a:latin typeface="+mn-lt"/>
          <a:cs typeface="+mn-cs"/>
        </a:defRPr>
      </a:lvl5pPr>
      <a:lvl6pPr marL="2751138" indent="-292100" algn="r" rtl="1" fontAlgn="base">
        <a:spcBef>
          <a:spcPct val="20000"/>
        </a:spcBef>
        <a:spcAft>
          <a:spcPct val="0"/>
        </a:spcAft>
        <a:buFont typeface="Arial" charset="0"/>
        <a:buChar char="−"/>
        <a:defRPr>
          <a:solidFill>
            <a:schemeClr val="tx1"/>
          </a:solidFill>
          <a:latin typeface="+mn-lt"/>
          <a:cs typeface="+mn-cs"/>
        </a:defRPr>
      </a:lvl6pPr>
      <a:lvl7pPr marL="3208338" indent="-292100" algn="r" rtl="1" fontAlgn="base">
        <a:spcBef>
          <a:spcPct val="20000"/>
        </a:spcBef>
        <a:spcAft>
          <a:spcPct val="0"/>
        </a:spcAft>
        <a:buFont typeface="Arial" charset="0"/>
        <a:buChar char="−"/>
        <a:defRPr>
          <a:solidFill>
            <a:schemeClr val="tx1"/>
          </a:solidFill>
          <a:latin typeface="+mn-lt"/>
          <a:cs typeface="+mn-cs"/>
        </a:defRPr>
      </a:lvl7pPr>
      <a:lvl8pPr marL="3665538" indent="-292100" algn="r" rtl="1" fontAlgn="base">
        <a:spcBef>
          <a:spcPct val="20000"/>
        </a:spcBef>
        <a:spcAft>
          <a:spcPct val="0"/>
        </a:spcAft>
        <a:buFont typeface="Arial" charset="0"/>
        <a:buChar char="−"/>
        <a:defRPr>
          <a:solidFill>
            <a:schemeClr val="tx1"/>
          </a:solidFill>
          <a:latin typeface="+mn-lt"/>
          <a:cs typeface="+mn-cs"/>
        </a:defRPr>
      </a:lvl8pPr>
      <a:lvl9pPr marL="4122738" indent="-292100" algn="r" rtl="1" fontAlgn="base">
        <a:spcBef>
          <a:spcPct val="20000"/>
        </a:spcBef>
        <a:spcAft>
          <a:spcPct val="0"/>
        </a:spcAft>
        <a:buFont typeface="Arial" charset="0"/>
        <a:buChar char="−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ctrTitle"/>
          </p:nvPr>
        </p:nvSpPr>
        <p:spPr>
          <a:ln w="9525"/>
        </p:spPr>
        <p:txBody>
          <a:bodyPr/>
          <a:lstStyle/>
          <a:p>
            <a:pPr rtl="1" eaLnBrk="1" hangingPunct="1"/>
            <a:r>
              <a:rPr lang="en-US" altLang="fa-IR" sz="4300" smtClean="0"/>
              <a:t>Programmable Logic</a:t>
            </a:r>
          </a:p>
        </p:txBody>
      </p:sp>
      <p:sp>
        <p:nvSpPr>
          <p:cNvPr id="30723" name="Rectangle 4"/>
          <p:cNvSpPr>
            <a:spLocks noGrp="1" noChangeArrowheads="1"/>
          </p:cNvSpPr>
          <p:nvPr>
            <p:ph type="subTitle" idx="1"/>
          </p:nvPr>
        </p:nvSpPr>
        <p:spPr>
          <a:ln w="9525"/>
        </p:spPr>
        <p:txBody>
          <a:bodyPr/>
          <a:lstStyle/>
          <a:p>
            <a:pPr eaLnBrk="1" hangingPunct="1"/>
            <a:r>
              <a:rPr lang="en-US" altLang="fa-IR" smtClean="0"/>
              <a:t>PAL, PLA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05F971A6-0EDB-4CDC-9AFF-5C71A7F36CBB}" type="slidenum">
              <a:rPr lang="en-US" altLang="fa-IR" sz="1300" smtClean="0">
                <a:solidFill>
                  <a:srgbClr val="000000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10</a:t>
            </a:fld>
            <a:endParaRPr lang="en-US" altLang="fa-IR" sz="1300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en-US" altLang="fa-IR" smtClean="0"/>
              <a:t>Gray Codes (cont.)</a:t>
            </a:r>
          </a:p>
        </p:txBody>
      </p:sp>
      <p:grpSp>
        <p:nvGrpSpPr>
          <p:cNvPr id="49156" name="Group 3"/>
          <p:cNvGrpSpPr>
            <a:grpSpLocks/>
          </p:cNvGrpSpPr>
          <p:nvPr/>
        </p:nvGrpSpPr>
        <p:grpSpPr bwMode="auto">
          <a:xfrm>
            <a:off x="468313" y="1371600"/>
            <a:ext cx="1758950" cy="4549775"/>
            <a:chOff x="1008" y="900"/>
            <a:chExt cx="1108" cy="2866"/>
          </a:xfrm>
        </p:grpSpPr>
        <p:sp>
          <p:nvSpPr>
            <p:cNvPr id="49187" name="Text Box 4"/>
            <p:cNvSpPr txBox="1">
              <a:spLocks noChangeArrowheads="1"/>
            </p:cNvSpPr>
            <p:nvPr/>
          </p:nvSpPr>
          <p:spPr bwMode="auto">
            <a:xfrm>
              <a:off x="1008" y="900"/>
              <a:ext cx="524" cy="28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000000"/>
                  </a:solidFill>
                  <a:cs typeface="Arial" panose="020B0604020202020204" pitchFamily="34" charset="0"/>
                </a:rPr>
                <a:t>Binary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endParaRPr lang="en-US" altLang="fa-IR" sz="1800" b="0">
                <a:solidFill>
                  <a:srgbClr val="000000"/>
                </a:solidFill>
                <a:cs typeface="Arial" panose="020B0604020202020204" pitchFamily="34" charset="0"/>
              </a:endParaRP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000000"/>
                  </a:solidFill>
                  <a:cs typeface="Arial" panose="020B0604020202020204" pitchFamily="34" charset="0"/>
                </a:rPr>
                <a:t>0000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000000"/>
                  </a:solidFill>
                  <a:cs typeface="Arial" panose="020B0604020202020204" pitchFamily="34" charset="0"/>
                </a:rPr>
                <a:t>0001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000000"/>
                  </a:solidFill>
                  <a:cs typeface="Arial" panose="020B0604020202020204" pitchFamily="34" charset="0"/>
                </a:rPr>
                <a:t>0010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000000"/>
                  </a:solidFill>
                  <a:cs typeface="Arial" panose="020B0604020202020204" pitchFamily="34" charset="0"/>
                </a:rPr>
                <a:t>0011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000000"/>
                  </a:solidFill>
                  <a:cs typeface="Arial" panose="020B0604020202020204" pitchFamily="34" charset="0"/>
                </a:rPr>
                <a:t>0100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000000"/>
                  </a:solidFill>
                  <a:cs typeface="Arial" panose="020B0604020202020204" pitchFamily="34" charset="0"/>
                </a:rPr>
                <a:t>0101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000000"/>
                  </a:solidFill>
                  <a:cs typeface="Arial" panose="020B0604020202020204" pitchFamily="34" charset="0"/>
                </a:rPr>
                <a:t>0110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000000"/>
                  </a:solidFill>
                  <a:cs typeface="Arial" panose="020B0604020202020204" pitchFamily="34" charset="0"/>
                </a:rPr>
                <a:t>0111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000000"/>
                  </a:solidFill>
                  <a:cs typeface="Arial" panose="020B0604020202020204" pitchFamily="34" charset="0"/>
                </a:rPr>
                <a:t>1000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000000"/>
                  </a:solidFill>
                  <a:cs typeface="Arial" panose="020B0604020202020204" pitchFamily="34" charset="0"/>
                </a:rPr>
                <a:t>1001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000000"/>
                  </a:solidFill>
                  <a:cs typeface="Arial" panose="020B0604020202020204" pitchFamily="34" charset="0"/>
                </a:rPr>
                <a:t>1010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000000"/>
                  </a:solidFill>
                  <a:cs typeface="Arial" panose="020B0604020202020204" pitchFamily="34" charset="0"/>
                </a:rPr>
                <a:t>1011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000000"/>
                  </a:solidFill>
                  <a:cs typeface="Arial" panose="020B0604020202020204" pitchFamily="34" charset="0"/>
                </a:rPr>
                <a:t>1100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000000"/>
                  </a:solidFill>
                  <a:cs typeface="Arial" panose="020B0604020202020204" pitchFamily="34" charset="0"/>
                </a:rPr>
                <a:t>1101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000000"/>
                  </a:solidFill>
                  <a:cs typeface="Arial" panose="020B0604020202020204" pitchFamily="34" charset="0"/>
                </a:rPr>
                <a:t>1110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000000"/>
                  </a:solidFill>
                  <a:cs typeface="Arial" panose="020B0604020202020204" pitchFamily="34" charset="0"/>
                </a:rPr>
                <a:t>1111</a:t>
              </a:r>
            </a:p>
          </p:txBody>
        </p:sp>
        <p:sp>
          <p:nvSpPr>
            <p:cNvPr id="49188" name="Text Box 5"/>
            <p:cNvSpPr txBox="1">
              <a:spLocks noChangeArrowheads="1"/>
            </p:cNvSpPr>
            <p:nvPr/>
          </p:nvSpPr>
          <p:spPr bwMode="auto">
            <a:xfrm>
              <a:off x="1680" y="900"/>
              <a:ext cx="436" cy="28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000000"/>
                  </a:solidFill>
                  <a:cs typeface="Arial" panose="020B0604020202020204" pitchFamily="34" charset="0"/>
                </a:rPr>
                <a:t>Gray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endParaRPr lang="en-US" altLang="fa-IR" sz="1800" b="0">
                <a:solidFill>
                  <a:srgbClr val="000000"/>
                </a:solidFill>
                <a:cs typeface="Arial" panose="020B0604020202020204" pitchFamily="34" charset="0"/>
              </a:endParaRP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000000"/>
                  </a:solidFill>
                  <a:cs typeface="Arial" panose="020B0604020202020204" pitchFamily="34" charset="0"/>
                </a:rPr>
                <a:t>0000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000000"/>
                  </a:solidFill>
                  <a:cs typeface="Arial" panose="020B0604020202020204" pitchFamily="34" charset="0"/>
                </a:rPr>
                <a:t>0001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000000"/>
                  </a:solidFill>
                  <a:cs typeface="Arial" panose="020B0604020202020204" pitchFamily="34" charset="0"/>
                </a:rPr>
                <a:t>0011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000000"/>
                  </a:solidFill>
                  <a:cs typeface="Arial" panose="020B0604020202020204" pitchFamily="34" charset="0"/>
                </a:rPr>
                <a:t>0010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000000"/>
                  </a:solidFill>
                  <a:cs typeface="Arial" panose="020B0604020202020204" pitchFamily="34" charset="0"/>
                </a:rPr>
                <a:t>0110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000000"/>
                  </a:solidFill>
                  <a:cs typeface="Arial" panose="020B0604020202020204" pitchFamily="34" charset="0"/>
                </a:rPr>
                <a:t>0111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000000"/>
                  </a:solidFill>
                  <a:cs typeface="Arial" panose="020B0604020202020204" pitchFamily="34" charset="0"/>
                </a:rPr>
                <a:t>0101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000000"/>
                  </a:solidFill>
                  <a:cs typeface="Arial" panose="020B0604020202020204" pitchFamily="34" charset="0"/>
                </a:rPr>
                <a:t>0100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000000"/>
                  </a:solidFill>
                  <a:cs typeface="Arial" panose="020B0604020202020204" pitchFamily="34" charset="0"/>
                </a:rPr>
                <a:t>1100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000000"/>
                  </a:solidFill>
                  <a:cs typeface="Arial" panose="020B0604020202020204" pitchFamily="34" charset="0"/>
                </a:rPr>
                <a:t>1101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000000"/>
                  </a:solidFill>
                  <a:cs typeface="Arial" panose="020B0604020202020204" pitchFamily="34" charset="0"/>
                </a:rPr>
                <a:t>1111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000000"/>
                  </a:solidFill>
                  <a:cs typeface="Arial" panose="020B0604020202020204" pitchFamily="34" charset="0"/>
                </a:rPr>
                <a:t>1110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000000"/>
                  </a:solidFill>
                  <a:cs typeface="Arial" panose="020B0604020202020204" pitchFamily="34" charset="0"/>
                </a:rPr>
                <a:t>1010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000000"/>
                  </a:solidFill>
                  <a:cs typeface="Arial" panose="020B0604020202020204" pitchFamily="34" charset="0"/>
                </a:rPr>
                <a:t>1011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000000"/>
                  </a:solidFill>
                  <a:cs typeface="Arial" panose="020B0604020202020204" pitchFamily="34" charset="0"/>
                </a:rPr>
                <a:t>1001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000000"/>
                  </a:solidFill>
                  <a:cs typeface="Arial" panose="020B0604020202020204" pitchFamily="34" charset="0"/>
                </a:rPr>
                <a:t>1000</a:t>
              </a:r>
            </a:p>
          </p:txBody>
        </p:sp>
        <p:sp>
          <p:nvSpPr>
            <p:cNvPr id="49189" name="Line 6"/>
            <p:cNvSpPr>
              <a:spLocks noChangeShapeType="1"/>
            </p:cNvSpPr>
            <p:nvPr/>
          </p:nvSpPr>
          <p:spPr bwMode="auto">
            <a:xfrm>
              <a:off x="1056" y="1152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49190" name="Line 7"/>
            <p:cNvSpPr>
              <a:spLocks noChangeShapeType="1"/>
            </p:cNvSpPr>
            <p:nvPr/>
          </p:nvSpPr>
          <p:spPr bwMode="auto">
            <a:xfrm>
              <a:off x="1536" y="912"/>
              <a:ext cx="0" cy="28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</p:grpSp>
      <p:sp>
        <p:nvSpPr>
          <p:cNvPr id="970763" name="Line 11"/>
          <p:cNvSpPr>
            <a:spLocks noChangeShapeType="1"/>
          </p:cNvSpPr>
          <p:nvPr/>
        </p:nvSpPr>
        <p:spPr bwMode="auto">
          <a:xfrm>
            <a:off x="4787900" y="2449513"/>
            <a:ext cx="288925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3708400" y="1412875"/>
            <a:ext cx="1720850" cy="1727200"/>
            <a:chOff x="1655" y="890"/>
            <a:chExt cx="1084" cy="1088"/>
          </a:xfrm>
        </p:grpSpPr>
        <p:sp>
          <p:nvSpPr>
            <p:cNvPr id="49183" name="Text Box 13"/>
            <p:cNvSpPr txBox="1">
              <a:spLocks noChangeArrowheads="1"/>
            </p:cNvSpPr>
            <p:nvPr/>
          </p:nvSpPr>
          <p:spPr bwMode="auto">
            <a:xfrm>
              <a:off x="1655" y="890"/>
              <a:ext cx="524" cy="9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000000"/>
                  </a:solidFill>
                  <a:cs typeface="Arial" panose="020B0604020202020204" pitchFamily="34" charset="0"/>
                </a:rPr>
                <a:t>Binary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endParaRPr lang="en-US" altLang="fa-IR" sz="1800" b="0">
                <a:solidFill>
                  <a:srgbClr val="000000"/>
                </a:solidFill>
                <a:cs typeface="Arial" panose="020B0604020202020204" pitchFamily="34" charset="0"/>
              </a:endParaRP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000000"/>
                  </a:solidFill>
                  <a:cs typeface="Arial" panose="020B0604020202020204" pitchFamily="34" charset="0"/>
                </a:rPr>
                <a:t>00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000000"/>
                  </a:solidFill>
                  <a:cs typeface="Arial" panose="020B0604020202020204" pitchFamily="34" charset="0"/>
                </a:rPr>
                <a:t>01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000000"/>
                  </a:solidFill>
                  <a:cs typeface="Arial" panose="020B0604020202020204" pitchFamily="34" charset="0"/>
                </a:rPr>
                <a:t>10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000000"/>
                  </a:solidFill>
                  <a:cs typeface="Arial" panose="020B0604020202020204" pitchFamily="34" charset="0"/>
                </a:rPr>
                <a:t>11</a:t>
              </a:r>
            </a:p>
          </p:txBody>
        </p:sp>
        <p:sp>
          <p:nvSpPr>
            <p:cNvPr id="49184" name="Text Box 14"/>
            <p:cNvSpPr txBox="1">
              <a:spLocks noChangeArrowheads="1"/>
            </p:cNvSpPr>
            <p:nvPr/>
          </p:nvSpPr>
          <p:spPr bwMode="auto">
            <a:xfrm>
              <a:off x="2307" y="890"/>
              <a:ext cx="428" cy="9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000000"/>
                  </a:solidFill>
                  <a:cs typeface="Arial" panose="020B0604020202020204" pitchFamily="34" charset="0"/>
                </a:rPr>
                <a:t>Gray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endParaRPr lang="en-US" altLang="fa-IR" sz="1800" b="0">
                <a:solidFill>
                  <a:srgbClr val="000000"/>
                </a:solidFill>
                <a:cs typeface="Arial" panose="020B0604020202020204" pitchFamily="34" charset="0"/>
              </a:endParaRP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000000"/>
                  </a:solidFill>
                  <a:cs typeface="Arial" panose="020B0604020202020204" pitchFamily="34" charset="0"/>
                </a:rPr>
                <a:t>00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000000"/>
                  </a:solidFill>
                  <a:cs typeface="Arial" panose="020B0604020202020204" pitchFamily="34" charset="0"/>
                </a:rPr>
                <a:t>01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000000"/>
                  </a:solidFill>
                  <a:cs typeface="Arial" panose="020B0604020202020204" pitchFamily="34" charset="0"/>
                </a:rPr>
                <a:t>11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000000"/>
                  </a:solidFill>
                  <a:cs typeface="Arial" panose="020B0604020202020204" pitchFamily="34" charset="0"/>
                </a:rPr>
                <a:t>10</a:t>
              </a:r>
            </a:p>
          </p:txBody>
        </p:sp>
        <p:sp>
          <p:nvSpPr>
            <p:cNvPr id="49185" name="Line 15"/>
            <p:cNvSpPr>
              <a:spLocks noChangeShapeType="1"/>
            </p:cNvSpPr>
            <p:nvPr/>
          </p:nvSpPr>
          <p:spPr bwMode="auto">
            <a:xfrm>
              <a:off x="1683" y="1130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49186" name="Line 16"/>
            <p:cNvSpPr>
              <a:spLocks noChangeShapeType="1"/>
            </p:cNvSpPr>
            <p:nvPr/>
          </p:nvSpPr>
          <p:spPr bwMode="auto">
            <a:xfrm flipH="1">
              <a:off x="2154" y="890"/>
              <a:ext cx="9" cy="10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</p:grpSp>
      <p:sp>
        <p:nvSpPr>
          <p:cNvPr id="970769" name="Arc 17"/>
          <p:cNvSpPr>
            <a:spLocks/>
          </p:cNvSpPr>
          <p:nvPr/>
        </p:nvSpPr>
        <p:spPr bwMode="auto">
          <a:xfrm>
            <a:off x="5146675" y="2060575"/>
            <a:ext cx="288925" cy="792163"/>
          </a:xfrm>
          <a:custGeom>
            <a:avLst/>
            <a:gdLst>
              <a:gd name="T0" fmla="*/ 2147483646 w 23947"/>
              <a:gd name="T1" fmla="*/ 0 h 43200"/>
              <a:gd name="T2" fmla="*/ 0 w 23947"/>
              <a:gd name="T3" fmla="*/ 2147483646 h 43200"/>
              <a:gd name="T4" fmla="*/ 2147483646 w 23947"/>
              <a:gd name="T5" fmla="*/ 2147483646 h 43200"/>
              <a:gd name="T6" fmla="*/ 0 60000 65536"/>
              <a:gd name="T7" fmla="*/ 0 60000 65536"/>
              <a:gd name="T8" fmla="*/ 0 60000 65536"/>
              <a:gd name="T9" fmla="*/ 0 w 23947"/>
              <a:gd name="T10" fmla="*/ 0 h 43200"/>
              <a:gd name="T11" fmla="*/ 23947 w 23947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947" h="43200" fill="none" extrusionOk="0">
                <a:moveTo>
                  <a:pt x="2346" y="0"/>
                </a:moveTo>
                <a:cubicBezTo>
                  <a:pt x="14276" y="0"/>
                  <a:pt x="23947" y="9670"/>
                  <a:pt x="23947" y="21600"/>
                </a:cubicBezTo>
                <a:cubicBezTo>
                  <a:pt x="23947" y="33529"/>
                  <a:pt x="14276" y="43200"/>
                  <a:pt x="2347" y="43200"/>
                </a:cubicBezTo>
                <a:cubicBezTo>
                  <a:pt x="1562" y="43200"/>
                  <a:pt x="779" y="43157"/>
                  <a:pt x="-1" y="43072"/>
                </a:cubicBezTo>
              </a:path>
              <a:path w="23947" h="43200" stroke="0" extrusionOk="0">
                <a:moveTo>
                  <a:pt x="2346" y="0"/>
                </a:moveTo>
                <a:cubicBezTo>
                  <a:pt x="14276" y="0"/>
                  <a:pt x="23947" y="9670"/>
                  <a:pt x="23947" y="21600"/>
                </a:cubicBezTo>
                <a:cubicBezTo>
                  <a:pt x="23947" y="33529"/>
                  <a:pt x="14276" y="43200"/>
                  <a:pt x="2347" y="43200"/>
                </a:cubicBezTo>
                <a:cubicBezTo>
                  <a:pt x="1562" y="43200"/>
                  <a:pt x="779" y="43157"/>
                  <a:pt x="-1" y="43072"/>
                </a:cubicBezTo>
                <a:lnTo>
                  <a:pt x="2347" y="21600"/>
                </a:lnTo>
                <a:lnTo>
                  <a:pt x="2346" y="0"/>
                </a:lnTo>
                <a:close/>
              </a:path>
            </a:pathLst>
          </a:custGeom>
          <a:noFill/>
          <a:ln w="9525">
            <a:solidFill>
              <a:srgbClr val="FF0000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970770" name="Arc 18"/>
          <p:cNvSpPr>
            <a:spLocks/>
          </p:cNvSpPr>
          <p:nvPr/>
        </p:nvSpPr>
        <p:spPr bwMode="auto">
          <a:xfrm>
            <a:off x="5148263" y="2276475"/>
            <a:ext cx="144462" cy="288925"/>
          </a:xfrm>
          <a:custGeom>
            <a:avLst/>
            <a:gdLst>
              <a:gd name="T0" fmla="*/ 2147483646 w 23947"/>
              <a:gd name="T1" fmla="*/ 0 h 43200"/>
              <a:gd name="T2" fmla="*/ 0 w 23947"/>
              <a:gd name="T3" fmla="*/ 2147483646 h 43200"/>
              <a:gd name="T4" fmla="*/ 2147483646 w 23947"/>
              <a:gd name="T5" fmla="*/ 2147483646 h 43200"/>
              <a:gd name="T6" fmla="*/ 0 60000 65536"/>
              <a:gd name="T7" fmla="*/ 0 60000 65536"/>
              <a:gd name="T8" fmla="*/ 0 60000 65536"/>
              <a:gd name="T9" fmla="*/ 0 w 23947"/>
              <a:gd name="T10" fmla="*/ 0 h 43200"/>
              <a:gd name="T11" fmla="*/ 23947 w 23947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947" h="43200" fill="none" extrusionOk="0">
                <a:moveTo>
                  <a:pt x="2346" y="0"/>
                </a:moveTo>
                <a:cubicBezTo>
                  <a:pt x="14276" y="0"/>
                  <a:pt x="23947" y="9670"/>
                  <a:pt x="23947" y="21600"/>
                </a:cubicBezTo>
                <a:cubicBezTo>
                  <a:pt x="23947" y="33529"/>
                  <a:pt x="14276" y="43200"/>
                  <a:pt x="2347" y="43200"/>
                </a:cubicBezTo>
                <a:cubicBezTo>
                  <a:pt x="1562" y="43200"/>
                  <a:pt x="779" y="43157"/>
                  <a:pt x="-1" y="43072"/>
                </a:cubicBezTo>
              </a:path>
              <a:path w="23947" h="43200" stroke="0" extrusionOk="0">
                <a:moveTo>
                  <a:pt x="2346" y="0"/>
                </a:moveTo>
                <a:cubicBezTo>
                  <a:pt x="14276" y="0"/>
                  <a:pt x="23947" y="9670"/>
                  <a:pt x="23947" y="21600"/>
                </a:cubicBezTo>
                <a:cubicBezTo>
                  <a:pt x="23947" y="33529"/>
                  <a:pt x="14276" y="43200"/>
                  <a:pt x="2347" y="43200"/>
                </a:cubicBezTo>
                <a:cubicBezTo>
                  <a:pt x="1562" y="43200"/>
                  <a:pt x="779" y="43157"/>
                  <a:pt x="-1" y="43072"/>
                </a:cubicBezTo>
                <a:lnTo>
                  <a:pt x="2347" y="21600"/>
                </a:lnTo>
                <a:lnTo>
                  <a:pt x="2346" y="0"/>
                </a:lnTo>
                <a:close/>
              </a:path>
            </a:pathLst>
          </a:custGeom>
          <a:noFill/>
          <a:ln w="9525">
            <a:solidFill>
              <a:srgbClr val="FF0000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970771" name="AutoShape 19"/>
          <p:cNvSpPr>
            <a:spLocks/>
          </p:cNvSpPr>
          <p:nvPr/>
        </p:nvSpPr>
        <p:spPr bwMode="auto">
          <a:xfrm>
            <a:off x="4643438" y="1989138"/>
            <a:ext cx="71437" cy="431800"/>
          </a:xfrm>
          <a:prstGeom prst="leftBrace">
            <a:avLst>
              <a:gd name="adj1" fmla="val 50371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fa-IR" altLang="fa-IR" sz="2700" b="0">
              <a:solidFill>
                <a:srgbClr val="00000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70772" name="AutoShape 20"/>
          <p:cNvSpPr>
            <a:spLocks/>
          </p:cNvSpPr>
          <p:nvPr/>
        </p:nvSpPr>
        <p:spPr bwMode="auto">
          <a:xfrm>
            <a:off x="4643438" y="2420938"/>
            <a:ext cx="71437" cy="431800"/>
          </a:xfrm>
          <a:prstGeom prst="leftBrace">
            <a:avLst>
              <a:gd name="adj1" fmla="val 50371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fa-IR" altLang="fa-IR" sz="2700" b="0">
              <a:solidFill>
                <a:srgbClr val="00000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grpSp>
        <p:nvGrpSpPr>
          <p:cNvPr id="4" name="Group 30"/>
          <p:cNvGrpSpPr>
            <a:grpSpLocks/>
          </p:cNvGrpSpPr>
          <p:nvPr/>
        </p:nvGrpSpPr>
        <p:grpSpPr bwMode="auto">
          <a:xfrm>
            <a:off x="6229350" y="1381125"/>
            <a:ext cx="1752600" cy="2600325"/>
            <a:chOff x="2835" y="870"/>
            <a:chExt cx="1104" cy="1638"/>
          </a:xfrm>
        </p:grpSpPr>
        <p:sp>
          <p:nvSpPr>
            <p:cNvPr id="49179" name="Text Box 22"/>
            <p:cNvSpPr txBox="1">
              <a:spLocks noChangeArrowheads="1"/>
            </p:cNvSpPr>
            <p:nvPr/>
          </p:nvSpPr>
          <p:spPr bwMode="auto">
            <a:xfrm>
              <a:off x="2835" y="890"/>
              <a:ext cx="524" cy="1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000000"/>
                  </a:solidFill>
                  <a:cs typeface="Arial" panose="020B0604020202020204" pitchFamily="34" charset="0"/>
                </a:rPr>
                <a:t>Binary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endParaRPr lang="en-US" altLang="fa-IR" sz="1800" b="0">
                <a:solidFill>
                  <a:srgbClr val="000000"/>
                </a:solidFill>
                <a:cs typeface="Arial" panose="020B0604020202020204" pitchFamily="34" charset="0"/>
              </a:endParaRP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000000"/>
                  </a:solidFill>
                  <a:cs typeface="Arial" panose="020B0604020202020204" pitchFamily="34" charset="0"/>
                </a:rPr>
                <a:t>000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000000"/>
                  </a:solidFill>
                  <a:cs typeface="Arial" panose="020B0604020202020204" pitchFamily="34" charset="0"/>
                </a:rPr>
                <a:t>001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000000"/>
                  </a:solidFill>
                  <a:cs typeface="Arial" panose="020B0604020202020204" pitchFamily="34" charset="0"/>
                </a:rPr>
                <a:t>010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000000"/>
                  </a:solidFill>
                  <a:cs typeface="Arial" panose="020B0604020202020204" pitchFamily="34" charset="0"/>
                </a:rPr>
                <a:t>011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000000"/>
                  </a:solidFill>
                  <a:cs typeface="Arial" panose="020B0604020202020204" pitchFamily="34" charset="0"/>
                </a:rPr>
                <a:t>100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000000"/>
                  </a:solidFill>
                  <a:cs typeface="Arial" panose="020B0604020202020204" pitchFamily="34" charset="0"/>
                </a:rPr>
                <a:t>101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000000"/>
                  </a:solidFill>
                  <a:cs typeface="Arial" panose="020B0604020202020204" pitchFamily="34" charset="0"/>
                </a:rPr>
                <a:t>110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000000"/>
                  </a:solidFill>
                  <a:cs typeface="Arial" panose="020B0604020202020204" pitchFamily="34" charset="0"/>
                </a:rPr>
                <a:t>111</a:t>
              </a:r>
            </a:p>
          </p:txBody>
        </p:sp>
        <p:sp>
          <p:nvSpPr>
            <p:cNvPr id="49180" name="Text Box 23"/>
            <p:cNvSpPr txBox="1">
              <a:spLocks noChangeArrowheads="1"/>
            </p:cNvSpPr>
            <p:nvPr/>
          </p:nvSpPr>
          <p:spPr bwMode="auto">
            <a:xfrm>
              <a:off x="3507" y="890"/>
              <a:ext cx="428" cy="1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000000"/>
                  </a:solidFill>
                  <a:cs typeface="Arial" panose="020B0604020202020204" pitchFamily="34" charset="0"/>
                </a:rPr>
                <a:t>Gray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endParaRPr lang="en-US" altLang="fa-IR" sz="1800" b="0">
                <a:solidFill>
                  <a:srgbClr val="000000"/>
                </a:solidFill>
                <a:cs typeface="Arial" panose="020B0604020202020204" pitchFamily="34" charset="0"/>
              </a:endParaRP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000000"/>
                  </a:solidFill>
                  <a:cs typeface="Arial" panose="020B0604020202020204" pitchFamily="34" charset="0"/>
                </a:rPr>
                <a:t>000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000000"/>
                  </a:solidFill>
                  <a:cs typeface="Arial" panose="020B0604020202020204" pitchFamily="34" charset="0"/>
                </a:rPr>
                <a:t>001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000000"/>
                  </a:solidFill>
                  <a:cs typeface="Arial" panose="020B0604020202020204" pitchFamily="34" charset="0"/>
                </a:rPr>
                <a:t>011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000000"/>
                  </a:solidFill>
                  <a:cs typeface="Arial" panose="020B0604020202020204" pitchFamily="34" charset="0"/>
                </a:rPr>
                <a:t>010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000000"/>
                  </a:solidFill>
                  <a:cs typeface="Arial" panose="020B0604020202020204" pitchFamily="34" charset="0"/>
                </a:rPr>
                <a:t>110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000000"/>
                  </a:solidFill>
                  <a:cs typeface="Arial" panose="020B0604020202020204" pitchFamily="34" charset="0"/>
                </a:rPr>
                <a:t>111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000000"/>
                  </a:solidFill>
                  <a:cs typeface="Arial" panose="020B0604020202020204" pitchFamily="34" charset="0"/>
                </a:rPr>
                <a:t>101</a:t>
              </a:r>
            </a:p>
            <a:p>
              <a:pPr algn="l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000000"/>
                  </a:solidFill>
                  <a:cs typeface="Arial" panose="020B0604020202020204" pitchFamily="34" charset="0"/>
                </a:rPr>
                <a:t>100</a:t>
              </a:r>
            </a:p>
          </p:txBody>
        </p:sp>
        <p:sp>
          <p:nvSpPr>
            <p:cNvPr id="49181" name="Line 24"/>
            <p:cNvSpPr>
              <a:spLocks noChangeShapeType="1"/>
            </p:cNvSpPr>
            <p:nvPr/>
          </p:nvSpPr>
          <p:spPr bwMode="auto">
            <a:xfrm>
              <a:off x="2883" y="1110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49182" name="Line 25"/>
            <p:cNvSpPr>
              <a:spLocks noChangeShapeType="1"/>
            </p:cNvSpPr>
            <p:nvPr/>
          </p:nvSpPr>
          <p:spPr bwMode="auto">
            <a:xfrm flipH="1">
              <a:off x="3358" y="870"/>
              <a:ext cx="5" cy="15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</p:grpSp>
      <p:sp>
        <p:nvSpPr>
          <p:cNvPr id="970778" name="Line 26"/>
          <p:cNvSpPr>
            <a:spLocks noChangeShapeType="1"/>
          </p:cNvSpPr>
          <p:nvPr/>
        </p:nvSpPr>
        <p:spPr bwMode="auto">
          <a:xfrm>
            <a:off x="7380288" y="2924175"/>
            <a:ext cx="504825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970779" name="AutoShape 27"/>
          <p:cNvSpPr>
            <a:spLocks/>
          </p:cNvSpPr>
          <p:nvPr/>
        </p:nvSpPr>
        <p:spPr bwMode="auto">
          <a:xfrm>
            <a:off x="7232650" y="1944688"/>
            <a:ext cx="147638" cy="979487"/>
          </a:xfrm>
          <a:prstGeom prst="leftBrace">
            <a:avLst>
              <a:gd name="adj1" fmla="val 55287"/>
              <a:gd name="adj2" fmla="val 50000"/>
            </a:avLst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fa-IR" altLang="fa-IR" sz="2700" b="0">
              <a:solidFill>
                <a:srgbClr val="00000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70780" name="AutoShape 28"/>
          <p:cNvSpPr>
            <a:spLocks/>
          </p:cNvSpPr>
          <p:nvPr/>
        </p:nvSpPr>
        <p:spPr bwMode="auto">
          <a:xfrm>
            <a:off x="7164388" y="2924175"/>
            <a:ext cx="215900" cy="936625"/>
          </a:xfrm>
          <a:prstGeom prst="leftBrace">
            <a:avLst>
              <a:gd name="adj1" fmla="val 36152"/>
              <a:gd name="adj2" fmla="val 50000"/>
            </a:avLst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fa-IR" altLang="fa-IR" sz="2700" b="0">
              <a:solidFill>
                <a:srgbClr val="00000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70783" name="Arc 31"/>
          <p:cNvSpPr>
            <a:spLocks/>
          </p:cNvSpPr>
          <p:nvPr/>
        </p:nvSpPr>
        <p:spPr bwMode="auto">
          <a:xfrm>
            <a:off x="7812088" y="2779713"/>
            <a:ext cx="144462" cy="288925"/>
          </a:xfrm>
          <a:custGeom>
            <a:avLst/>
            <a:gdLst>
              <a:gd name="T0" fmla="*/ 2147483646 w 23947"/>
              <a:gd name="T1" fmla="*/ 0 h 43200"/>
              <a:gd name="T2" fmla="*/ 0 w 23947"/>
              <a:gd name="T3" fmla="*/ 2147483646 h 43200"/>
              <a:gd name="T4" fmla="*/ 2147483646 w 23947"/>
              <a:gd name="T5" fmla="*/ 2147483646 h 43200"/>
              <a:gd name="T6" fmla="*/ 0 60000 65536"/>
              <a:gd name="T7" fmla="*/ 0 60000 65536"/>
              <a:gd name="T8" fmla="*/ 0 60000 65536"/>
              <a:gd name="T9" fmla="*/ 0 w 23947"/>
              <a:gd name="T10" fmla="*/ 0 h 43200"/>
              <a:gd name="T11" fmla="*/ 23947 w 23947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947" h="43200" fill="none" extrusionOk="0">
                <a:moveTo>
                  <a:pt x="2346" y="0"/>
                </a:moveTo>
                <a:cubicBezTo>
                  <a:pt x="14276" y="0"/>
                  <a:pt x="23947" y="9670"/>
                  <a:pt x="23947" y="21600"/>
                </a:cubicBezTo>
                <a:cubicBezTo>
                  <a:pt x="23947" y="33529"/>
                  <a:pt x="14276" y="43200"/>
                  <a:pt x="2347" y="43200"/>
                </a:cubicBezTo>
                <a:cubicBezTo>
                  <a:pt x="1562" y="43200"/>
                  <a:pt x="779" y="43157"/>
                  <a:pt x="-1" y="43072"/>
                </a:cubicBezTo>
              </a:path>
              <a:path w="23947" h="43200" stroke="0" extrusionOk="0">
                <a:moveTo>
                  <a:pt x="2346" y="0"/>
                </a:moveTo>
                <a:cubicBezTo>
                  <a:pt x="14276" y="0"/>
                  <a:pt x="23947" y="9670"/>
                  <a:pt x="23947" y="21600"/>
                </a:cubicBezTo>
                <a:cubicBezTo>
                  <a:pt x="23947" y="33529"/>
                  <a:pt x="14276" y="43200"/>
                  <a:pt x="2347" y="43200"/>
                </a:cubicBezTo>
                <a:cubicBezTo>
                  <a:pt x="1562" y="43200"/>
                  <a:pt x="779" y="43157"/>
                  <a:pt x="-1" y="43072"/>
                </a:cubicBezTo>
                <a:lnTo>
                  <a:pt x="2347" y="21600"/>
                </a:lnTo>
                <a:lnTo>
                  <a:pt x="2346" y="0"/>
                </a:lnTo>
                <a:close/>
              </a:path>
            </a:pathLst>
          </a:custGeom>
          <a:noFill/>
          <a:ln w="9525">
            <a:solidFill>
              <a:srgbClr val="FF0000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970784" name="Arc 32"/>
          <p:cNvSpPr>
            <a:spLocks/>
          </p:cNvSpPr>
          <p:nvPr/>
        </p:nvSpPr>
        <p:spPr bwMode="auto">
          <a:xfrm>
            <a:off x="7813675" y="2565400"/>
            <a:ext cx="288925" cy="792163"/>
          </a:xfrm>
          <a:custGeom>
            <a:avLst/>
            <a:gdLst>
              <a:gd name="T0" fmla="*/ 2147483646 w 23947"/>
              <a:gd name="T1" fmla="*/ 0 h 43200"/>
              <a:gd name="T2" fmla="*/ 0 w 23947"/>
              <a:gd name="T3" fmla="*/ 2147483646 h 43200"/>
              <a:gd name="T4" fmla="*/ 2147483646 w 23947"/>
              <a:gd name="T5" fmla="*/ 2147483646 h 43200"/>
              <a:gd name="T6" fmla="*/ 0 60000 65536"/>
              <a:gd name="T7" fmla="*/ 0 60000 65536"/>
              <a:gd name="T8" fmla="*/ 0 60000 65536"/>
              <a:gd name="T9" fmla="*/ 0 w 23947"/>
              <a:gd name="T10" fmla="*/ 0 h 43200"/>
              <a:gd name="T11" fmla="*/ 23947 w 23947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947" h="43200" fill="none" extrusionOk="0">
                <a:moveTo>
                  <a:pt x="2346" y="0"/>
                </a:moveTo>
                <a:cubicBezTo>
                  <a:pt x="14276" y="0"/>
                  <a:pt x="23947" y="9670"/>
                  <a:pt x="23947" y="21600"/>
                </a:cubicBezTo>
                <a:cubicBezTo>
                  <a:pt x="23947" y="33529"/>
                  <a:pt x="14276" y="43200"/>
                  <a:pt x="2347" y="43200"/>
                </a:cubicBezTo>
                <a:cubicBezTo>
                  <a:pt x="1562" y="43200"/>
                  <a:pt x="779" y="43157"/>
                  <a:pt x="-1" y="43072"/>
                </a:cubicBezTo>
              </a:path>
              <a:path w="23947" h="43200" stroke="0" extrusionOk="0">
                <a:moveTo>
                  <a:pt x="2346" y="0"/>
                </a:moveTo>
                <a:cubicBezTo>
                  <a:pt x="14276" y="0"/>
                  <a:pt x="23947" y="9670"/>
                  <a:pt x="23947" y="21600"/>
                </a:cubicBezTo>
                <a:cubicBezTo>
                  <a:pt x="23947" y="33529"/>
                  <a:pt x="14276" y="43200"/>
                  <a:pt x="2347" y="43200"/>
                </a:cubicBezTo>
                <a:cubicBezTo>
                  <a:pt x="1562" y="43200"/>
                  <a:pt x="779" y="43157"/>
                  <a:pt x="-1" y="43072"/>
                </a:cubicBezTo>
                <a:lnTo>
                  <a:pt x="2347" y="21600"/>
                </a:lnTo>
                <a:lnTo>
                  <a:pt x="2346" y="0"/>
                </a:lnTo>
                <a:close/>
              </a:path>
            </a:pathLst>
          </a:custGeom>
          <a:noFill/>
          <a:ln w="9525">
            <a:solidFill>
              <a:srgbClr val="FF0000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970785" name="Arc 33"/>
          <p:cNvSpPr>
            <a:spLocks/>
          </p:cNvSpPr>
          <p:nvPr/>
        </p:nvSpPr>
        <p:spPr bwMode="auto">
          <a:xfrm>
            <a:off x="7820025" y="2349500"/>
            <a:ext cx="344488" cy="1296988"/>
          </a:xfrm>
          <a:custGeom>
            <a:avLst/>
            <a:gdLst>
              <a:gd name="T0" fmla="*/ 2147483646 w 28641"/>
              <a:gd name="T1" fmla="*/ 2147483646 h 43200"/>
              <a:gd name="T2" fmla="*/ 0 w 28641"/>
              <a:gd name="T3" fmla="*/ 2147483646 h 43200"/>
              <a:gd name="T4" fmla="*/ 2147483646 w 28641"/>
              <a:gd name="T5" fmla="*/ 2147483646 h 43200"/>
              <a:gd name="T6" fmla="*/ 0 60000 65536"/>
              <a:gd name="T7" fmla="*/ 0 60000 65536"/>
              <a:gd name="T8" fmla="*/ 0 60000 65536"/>
              <a:gd name="T9" fmla="*/ 0 w 28641"/>
              <a:gd name="T10" fmla="*/ 0 h 43200"/>
              <a:gd name="T11" fmla="*/ 28641 w 28641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641" h="43200" fill="none" extrusionOk="0">
                <a:moveTo>
                  <a:pt x="1825" y="639"/>
                </a:moveTo>
                <a:cubicBezTo>
                  <a:pt x="3531" y="214"/>
                  <a:pt x="5282" y="-1"/>
                  <a:pt x="7041" y="0"/>
                </a:cubicBezTo>
                <a:cubicBezTo>
                  <a:pt x="18970" y="0"/>
                  <a:pt x="28641" y="9670"/>
                  <a:pt x="28641" y="21600"/>
                </a:cubicBezTo>
                <a:cubicBezTo>
                  <a:pt x="28641" y="33529"/>
                  <a:pt x="18970" y="43200"/>
                  <a:pt x="7041" y="43200"/>
                </a:cubicBezTo>
                <a:cubicBezTo>
                  <a:pt x="4644" y="43200"/>
                  <a:pt x="2265" y="42801"/>
                  <a:pt x="-1" y="42020"/>
                </a:cubicBezTo>
              </a:path>
              <a:path w="28641" h="43200" stroke="0" extrusionOk="0">
                <a:moveTo>
                  <a:pt x="1825" y="639"/>
                </a:moveTo>
                <a:cubicBezTo>
                  <a:pt x="3531" y="214"/>
                  <a:pt x="5282" y="-1"/>
                  <a:pt x="7041" y="0"/>
                </a:cubicBezTo>
                <a:cubicBezTo>
                  <a:pt x="18970" y="0"/>
                  <a:pt x="28641" y="9670"/>
                  <a:pt x="28641" y="21600"/>
                </a:cubicBezTo>
                <a:cubicBezTo>
                  <a:pt x="28641" y="33529"/>
                  <a:pt x="18970" y="43200"/>
                  <a:pt x="7041" y="43200"/>
                </a:cubicBezTo>
                <a:cubicBezTo>
                  <a:pt x="4644" y="43200"/>
                  <a:pt x="2265" y="42801"/>
                  <a:pt x="-1" y="42020"/>
                </a:cubicBezTo>
                <a:lnTo>
                  <a:pt x="7041" y="21600"/>
                </a:lnTo>
                <a:lnTo>
                  <a:pt x="1825" y="639"/>
                </a:lnTo>
                <a:close/>
              </a:path>
            </a:pathLst>
          </a:custGeom>
          <a:noFill/>
          <a:ln w="9525">
            <a:solidFill>
              <a:srgbClr val="FF0000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970786" name="Arc 34"/>
          <p:cNvSpPr>
            <a:spLocks/>
          </p:cNvSpPr>
          <p:nvPr/>
        </p:nvSpPr>
        <p:spPr bwMode="auto">
          <a:xfrm>
            <a:off x="7956550" y="2060575"/>
            <a:ext cx="360363" cy="1873250"/>
          </a:xfrm>
          <a:custGeom>
            <a:avLst/>
            <a:gdLst>
              <a:gd name="T0" fmla="*/ 2147483646 w 23947"/>
              <a:gd name="T1" fmla="*/ 0 h 43200"/>
              <a:gd name="T2" fmla="*/ 0 w 23947"/>
              <a:gd name="T3" fmla="*/ 2147483646 h 43200"/>
              <a:gd name="T4" fmla="*/ 2147483646 w 23947"/>
              <a:gd name="T5" fmla="*/ 2147483646 h 43200"/>
              <a:gd name="T6" fmla="*/ 0 60000 65536"/>
              <a:gd name="T7" fmla="*/ 0 60000 65536"/>
              <a:gd name="T8" fmla="*/ 0 60000 65536"/>
              <a:gd name="T9" fmla="*/ 0 w 23947"/>
              <a:gd name="T10" fmla="*/ 0 h 43200"/>
              <a:gd name="T11" fmla="*/ 23947 w 23947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947" h="43200" fill="none" extrusionOk="0">
                <a:moveTo>
                  <a:pt x="2346" y="0"/>
                </a:moveTo>
                <a:cubicBezTo>
                  <a:pt x="14276" y="0"/>
                  <a:pt x="23947" y="9670"/>
                  <a:pt x="23947" y="21600"/>
                </a:cubicBezTo>
                <a:cubicBezTo>
                  <a:pt x="23947" y="33529"/>
                  <a:pt x="14276" y="43200"/>
                  <a:pt x="2347" y="43200"/>
                </a:cubicBezTo>
                <a:cubicBezTo>
                  <a:pt x="1562" y="43200"/>
                  <a:pt x="779" y="43157"/>
                  <a:pt x="-1" y="43072"/>
                </a:cubicBezTo>
              </a:path>
              <a:path w="23947" h="43200" stroke="0" extrusionOk="0">
                <a:moveTo>
                  <a:pt x="2346" y="0"/>
                </a:moveTo>
                <a:cubicBezTo>
                  <a:pt x="14276" y="0"/>
                  <a:pt x="23947" y="9670"/>
                  <a:pt x="23947" y="21600"/>
                </a:cubicBezTo>
                <a:cubicBezTo>
                  <a:pt x="23947" y="33529"/>
                  <a:pt x="14276" y="43200"/>
                  <a:pt x="2347" y="43200"/>
                </a:cubicBezTo>
                <a:cubicBezTo>
                  <a:pt x="1562" y="43200"/>
                  <a:pt x="779" y="43157"/>
                  <a:pt x="-1" y="43072"/>
                </a:cubicBezTo>
                <a:lnTo>
                  <a:pt x="2347" y="21600"/>
                </a:lnTo>
                <a:lnTo>
                  <a:pt x="2346" y="0"/>
                </a:lnTo>
                <a:close/>
              </a:path>
            </a:pathLst>
          </a:custGeom>
          <a:noFill/>
          <a:ln w="9525">
            <a:solidFill>
              <a:srgbClr val="FF0000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970787" name="Line 35"/>
          <p:cNvSpPr>
            <a:spLocks noChangeShapeType="1"/>
          </p:cNvSpPr>
          <p:nvPr/>
        </p:nvSpPr>
        <p:spPr bwMode="auto">
          <a:xfrm>
            <a:off x="1619250" y="3860800"/>
            <a:ext cx="504825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970788" name="AutoShape 36"/>
          <p:cNvSpPr>
            <a:spLocks/>
          </p:cNvSpPr>
          <p:nvPr/>
        </p:nvSpPr>
        <p:spPr bwMode="auto">
          <a:xfrm>
            <a:off x="1400175" y="1916113"/>
            <a:ext cx="147638" cy="1944687"/>
          </a:xfrm>
          <a:prstGeom prst="leftBrace">
            <a:avLst>
              <a:gd name="adj1" fmla="val 109767"/>
              <a:gd name="adj2" fmla="val 50000"/>
            </a:avLst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fa-IR" altLang="fa-IR" sz="2700" b="0">
              <a:solidFill>
                <a:srgbClr val="00000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70789" name="AutoShape 37"/>
          <p:cNvSpPr>
            <a:spLocks/>
          </p:cNvSpPr>
          <p:nvPr/>
        </p:nvSpPr>
        <p:spPr bwMode="auto">
          <a:xfrm>
            <a:off x="1403350" y="3860800"/>
            <a:ext cx="144463" cy="1944688"/>
          </a:xfrm>
          <a:prstGeom prst="leftBrace">
            <a:avLst>
              <a:gd name="adj1" fmla="val 112179"/>
              <a:gd name="adj2" fmla="val 50000"/>
            </a:avLst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fa-IR" altLang="fa-IR" sz="2700" b="0">
              <a:solidFill>
                <a:srgbClr val="00000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70790" name="Rectangle 38"/>
          <p:cNvSpPr>
            <a:spLocks noChangeArrowheads="1"/>
          </p:cNvSpPr>
          <p:nvPr/>
        </p:nvSpPr>
        <p:spPr bwMode="auto">
          <a:xfrm>
            <a:off x="7524750" y="1916113"/>
            <a:ext cx="288925" cy="100806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fa-IR" altLang="fa-IR" sz="2700" b="0">
              <a:solidFill>
                <a:srgbClr val="00000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70791" name="Rectangle 39"/>
          <p:cNvSpPr>
            <a:spLocks noChangeArrowheads="1"/>
          </p:cNvSpPr>
          <p:nvPr/>
        </p:nvSpPr>
        <p:spPr bwMode="auto">
          <a:xfrm>
            <a:off x="7524750" y="2925763"/>
            <a:ext cx="288925" cy="100806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fa-IR" altLang="fa-IR" sz="2700" b="0">
              <a:solidFill>
                <a:srgbClr val="00000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70792" name="Rectangle 40"/>
          <p:cNvSpPr>
            <a:spLocks noChangeArrowheads="1"/>
          </p:cNvSpPr>
          <p:nvPr/>
        </p:nvSpPr>
        <p:spPr bwMode="auto">
          <a:xfrm>
            <a:off x="1763713" y="1916113"/>
            <a:ext cx="431800" cy="194468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fa-IR" altLang="fa-IR" sz="2700" b="0">
              <a:solidFill>
                <a:srgbClr val="00000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70793" name="Rectangle 41"/>
          <p:cNvSpPr>
            <a:spLocks noChangeArrowheads="1"/>
          </p:cNvSpPr>
          <p:nvPr/>
        </p:nvSpPr>
        <p:spPr bwMode="auto">
          <a:xfrm>
            <a:off x="1763713" y="3860800"/>
            <a:ext cx="431800" cy="20161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fa-IR" altLang="fa-IR" sz="2700" b="0">
              <a:solidFill>
                <a:srgbClr val="00000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70794" name="Arc 42"/>
          <p:cNvSpPr>
            <a:spLocks/>
          </p:cNvSpPr>
          <p:nvPr/>
        </p:nvSpPr>
        <p:spPr bwMode="auto">
          <a:xfrm>
            <a:off x="2268538" y="2060575"/>
            <a:ext cx="360362" cy="3744913"/>
          </a:xfrm>
          <a:custGeom>
            <a:avLst/>
            <a:gdLst>
              <a:gd name="T0" fmla="*/ 2147483646 w 23947"/>
              <a:gd name="T1" fmla="*/ 0 h 43200"/>
              <a:gd name="T2" fmla="*/ 0 w 23947"/>
              <a:gd name="T3" fmla="*/ 2147483646 h 43200"/>
              <a:gd name="T4" fmla="*/ 2147483646 w 23947"/>
              <a:gd name="T5" fmla="*/ 2147483646 h 43200"/>
              <a:gd name="T6" fmla="*/ 0 60000 65536"/>
              <a:gd name="T7" fmla="*/ 0 60000 65536"/>
              <a:gd name="T8" fmla="*/ 0 60000 65536"/>
              <a:gd name="T9" fmla="*/ 0 w 23947"/>
              <a:gd name="T10" fmla="*/ 0 h 43200"/>
              <a:gd name="T11" fmla="*/ 23947 w 23947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947" h="43200" fill="none" extrusionOk="0">
                <a:moveTo>
                  <a:pt x="2346" y="0"/>
                </a:moveTo>
                <a:cubicBezTo>
                  <a:pt x="14276" y="0"/>
                  <a:pt x="23947" y="9670"/>
                  <a:pt x="23947" y="21600"/>
                </a:cubicBezTo>
                <a:cubicBezTo>
                  <a:pt x="23947" y="33529"/>
                  <a:pt x="14276" y="43200"/>
                  <a:pt x="2347" y="43200"/>
                </a:cubicBezTo>
                <a:cubicBezTo>
                  <a:pt x="1562" y="43200"/>
                  <a:pt x="779" y="43157"/>
                  <a:pt x="-1" y="43072"/>
                </a:cubicBezTo>
              </a:path>
              <a:path w="23947" h="43200" stroke="0" extrusionOk="0">
                <a:moveTo>
                  <a:pt x="2346" y="0"/>
                </a:moveTo>
                <a:cubicBezTo>
                  <a:pt x="14276" y="0"/>
                  <a:pt x="23947" y="9670"/>
                  <a:pt x="23947" y="21600"/>
                </a:cubicBezTo>
                <a:cubicBezTo>
                  <a:pt x="23947" y="33529"/>
                  <a:pt x="14276" y="43200"/>
                  <a:pt x="2347" y="43200"/>
                </a:cubicBezTo>
                <a:cubicBezTo>
                  <a:pt x="1562" y="43200"/>
                  <a:pt x="779" y="43157"/>
                  <a:pt x="-1" y="43072"/>
                </a:cubicBezTo>
                <a:lnTo>
                  <a:pt x="2347" y="21600"/>
                </a:lnTo>
                <a:lnTo>
                  <a:pt x="2346" y="0"/>
                </a:lnTo>
                <a:close/>
              </a:path>
            </a:pathLst>
          </a:custGeom>
          <a:noFill/>
          <a:ln w="9525">
            <a:solidFill>
              <a:srgbClr val="FF0000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70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70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970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970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970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970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970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970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970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970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970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970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970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970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970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97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970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970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970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4" dur="500"/>
                                        <p:tgtEl>
                                          <p:spTgt spid="970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7" dur="500"/>
                                        <p:tgtEl>
                                          <p:spTgt spid="970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970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970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0" dur="500"/>
                                        <p:tgtEl>
                                          <p:spTgt spid="970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0763" grpId="0" animBg="1"/>
      <p:bldP spid="970769" grpId="0" animBg="1"/>
      <p:bldP spid="970770" grpId="0" animBg="1"/>
      <p:bldP spid="970771" grpId="0" animBg="1"/>
      <p:bldP spid="970772" grpId="0" animBg="1"/>
      <p:bldP spid="970778" grpId="0" animBg="1"/>
      <p:bldP spid="970779" grpId="0" animBg="1"/>
      <p:bldP spid="970780" grpId="0" animBg="1"/>
      <p:bldP spid="970783" grpId="0" animBg="1"/>
      <p:bldP spid="970784" grpId="0" animBg="1"/>
      <p:bldP spid="970785" grpId="0" animBg="1"/>
      <p:bldP spid="970786" grpId="0" animBg="1"/>
      <p:bldP spid="970787" grpId="0" animBg="1"/>
      <p:bldP spid="970788" grpId="0" animBg="1"/>
      <p:bldP spid="970789" grpId="0" animBg="1"/>
      <p:bldP spid="970790" grpId="0" animBg="1"/>
      <p:bldP spid="970790" grpId="1" animBg="1"/>
      <p:bldP spid="970791" grpId="0" animBg="1"/>
      <p:bldP spid="970791" grpId="1" animBg="1"/>
      <p:bldP spid="970792" grpId="0" animBg="1"/>
      <p:bldP spid="970792" grpId="1" animBg="1"/>
      <p:bldP spid="970793" grpId="0" animBg="1"/>
      <p:bldP spid="970793" grpId="1" animBg="1"/>
      <p:bldP spid="97079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044A04EC-96FF-4320-BED3-74EBF5A271D1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11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BCD to Gray Code Converter</a:t>
            </a:r>
          </a:p>
        </p:txBody>
      </p:sp>
      <p:sp>
        <p:nvSpPr>
          <p:cNvPr id="1354757" name="Rectangle 5"/>
          <p:cNvSpPr>
            <a:spLocks noChangeArrowheads="1"/>
          </p:cNvSpPr>
          <p:nvPr/>
        </p:nvSpPr>
        <p:spPr bwMode="auto">
          <a:xfrm>
            <a:off x="425450" y="5253038"/>
            <a:ext cx="3930650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W = A + B D + B C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X = B C'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Y = B + C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Z = A'B'C'D + B C D + A D' + B' C D'</a:t>
            </a:r>
          </a:p>
        </p:txBody>
      </p:sp>
      <p:sp>
        <p:nvSpPr>
          <p:cNvPr id="1354758" name="Rectangle 6"/>
          <p:cNvSpPr>
            <a:spLocks noChangeArrowheads="1"/>
          </p:cNvSpPr>
          <p:nvPr/>
        </p:nvSpPr>
        <p:spPr bwMode="auto">
          <a:xfrm>
            <a:off x="412750" y="4808538"/>
            <a:ext cx="2463800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Minimized Functions:</a:t>
            </a:r>
          </a:p>
        </p:txBody>
      </p:sp>
      <p:pic>
        <p:nvPicPr>
          <p:cNvPr id="51206" name="Picture 7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300" y="1177925"/>
            <a:ext cx="2387600" cy="313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54760" name="Picture 8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7013" y="1265238"/>
            <a:ext cx="4956175" cy="524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4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54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54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354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4757" grpId="0"/>
      <p:bldP spid="135475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036C3D8B-6451-40AE-86D1-ABD29E14CF52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12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mtClean="0"/>
              <a:t>Example (Continued)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323850" y="928688"/>
            <a:ext cx="4533900" cy="287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2400">
                <a:solidFill>
                  <a:schemeClr val="tx1"/>
                </a:solidFill>
                <a:cs typeface="Arial" panose="020B0604020202020204" pitchFamily="34" charset="0"/>
              </a:rPr>
              <a:t>Notes: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fa-IR" sz="24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Char char="-"/>
            </a:pPr>
            <a:r>
              <a:rPr lang="en-US" altLang="fa-IR" sz="2400">
                <a:solidFill>
                  <a:schemeClr val="tx1"/>
                </a:solidFill>
                <a:cs typeface="Arial" panose="020B0604020202020204" pitchFamily="34" charset="0"/>
              </a:rPr>
              <a:t> 4 product terms pre-assigned to each OR gates’ inputs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Char char="-"/>
            </a:pPr>
            <a:endParaRPr lang="en-US" altLang="fa-IR" sz="240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Char char="-"/>
            </a:pPr>
            <a:r>
              <a:rPr lang="en-US" altLang="fa-IR" sz="2400">
                <a:solidFill>
                  <a:schemeClr val="tx1"/>
                </a:solidFill>
                <a:cs typeface="Arial" panose="020B0604020202020204" pitchFamily="34" charset="0"/>
              </a:rPr>
              <a:t> The OR gates’ inputs are internally pulled down by the manufacturer</a:t>
            </a:r>
          </a:p>
        </p:txBody>
      </p:sp>
      <p:pic>
        <p:nvPicPr>
          <p:cNvPr id="53253" name="Picture 6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6338" y="879475"/>
            <a:ext cx="3586162" cy="585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4" name="Text Box 7"/>
          <p:cNvSpPr txBox="1">
            <a:spLocks noChangeArrowheads="1"/>
          </p:cNvSpPr>
          <p:nvPr/>
        </p:nvSpPr>
        <p:spPr bwMode="auto">
          <a:xfrm>
            <a:off x="5054600" y="814388"/>
            <a:ext cx="103505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fa-IR" sz="1200" b="0">
                <a:solidFill>
                  <a:schemeClr val="tx1"/>
                </a:solidFill>
                <a:cs typeface="Arial" panose="020B0604020202020204" pitchFamily="34" charset="0"/>
              </a:rPr>
              <a:t>A  B    C    D</a:t>
            </a:r>
          </a:p>
        </p:txBody>
      </p:sp>
      <p:sp>
        <p:nvSpPr>
          <p:cNvPr id="53255" name="Text Box 8"/>
          <p:cNvSpPr txBox="1">
            <a:spLocks noChangeArrowheads="1"/>
          </p:cNvSpPr>
          <p:nvPr/>
        </p:nvSpPr>
        <p:spPr bwMode="auto">
          <a:xfrm>
            <a:off x="7645400" y="1271588"/>
            <a:ext cx="28575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fa-IR" sz="1200" b="0">
                <a:solidFill>
                  <a:schemeClr val="tx1"/>
                </a:solidFill>
                <a:cs typeface="Arial" panose="020B0604020202020204" pitchFamily="34" charset="0"/>
              </a:rPr>
              <a:t>A</a:t>
            </a:r>
          </a:p>
        </p:txBody>
      </p:sp>
      <p:sp>
        <p:nvSpPr>
          <p:cNvPr id="53256" name="Text Box 9"/>
          <p:cNvSpPr txBox="1">
            <a:spLocks noChangeArrowheads="1"/>
          </p:cNvSpPr>
          <p:nvPr/>
        </p:nvSpPr>
        <p:spPr bwMode="auto">
          <a:xfrm>
            <a:off x="7645400" y="1576388"/>
            <a:ext cx="395288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fa-IR" sz="1200" b="0">
                <a:solidFill>
                  <a:schemeClr val="tx1"/>
                </a:solidFill>
                <a:cs typeface="Arial" panose="020B0604020202020204" pitchFamily="34" charset="0"/>
              </a:rPr>
              <a:t>BD</a:t>
            </a:r>
          </a:p>
        </p:txBody>
      </p:sp>
      <p:sp>
        <p:nvSpPr>
          <p:cNvPr id="53257" name="Text Box 10"/>
          <p:cNvSpPr txBox="1">
            <a:spLocks noChangeArrowheads="1"/>
          </p:cNvSpPr>
          <p:nvPr/>
        </p:nvSpPr>
        <p:spPr bwMode="auto">
          <a:xfrm>
            <a:off x="7797800" y="1957388"/>
            <a:ext cx="395288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fa-IR" sz="1200" b="0">
                <a:solidFill>
                  <a:schemeClr val="tx1"/>
                </a:solidFill>
                <a:cs typeface="Arial" panose="020B0604020202020204" pitchFamily="34" charset="0"/>
              </a:rPr>
              <a:t>BC</a:t>
            </a:r>
          </a:p>
        </p:txBody>
      </p:sp>
      <p:sp>
        <p:nvSpPr>
          <p:cNvPr id="53258" name="Text Box 11"/>
          <p:cNvSpPr txBox="1">
            <a:spLocks noChangeArrowheads="1"/>
          </p:cNvSpPr>
          <p:nvPr/>
        </p:nvSpPr>
        <p:spPr bwMode="auto">
          <a:xfrm>
            <a:off x="6578600" y="6529388"/>
            <a:ext cx="122555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fa-IR" sz="1200" b="0">
                <a:solidFill>
                  <a:schemeClr val="tx1"/>
                </a:solidFill>
                <a:cs typeface="Arial" panose="020B0604020202020204" pitchFamily="34" charset="0"/>
              </a:rPr>
              <a:t> W    X    Y     Z</a:t>
            </a:r>
          </a:p>
        </p:txBody>
      </p:sp>
      <p:sp>
        <p:nvSpPr>
          <p:cNvPr id="53259" name="Text Box 12"/>
          <p:cNvSpPr txBox="1">
            <a:spLocks noChangeArrowheads="1"/>
          </p:cNvSpPr>
          <p:nvPr/>
        </p:nvSpPr>
        <p:spPr bwMode="auto">
          <a:xfrm>
            <a:off x="7721600" y="2566988"/>
            <a:ext cx="4286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fa-IR" sz="1200" b="0">
                <a:solidFill>
                  <a:schemeClr val="tx1"/>
                </a:solidFill>
                <a:cs typeface="Arial" panose="020B0604020202020204" pitchFamily="34" charset="0"/>
              </a:rPr>
              <a:t>BC’</a:t>
            </a:r>
          </a:p>
        </p:txBody>
      </p:sp>
      <p:sp>
        <p:nvSpPr>
          <p:cNvPr id="53260" name="Text Box 13"/>
          <p:cNvSpPr txBox="1">
            <a:spLocks noChangeArrowheads="1"/>
          </p:cNvSpPr>
          <p:nvPr/>
        </p:nvSpPr>
        <p:spPr bwMode="auto">
          <a:xfrm>
            <a:off x="7645400" y="3709988"/>
            <a:ext cx="28575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fa-IR" sz="1200" b="0">
                <a:solidFill>
                  <a:schemeClr val="tx1"/>
                </a:solidFill>
                <a:cs typeface="Arial" panose="020B0604020202020204" pitchFamily="34" charset="0"/>
              </a:rPr>
              <a:t>B</a:t>
            </a:r>
          </a:p>
        </p:txBody>
      </p:sp>
      <p:sp>
        <p:nvSpPr>
          <p:cNvPr id="53261" name="Text Box 14"/>
          <p:cNvSpPr txBox="1">
            <a:spLocks noChangeArrowheads="1"/>
          </p:cNvSpPr>
          <p:nvPr/>
        </p:nvSpPr>
        <p:spPr bwMode="auto">
          <a:xfrm>
            <a:off x="7797800" y="4090988"/>
            <a:ext cx="293688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fa-IR" sz="1200" b="0">
                <a:solidFill>
                  <a:schemeClr val="tx1"/>
                </a:solidFill>
                <a:cs typeface="Arial" panose="020B0604020202020204" pitchFamily="34" charset="0"/>
              </a:rPr>
              <a:t>C</a:t>
            </a:r>
          </a:p>
        </p:txBody>
      </p:sp>
      <p:sp>
        <p:nvSpPr>
          <p:cNvPr id="53262" name="Text Box 15"/>
          <p:cNvSpPr txBox="1">
            <a:spLocks noChangeArrowheads="1"/>
          </p:cNvSpPr>
          <p:nvPr/>
        </p:nvSpPr>
        <p:spPr bwMode="auto">
          <a:xfrm>
            <a:off x="7797800" y="5233988"/>
            <a:ext cx="5048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fa-IR" sz="1200" b="0">
                <a:solidFill>
                  <a:schemeClr val="tx1"/>
                </a:solidFill>
                <a:cs typeface="Arial" panose="020B0604020202020204" pitchFamily="34" charset="0"/>
              </a:rPr>
              <a:t>BCD</a:t>
            </a:r>
          </a:p>
        </p:txBody>
      </p:sp>
      <p:sp>
        <p:nvSpPr>
          <p:cNvPr id="53263" name="Text Box 16"/>
          <p:cNvSpPr txBox="1">
            <a:spLocks noChangeArrowheads="1"/>
          </p:cNvSpPr>
          <p:nvPr/>
        </p:nvSpPr>
        <p:spPr bwMode="auto">
          <a:xfrm>
            <a:off x="7874000" y="5538788"/>
            <a:ext cx="4286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fa-IR" sz="1200" b="0">
                <a:solidFill>
                  <a:schemeClr val="tx1"/>
                </a:solidFill>
                <a:cs typeface="Arial" panose="020B0604020202020204" pitchFamily="34" charset="0"/>
              </a:rPr>
              <a:t>AD’</a:t>
            </a:r>
          </a:p>
        </p:txBody>
      </p:sp>
      <p:sp>
        <p:nvSpPr>
          <p:cNvPr id="53264" name="Text Box 17"/>
          <p:cNvSpPr txBox="1">
            <a:spLocks noChangeArrowheads="1"/>
          </p:cNvSpPr>
          <p:nvPr/>
        </p:nvSpPr>
        <p:spPr bwMode="auto">
          <a:xfrm>
            <a:off x="7797800" y="5919788"/>
            <a:ext cx="538163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fa-IR" sz="1200" b="0">
                <a:solidFill>
                  <a:schemeClr val="tx1"/>
                </a:solidFill>
                <a:cs typeface="Arial" panose="020B0604020202020204" pitchFamily="34" charset="0"/>
              </a:rPr>
              <a:t>BCD’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D173D250-032E-4E22-BFA2-1F0498B60701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13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PALs</a:t>
            </a:r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28688"/>
            <a:ext cx="7772400" cy="5357812"/>
          </a:xfrm>
        </p:spPr>
        <p:txBody>
          <a:bodyPr/>
          <a:lstStyle/>
          <a:p>
            <a:pPr algn="l" rtl="0" eaLnBrk="1" hangingPunct="1"/>
            <a:r>
              <a:rPr lang="en-US" altLang="fa-IR" smtClean="0"/>
              <a:t>Programmable Array Logic</a:t>
            </a:r>
          </a:p>
          <a:p>
            <a:pPr lvl="1" algn="l" rtl="0" eaLnBrk="1" hangingPunct="1"/>
            <a:r>
              <a:rPr lang="en-US" altLang="fa-IR" smtClean="0"/>
              <a:t>Realizes Sums of Products but with a </a:t>
            </a:r>
            <a:r>
              <a:rPr lang="en-US" altLang="fa-IR" i="1" smtClean="0"/>
              <a:t>fixed </a:t>
            </a:r>
            <a:r>
              <a:rPr lang="en-US" altLang="fa-IR" smtClean="0"/>
              <a:t>OR array</a:t>
            </a:r>
          </a:p>
        </p:txBody>
      </p:sp>
      <p:pic>
        <p:nvPicPr>
          <p:cNvPr id="55301" name="Picture 6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700" y="2795588"/>
            <a:ext cx="7327900" cy="384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454A18FB-8F9D-4ECF-907E-5B0B52137CE4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14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PAL</a:t>
            </a:r>
          </a:p>
        </p:txBody>
      </p:sp>
      <p:pic>
        <p:nvPicPr>
          <p:cNvPr id="57349" name="Picture 4" descr="figure_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836613"/>
            <a:ext cx="42672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50" name="AutoShape 5"/>
          <p:cNvSpPr>
            <a:spLocks noChangeArrowheads="1"/>
          </p:cNvSpPr>
          <p:nvPr/>
        </p:nvSpPr>
        <p:spPr bwMode="auto">
          <a:xfrm>
            <a:off x="457200" y="989013"/>
            <a:ext cx="2743200" cy="609600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7351" name="AutoShape 6"/>
          <p:cNvSpPr>
            <a:spLocks noChangeArrowheads="1"/>
          </p:cNvSpPr>
          <p:nvPr/>
        </p:nvSpPr>
        <p:spPr bwMode="auto">
          <a:xfrm>
            <a:off x="3200400" y="1522413"/>
            <a:ext cx="1219200" cy="1219200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7352" name="AutoShape 7"/>
          <p:cNvSpPr>
            <a:spLocks noChangeArrowheads="1"/>
          </p:cNvSpPr>
          <p:nvPr/>
        </p:nvSpPr>
        <p:spPr bwMode="auto">
          <a:xfrm>
            <a:off x="3200400" y="2741613"/>
            <a:ext cx="1219200" cy="1219200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7353" name="AutoShape 8"/>
          <p:cNvSpPr>
            <a:spLocks noChangeArrowheads="1"/>
          </p:cNvSpPr>
          <p:nvPr/>
        </p:nvSpPr>
        <p:spPr bwMode="auto">
          <a:xfrm>
            <a:off x="3200400" y="3960813"/>
            <a:ext cx="1219200" cy="1219200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7354" name="AutoShape 9"/>
          <p:cNvSpPr>
            <a:spLocks noChangeArrowheads="1"/>
          </p:cNvSpPr>
          <p:nvPr/>
        </p:nvSpPr>
        <p:spPr bwMode="auto">
          <a:xfrm>
            <a:off x="3200400" y="5180013"/>
            <a:ext cx="1219200" cy="1143000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7355" name="Line 10"/>
          <p:cNvSpPr>
            <a:spLocks noChangeShapeType="1"/>
          </p:cNvSpPr>
          <p:nvPr/>
        </p:nvSpPr>
        <p:spPr bwMode="auto">
          <a:xfrm>
            <a:off x="3200400" y="1293813"/>
            <a:ext cx="2895600" cy="762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7356" name="Text Box 11"/>
          <p:cNvSpPr txBox="1">
            <a:spLocks noChangeArrowheads="1"/>
          </p:cNvSpPr>
          <p:nvPr/>
        </p:nvSpPr>
        <p:spPr bwMode="auto">
          <a:xfrm>
            <a:off x="6019800" y="1141413"/>
            <a:ext cx="8270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inputs</a:t>
            </a:r>
          </a:p>
        </p:txBody>
      </p:sp>
      <p:sp>
        <p:nvSpPr>
          <p:cNvPr id="57357" name="Line 12"/>
          <p:cNvSpPr>
            <a:spLocks noChangeShapeType="1"/>
          </p:cNvSpPr>
          <p:nvPr/>
        </p:nvSpPr>
        <p:spPr bwMode="auto">
          <a:xfrm>
            <a:off x="4419600" y="1979613"/>
            <a:ext cx="838200" cy="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7358" name="Text Box 13"/>
          <p:cNvSpPr txBox="1">
            <a:spLocks noChangeArrowheads="1"/>
          </p:cNvSpPr>
          <p:nvPr/>
        </p:nvSpPr>
        <p:spPr bwMode="auto">
          <a:xfrm>
            <a:off x="5181600" y="1751013"/>
            <a:ext cx="11985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1</a:t>
            </a:r>
            <a:r>
              <a:rPr lang="en-US" altLang="fa-IR" sz="1800" b="0" baseline="30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st</a:t>
            </a:r>
            <a:r>
              <a:rPr lang="en-US" altLang="fa-IR" sz="18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output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section</a:t>
            </a:r>
          </a:p>
        </p:txBody>
      </p:sp>
      <p:sp>
        <p:nvSpPr>
          <p:cNvPr id="57359" name="Line 14"/>
          <p:cNvSpPr>
            <a:spLocks noChangeShapeType="1"/>
          </p:cNvSpPr>
          <p:nvPr/>
        </p:nvSpPr>
        <p:spPr bwMode="auto">
          <a:xfrm>
            <a:off x="4419600" y="3136900"/>
            <a:ext cx="838200" cy="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7360" name="Text Box 15"/>
          <p:cNvSpPr txBox="1">
            <a:spLocks noChangeArrowheads="1"/>
          </p:cNvSpPr>
          <p:nvPr/>
        </p:nvSpPr>
        <p:spPr bwMode="auto">
          <a:xfrm>
            <a:off x="5181600" y="2908300"/>
            <a:ext cx="13255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2</a:t>
            </a:r>
            <a:r>
              <a:rPr lang="en-US" altLang="fa-IR" sz="1800" b="0" baseline="30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nd</a:t>
            </a:r>
            <a:r>
              <a:rPr lang="en-US" altLang="fa-IR" sz="18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output 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section</a:t>
            </a:r>
          </a:p>
        </p:txBody>
      </p:sp>
      <p:sp>
        <p:nvSpPr>
          <p:cNvPr id="57361" name="Line 16"/>
          <p:cNvSpPr>
            <a:spLocks noChangeShapeType="1"/>
          </p:cNvSpPr>
          <p:nvPr/>
        </p:nvSpPr>
        <p:spPr bwMode="auto">
          <a:xfrm>
            <a:off x="4419600" y="4341813"/>
            <a:ext cx="838200" cy="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7362" name="Text Box 17"/>
          <p:cNvSpPr txBox="1">
            <a:spLocks noChangeArrowheads="1"/>
          </p:cNvSpPr>
          <p:nvPr/>
        </p:nvSpPr>
        <p:spPr bwMode="auto">
          <a:xfrm>
            <a:off x="5181600" y="4113213"/>
            <a:ext cx="13192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3</a:t>
            </a:r>
            <a:r>
              <a:rPr lang="en-US" altLang="fa-IR" sz="1800" b="0" baseline="30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rd</a:t>
            </a:r>
            <a:r>
              <a:rPr lang="en-US" altLang="fa-IR" sz="18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output 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section</a:t>
            </a:r>
          </a:p>
        </p:txBody>
      </p:sp>
      <p:sp>
        <p:nvSpPr>
          <p:cNvPr id="57363" name="Line 18"/>
          <p:cNvSpPr>
            <a:spLocks noChangeShapeType="1"/>
          </p:cNvSpPr>
          <p:nvPr/>
        </p:nvSpPr>
        <p:spPr bwMode="auto">
          <a:xfrm>
            <a:off x="4419600" y="5499100"/>
            <a:ext cx="838200" cy="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7364" name="Text Box 19"/>
          <p:cNvSpPr txBox="1">
            <a:spLocks noChangeArrowheads="1"/>
          </p:cNvSpPr>
          <p:nvPr/>
        </p:nvSpPr>
        <p:spPr bwMode="auto">
          <a:xfrm>
            <a:off x="5181600" y="5270500"/>
            <a:ext cx="13160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4</a:t>
            </a:r>
            <a:r>
              <a:rPr lang="en-US" altLang="fa-IR" sz="1800" b="0" baseline="3000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th</a:t>
            </a:r>
            <a:r>
              <a:rPr lang="en-US" altLang="fa-IR" sz="18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output 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section</a:t>
            </a:r>
          </a:p>
        </p:txBody>
      </p:sp>
      <p:sp>
        <p:nvSpPr>
          <p:cNvPr id="57365" name="Text Box 20"/>
          <p:cNvSpPr txBox="1">
            <a:spLocks noChangeArrowheads="1"/>
          </p:cNvSpPr>
          <p:nvPr/>
        </p:nvSpPr>
        <p:spPr bwMode="auto">
          <a:xfrm>
            <a:off x="6705600" y="2894013"/>
            <a:ext cx="225742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Only functions with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at most four 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products can be 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implemented</a:t>
            </a:r>
          </a:p>
        </p:txBody>
      </p:sp>
      <p:sp>
        <p:nvSpPr>
          <p:cNvPr id="57366" name="AutoShape 21"/>
          <p:cNvSpPr>
            <a:spLocks/>
          </p:cNvSpPr>
          <p:nvPr/>
        </p:nvSpPr>
        <p:spPr bwMode="auto">
          <a:xfrm rot="10800000">
            <a:off x="6248400" y="2055813"/>
            <a:ext cx="381000" cy="3657600"/>
          </a:xfrm>
          <a:prstGeom prst="leftBracket">
            <a:avLst>
              <a:gd name="adj" fmla="val 80000"/>
            </a:avLst>
          </a:prstGeom>
          <a:noFill/>
          <a:ln w="1270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fa-IR" altLang="fa-IR" sz="270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1BA6064F-DC81-49D5-9C2C-8B468B793B04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15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PAL</a:t>
            </a:r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631113" cy="1273175"/>
          </a:xfrm>
        </p:spPr>
        <p:txBody>
          <a:bodyPr/>
          <a:lstStyle/>
          <a:p>
            <a:pPr eaLnBrk="1" hangingPunct="1"/>
            <a:endParaRPr lang="fa-IR" altLang="fa-IR" smtClean="0"/>
          </a:p>
        </p:txBody>
      </p:sp>
      <p:pic>
        <p:nvPicPr>
          <p:cNvPr id="59397" name="Picture 4" descr="figure_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0" y="990600"/>
            <a:ext cx="38100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8" name="Text Box 5"/>
          <p:cNvSpPr txBox="1">
            <a:spLocks noChangeArrowheads="1"/>
          </p:cNvSpPr>
          <p:nvPr/>
        </p:nvSpPr>
        <p:spPr bwMode="auto">
          <a:xfrm>
            <a:off x="2628900" y="5257800"/>
            <a:ext cx="619125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fa-IR" sz="1800" b="0" i="1" dirty="0">
                <a:solidFill>
                  <a:schemeClr val="tx1"/>
                </a:solidFill>
                <a:cs typeface="Arial" panose="020B0604020202020204" pitchFamily="34" charset="0"/>
              </a:rPr>
              <a:t>W = </a:t>
            </a:r>
            <a:r>
              <a:rPr lang="en-US" altLang="fa-IR" sz="1800" b="0" i="1" dirty="0" smtClean="0">
                <a:solidFill>
                  <a:schemeClr val="tx1"/>
                </a:solidFill>
                <a:cs typeface="Arial" panose="020B0604020202020204" pitchFamily="34" charset="0"/>
              </a:rPr>
              <a:t>AB </a:t>
            </a:r>
            <a:r>
              <a:rPr lang="en-US" altLang="fa-IR" sz="1800" b="0" dirty="0" smtClean="0">
                <a:solidFill>
                  <a:schemeClr val="tx1"/>
                </a:solidFill>
                <a:cs typeface="Arial" panose="020B0604020202020204" pitchFamily="34" charset="0"/>
                <a:sym typeface="Symbol" panose="05050102010706020507" pitchFamily="18" charset="2"/>
              </a:rPr>
              <a:t></a:t>
            </a:r>
            <a:r>
              <a:rPr lang="en-US" altLang="fa-IR" sz="1800" b="0" i="1" dirty="0" smtClean="0">
                <a:solidFill>
                  <a:schemeClr val="tx1"/>
                </a:solidFill>
                <a:cs typeface="Arial" panose="020B0604020202020204" pitchFamily="34" charset="0"/>
                <a:sym typeface="Symbol" panose="05050102010706020507" pitchFamily="18" charset="2"/>
              </a:rPr>
              <a:t>C </a:t>
            </a:r>
            <a:r>
              <a:rPr lang="en-US" altLang="fa-IR" sz="1800" b="0" dirty="0" smtClean="0">
                <a:solidFill>
                  <a:schemeClr val="tx1"/>
                </a:solidFill>
                <a:cs typeface="Arial" panose="020B0604020202020204" pitchFamily="34" charset="0"/>
                <a:sym typeface="Symbol" panose="05050102010706020507" pitchFamily="18" charset="2"/>
              </a:rPr>
              <a:t></a:t>
            </a:r>
            <a:r>
              <a:rPr lang="en-US" altLang="fa-IR" sz="1800" b="0" i="1" dirty="0" smtClean="0">
                <a:solidFill>
                  <a:schemeClr val="tx1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 </a:t>
            </a:r>
            <a:r>
              <a:rPr lang="en-US" altLang="fa-IR" sz="1800" b="0" i="1" dirty="0">
                <a:solidFill>
                  <a:schemeClr val="tx1"/>
                </a:solidFill>
                <a:cs typeface="Arial" panose="020B0604020202020204" pitchFamily="34" charset="0"/>
                <a:sym typeface="Symbol" panose="05050102010706020507" pitchFamily="18" charset="2"/>
              </a:rPr>
              <a:t>+ CD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fa-IR" sz="1800" b="0" i="1" dirty="0">
                <a:solidFill>
                  <a:schemeClr val="tx1"/>
                </a:solidFill>
                <a:cs typeface="Arial" panose="020B0604020202020204" pitchFamily="34" charset="0"/>
                <a:sym typeface="Symbol" panose="05050102010706020507" pitchFamily="18" charset="2"/>
              </a:rPr>
              <a:t>X = </a:t>
            </a:r>
            <a:r>
              <a:rPr lang="en-US" altLang="fa-IR" sz="1800" b="0" i="1" dirty="0" smtClean="0">
                <a:solidFill>
                  <a:schemeClr val="tx1"/>
                </a:solidFill>
                <a:cs typeface="Arial" panose="020B0604020202020204" pitchFamily="34" charset="0"/>
              </a:rPr>
              <a:t>A </a:t>
            </a:r>
            <a:r>
              <a:rPr lang="en-US" altLang="fa-IR" sz="1800" b="0" dirty="0" smtClean="0">
                <a:solidFill>
                  <a:schemeClr val="tx1"/>
                </a:solidFill>
                <a:cs typeface="Arial" panose="020B0604020202020204" pitchFamily="34" charset="0"/>
                <a:sym typeface="Symbol" panose="05050102010706020507" pitchFamily="18" charset="2"/>
              </a:rPr>
              <a:t></a:t>
            </a:r>
            <a:r>
              <a:rPr lang="en-US" altLang="fa-IR" sz="1800" b="0" i="1" dirty="0" smtClean="0">
                <a:solidFill>
                  <a:schemeClr val="tx1"/>
                </a:solidFill>
                <a:cs typeface="Arial" panose="020B0604020202020204" pitchFamily="34" charset="0"/>
                <a:sym typeface="Symbol" panose="05050102010706020507" pitchFamily="18" charset="2"/>
              </a:rPr>
              <a:t>BC </a:t>
            </a:r>
            <a:r>
              <a:rPr lang="en-US" altLang="fa-IR" sz="1800" b="0" dirty="0" smtClean="0">
                <a:solidFill>
                  <a:schemeClr val="tx1"/>
                </a:solidFill>
                <a:cs typeface="Arial" panose="020B0604020202020204" pitchFamily="34" charset="0"/>
                <a:sym typeface="Symbol" panose="05050102010706020507" pitchFamily="18" charset="2"/>
              </a:rPr>
              <a:t> </a:t>
            </a:r>
            <a:r>
              <a:rPr lang="en-US" altLang="fa-IR" sz="1800" b="0" i="1" dirty="0" smtClean="0">
                <a:solidFill>
                  <a:schemeClr val="tx1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fa-IR" sz="1800" b="0" i="1" dirty="0">
                <a:solidFill>
                  <a:schemeClr val="tx1"/>
                </a:solidFill>
                <a:cs typeface="Arial" panose="020B0604020202020204" pitchFamily="34" charset="0"/>
                <a:sym typeface="Symbol" panose="05050102010706020507" pitchFamily="18" charset="2"/>
              </a:rPr>
              <a:t>+ </a:t>
            </a:r>
            <a:r>
              <a:rPr lang="en-US" altLang="fa-IR" sz="1800" b="0" i="1" dirty="0" smtClean="0">
                <a:solidFill>
                  <a:schemeClr val="tx1"/>
                </a:solidFill>
                <a:cs typeface="Arial" panose="020B0604020202020204" pitchFamily="34" charset="0"/>
                <a:sym typeface="Symbol" panose="05050102010706020507" pitchFamily="18" charset="2"/>
              </a:rPr>
              <a:t>A </a:t>
            </a:r>
            <a:r>
              <a:rPr lang="en-US" altLang="fa-IR" sz="1800" b="0" dirty="0" smtClean="0">
                <a:solidFill>
                  <a:schemeClr val="tx1"/>
                </a:solidFill>
                <a:cs typeface="Arial" panose="020B0604020202020204" pitchFamily="34" charset="0"/>
                <a:sym typeface="Symbol" panose="05050102010706020507" pitchFamily="18" charset="2"/>
              </a:rPr>
              <a:t></a:t>
            </a:r>
            <a:r>
              <a:rPr lang="en-US" altLang="fa-IR" sz="1800" b="0" i="1" dirty="0">
                <a:solidFill>
                  <a:schemeClr val="tx1"/>
                </a:solidFill>
                <a:cs typeface="Arial" panose="020B0604020202020204" pitchFamily="34" charset="0"/>
                <a:sym typeface="Symbol" panose="05050102010706020507" pitchFamily="18" charset="2"/>
              </a:rPr>
              <a:t>CD + </a:t>
            </a:r>
            <a:r>
              <a:rPr lang="en-US" altLang="fa-IR" sz="1800" b="0" i="1" dirty="0" err="1" smtClean="0">
                <a:solidFill>
                  <a:schemeClr val="tx1"/>
                </a:solidFill>
                <a:cs typeface="Arial" panose="020B0604020202020204" pitchFamily="34" charset="0"/>
                <a:sym typeface="Symbol" panose="05050102010706020507" pitchFamily="18" charset="2"/>
              </a:rPr>
              <a:t>ACD</a:t>
            </a:r>
            <a:r>
              <a:rPr lang="en-US" altLang="fa-IR" sz="1800" b="0" i="1" dirty="0" smtClean="0">
                <a:solidFill>
                  <a:schemeClr val="tx1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fa-IR" sz="1800" b="0" dirty="0" smtClean="0">
                <a:solidFill>
                  <a:schemeClr val="tx1"/>
                </a:solidFill>
                <a:cs typeface="Arial" panose="020B0604020202020204" pitchFamily="34" charset="0"/>
                <a:sym typeface="Symbol" panose="05050102010706020507" pitchFamily="18" charset="2"/>
              </a:rPr>
              <a:t></a:t>
            </a:r>
            <a:r>
              <a:rPr lang="en-US" altLang="fa-IR" sz="1800" b="0" i="1" dirty="0" smtClean="0">
                <a:solidFill>
                  <a:schemeClr val="tx1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fa-IR" sz="1800" b="0" i="1" dirty="0">
                <a:solidFill>
                  <a:schemeClr val="tx1"/>
                </a:solidFill>
                <a:cs typeface="Arial" panose="020B0604020202020204" pitchFamily="34" charset="0"/>
                <a:sym typeface="Symbol" panose="05050102010706020507" pitchFamily="18" charset="2"/>
              </a:rPr>
              <a:t>+ BCD 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fa-IR" sz="1800" b="0" i="1" dirty="0">
                <a:solidFill>
                  <a:schemeClr val="tx1"/>
                </a:solidFill>
                <a:cs typeface="Arial" panose="020B0604020202020204" pitchFamily="34" charset="0"/>
                <a:sym typeface="Symbol" panose="05050102010706020507" pitchFamily="18" charset="2"/>
              </a:rPr>
              <a:t>Y = </a:t>
            </a:r>
            <a:r>
              <a:rPr lang="en-US" altLang="fa-IR" sz="1800" b="0" i="1" dirty="0" smtClean="0">
                <a:solidFill>
                  <a:schemeClr val="tx1"/>
                </a:solidFill>
                <a:cs typeface="Arial" panose="020B0604020202020204" pitchFamily="34" charset="0"/>
                <a:sym typeface="Symbol" panose="05050102010706020507" pitchFamily="18" charset="2"/>
              </a:rPr>
              <a:t>A </a:t>
            </a:r>
            <a:r>
              <a:rPr lang="en-US" altLang="fa-IR" sz="1800" b="0" dirty="0" smtClean="0">
                <a:solidFill>
                  <a:schemeClr val="tx1"/>
                </a:solidFill>
                <a:cs typeface="Arial" panose="020B0604020202020204" pitchFamily="34" charset="0"/>
                <a:sym typeface="Symbol" panose="05050102010706020507" pitchFamily="18" charset="2"/>
              </a:rPr>
              <a:t></a:t>
            </a:r>
            <a:r>
              <a:rPr lang="en-US" altLang="fa-IR" sz="1800" b="0" i="1" dirty="0" smtClean="0">
                <a:solidFill>
                  <a:schemeClr val="tx1"/>
                </a:solidFill>
                <a:cs typeface="Arial" panose="020B0604020202020204" pitchFamily="34" charset="0"/>
                <a:sym typeface="Symbol" panose="05050102010706020507" pitchFamily="18" charset="2"/>
              </a:rPr>
              <a:t>C </a:t>
            </a:r>
            <a:r>
              <a:rPr lang="en-US" altLang="fa-IR" sz="1800" b="0" dirty="0" smtClean="0">
                <a:solidFill>
                  <a:schemeClr val="tx1"/>
                </a:solidFill>
                <a:cs typeface="Arial" panose="020B0604020202020204" pitchFamily="34" charset="0"/>
                <a:sym typeface="Symbol" panose="05050102010706020507" pitchFamily="18" charset="2"/>
              </a:rPr>
              <a:t></a:t>
            </a:r>
            <a:r>
              <a:rPr lang="en-US" altLang="fa-IR" sz="1800" b="0" i="1" dirty="0">
                <a:solidFill>
                  <a:schemeClr val="tx1"/>
                </a:solidFill>
                <a:cs typeface="Arial" panose="020B0604020202020204" pitchFamily="34" charset="0"/>
                <a:sym typeface="Symbol" panose="05050102010706020507" pitchFamily="18" charset="2"/>
              </a:rPr>
              <a:t>D + </a:t>
            </a:r>
            <a:r>
              <a:rPr lang="en-US" altLang="fa-IR" sz="1800" b="0" i="1" dirty="0" err="1">
                <a:solidFill>
                  <a:schemeClr val="tx1"/>
                </a:solidFill>
                <a:cs typeface="Arial" panose="020B0604020202020204" pitchFamily="34" charset="0"/>
                <a:sym typeface="Symbol" panose="05050102010706020507" pitchFamily="18" charset="2"/>
              </a:rPr>
              <a:t>ACD</a:t>
            </a:r>
            <a:r>
              <a:rPr lang="en-US" altLang="fa-IR" sz="1800" b="0" i="1" dirty="0">
                <a:solidFill>
                  <a:schemeClr val="tx1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+ </a:t>
            </a:r>
            <a:r>
              <a:rPr lang="en-US" altLang="fa-IR" sz="1800" b="0" i="1" dirty="0" smtClean="0">
                <a:solidFill>
                  <a:schemeClr val="tx1"/>
                </a:solidFill>
                <a:cs typeface="Arial" panose="020B0604020202020204" pitchFamily="34" charset="0"/>
                <a:sym typeface="Symbol" panose="05050102010706020507" pitchFamily="18" charset="2"/>
              </a:rPr>
              <a:t>A </a:t>
            </a:r>
            <a:r>
              <a:rPr lang="en-US" altLang="fa-IR" sz="1800" b="0" dirty="0" smtClean="0">
                <a:solidFill>
                  <a:schemeClr val="tx1"/>
                </a:solidFill>
                <a:cs typeface="Arial" panose="020B0604020202020204" pitchFamily="34" charset="0"/>
                <a:sym typeface="Symbol" panose="05050102010706020507" pitchFamily="18" charset="2"/>
              </a:rPr>
              <a:t></a:t>
            </a:r>
            <a:r>
              <a:rPr lang="en-US" altLang="fa-IR" sz="1800" b="0" i="1" dirty="0">
                <a:solidFill>
                  <a:schemeClr val="tx1"/>
                </a:solidFill>
                <a:cs typeface="Arial" panose="020B0604020202020204" pitchFamily="34" charset="0"/>
                <a:sym typeface="Symbol" panose="05050102010706020507" pitchFamily="18" charset="2"/>
              </a:rPr>
              <a:t>BD </a:t>
            </a:r>
            <a:endParaRPr lang="en-US" altLang="fa-IR" sz="1800" b="0" i="1" dirty="0">
              <a:solidFill>
                <a:srgbClr val="CC0099"/>
              </a:solidFill>
              <a:cs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59399" name="Text Box 6"/>
          <p:cNvSpPr txBox="1">
            <a:spLocks noChangeArrowheads="1"/>
          </p:cNvSpPr>
          <p:nvPr/>
        </p:nvSpPr>
        <p:spPr bwMode="auto">
          <a:xfrm>
            <a:off x="4859338" y="2133600"/>
            <a:ext cx="72072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59400" name="Text Box 7"/>
          <p:cNvSpPr txBox="1">
            <a:spLocks noChangeArrowheads="1"/>
          </p:cNvSpPr>
          <p:nvPr/>
        </p:nvSpPr>
        <p:spPr bwMode="auto">
          <a:xfrm>
            <a:off x="4859338" y="2460625"/>
            <a:ext cx="72072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59401" name="Text Box 8"/>
          <p:cNvSpPr txBox="1">
            <a:spLocks noChangeArrowheads="1"/>
          </p:cNvSpPr>
          <p:nvPr/>
        </p:nvSpPr>
        <p:spPr bwMode="auto">
          <a:xfrm>
            <a:off x="4859338" y="4837113"/>
            <a:ext cx="72072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50000"/>
              </a:spcBef>
              <a:buFontTx/>
              <a:buNone/>
            </a:pPr>
            <a:r>
              <a:rPr lang="en-US" altLang="fa-IR" sz="15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89DE443B-BB86-4791-81C7-3B0CF7E9E86A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16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6144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fa-IR" altLang="fa-IR" smtClean="0"/>
          </a:p>
        </p:txBody>
      </p:sp>
      <p:pic>
        <p:nvPicPr>
          <p:cNvPr id="61444" name="Picture 4"/>
          <p:cNvPicPr>
            <a:picLocks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52963" y="333375"/>
            <a:ext cx="3735387" cy="5759450"/>
          </a:xfrm>
          <a:noFill/>
        </p:spPr>
      </p:pic>
      <p:pic>
        <p:nvPicPr>
          <p:cNvPr id="61445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1028700"/>
            <a:ext cx="1452563" cy="249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A4BB3A61-1089-41CC-A245-B48439A03C3E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17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6349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Helper Terms</a:t>
            </a:r>
          </a:p>
        </p:txBody>
      </p:sp>
      <p:sp>
        <p:nvSpPr>
          <p:cNvPr id="63492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lvl="1" algn="l" rtl="0" eaLnBrk="1" hangingPunct="1">
              <a:lnSpc>
                <a:spcPct val="80000"/>
              </a:lnSpc>
            </a:pPr>
            <a:r>
              <a:rPr lang="en-US" altLang="fa-IR" sz="2100" smtClean="0"/>
              <a:t>If an I/O pin’s output-control gate produces a constant 1, </a:t>
            </a:r>
            <a:r>
              <a:rPr lang="en-US" altLang="fa-IR" sz="2100" smtClean="0">
                <a:sym typeface="Wingdings" panose="05000000000000000000" pitchFamily="2" charset="2"/>
              </a:rPr>
              <a:t></a:t>
            </a:r>
            <a:r>
              <a:rPr lang="en-US" altLang="fa-IR" sz="2100" smtClean="0"/>
              <a:t> the output is always enabled, </a:t>
            </a:r>
          </a:p>
          <a:p>
            <a:pPr lvl="1" algn="l" rtl="0" eaLnBrk="1" hangingPunct="1">
              <a:lnSpc>
                <a:spcPct val="80000"/>
              </a:lnSpc>
            </a:pPr>
            <a:r>
              <a:rPr lang="en-US" altLang="fa-IR" sz="2100" smtClean="0"/>
              <a:t>The pin may be used as an input too.</a:t>
            </a:r>
          </a:p>
          <a:p>
            <a:pPr lvl="1" algn="l" rtl="0" eaLnBrk="1" hangingPunct="1">
              <a:lnSpc>
                <a:spcPct val="80000"/>
              </a:lnSpc>
            </a:pPr>
            <a:r>
              <a:rPr lang="en-US" altLang="fa-IR" sz="2100" smtClean="0"/>
              <a:t>Outputs can be used to generate first-pass “</a:t>
            </a:r>
            <a:r>
              <a:rPr lang="en-US" altLang="fa-IR" sz="2100" smtClean="0">
                <a:solidFill>
                  <a:srgbClr val="FF0000"/>
                </a:solidFill>
              </a:rPr>
              <a:t>helper terms</a:t>
            </a:r>
            <a:r>
              <a:rPr lang="en-US" altLang="fa-IR" sz="2100" smtClean="0"/>
              <a:t>” for logic functions that cannot be performed in a single pass with the limited number of AND terms available for a single output.</a:t>
            </a:r>
          </a:p>
        </p:txBody>
      </p:sp>
      <p:pic>
        <p:nvPicPr>
          <p:cNvPr id="63493" name="Picture 4"/>
          <p:cNvPicPr>
            <a:picLocks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68875" y="981075"/>
            <a:ext cx="3455988" cy="5327650"/>
          </a:xfr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08C127AA-60B5-49F6-B718-B40FEE174440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2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PLAs</a:t>
            </a:r>
          </a:p>
        </p:txBody>
      </p:sp>
      <p:sp>
        <p:nvSpPr>
          <p:cNvPr id="1184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57288"/>
            <a:ext cx="7772400" cy="4648200"/>
          </a:xfrm>
        </p:spPr>
        <p:txBody>
          <a:bodyPr/>
          <a:lstStyle/>
          <a:p>
            <a:pPr marL="762000" indent="-762000" algn="l" rtl="0" eaLnBrk="1" hangingPunct="1">
              <a:buFontTx/>
              <a:buNone/>
            </a:pPr>
            <a:r>
              <a:rPr lang="en-US" altLang="fa-IR" sz="3600" smtClean="0"/>
              <a:t>Programmable Logic Array</a:t>
            </a:r>
          </a:p>
          <a:p>
            <a:pPr marL="762000" indent="-762000" algn="l" rtl="0" eaLnBrk="1" hangingPunct="1"/>
            <a:endParaRPr lang="fa-IR" altLang="fa-IR" sz="3600" smtClean="0"/>
          </a:p>
          <a:p>
            <a:pPr marL="1066800" lvl="1" indent="-609600" algn="l" rtl="0" eaLnBrk="1" hangingPunct="1"/>
            <a:r>
              <a:rPr kumimoji="1" lang="en-US" altLang="ko-KR" sz="2800" smtClean="0">
                <a:solidFill>
                  <a:schemeClr val="accent2"/>
                </a:solidFill>
                <a:ea typeface="굴림" pitchFamily="50" charset="-127"/>
              </a:rPr>
              <a:t>Pre-fabricated building block of many AND/OR gates (or NOR, NAND) </a:t>
            </a:r>
          </a:p>
          <a:p>
            <a:pPr marL="1066800" lvl="1" indent="-609600" algn="l" rtl="0" eaLnBrk="1" hangingPunct="1"/>
            <a:r>
              <a:rPr kumimoji="1" lang="en-US" altLang="ko-KR" sz="2800" smtClean="0">
                <a:solidFill>
                  <a:schemeClr val="accent2"/>
                </a:solidFill>
                <a:ea typeface="굴림" pitchFamily="50" charset="-127"/>
              </a:rPr>
              <a:t>General purpose logic building blocks</a:t>
            </a:r>
            <a:endParaRPr lang="en-US" altLang="fa-IR" sz="2800" smtClean="0">
              <a:solidFill>
                <a:schemeClr val="accent2"/>
              </a:solidFill>
            </a:endParaRPr>
          </a:p>
          <a:p>
            <a:pPr marL="1066800" lvl="1" indent="-609600" algn="l" rtl="0" eaLnBrk="1" hangingPunct="1"/>
            <a:r>
              <a:rPr kumimoji="1" lang="en-US" altLang="ko-KR" sz="2800" smtClean="0">
                <a:solidFill>
                  <a:schemeClr val="accent2"/>
                </a:solidFill>
                <a:ea typeface="굴림" pitchFamily="50" charset="-127"/>
              </a:rPr>
              <a:t>“Personalized” or “customized” by making/ breaking connections among the gates</a:t>
            </a:r>
          </a:p>
          <a:p>
            <a:pPr marL="1066800" lvl="1" indent="-609600" algn="l" rtl="0" eaLnBrk="1" hangingPunct="1"/>
            <a:r>
              <a:rPr kumimoji="1" lang="en-US" altLang="ko-KR" sz="2800" smtClean="0">
                <a:solidFill>
                  <a:schemeClr val="accent2"/>
                </a:solidFill>
                <a:ea typeface="굴림" pitchFamily="50" charset="-127"/>
              </a:rPr>
              <a:t>This process is called “programming”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4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84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4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84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4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184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4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184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4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184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477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46D5BCE0-A9C9-4435-9DB7-93E333062DD6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3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mtClean="0"/>
              <a:t>PLA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 eaLnBrk="1" hangingPunct="1"/>
            <a:r>
              <a:rPr lang="en-US" altLang="fa-IR" smtClean="0"/>
              <a:t>Realizes Sums of Products</a:t>
            </a:r>
          </a:p>
        </p:txBody>
      </p:sp>
      <p:pic>
        <p:nvPicPr>
          <p:cNvPr id="34821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88" y="1957388"/>
            <a:ext cx="7327900" cy="384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93C4BF22-5CA8-49B3-A6AC-482FC33F93EF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4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88913"/>
            <a:ext cx="7772400" cy="1143000"/>
          </a:xfrm>
        </p:spPr>
        <p:txBody>
          <a:bodyPr/>
          <a:lstStyle/>
          <a:p>
            <a:pPr defTabSz="914400" rtl="1" eaLnBrk="1" hangingPunct="1"/>
            <a:r>
              <a:rPr lang="en-US" altLang="fa-IR" smtClean="0"/>
              <a:t>PLA</a:t>
            </a:r>
          </a:p>
        </p:txBody>
      </p:sp>
      <p:pic>
        <p:nvPicPr>
          <p:cNvPr id="3686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125538"/>
            <a:ext cx="4916488" cy="530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8447F9EB-D5F6-429D-9BF6-A5AF7CA41D4E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5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pic>
        <p:nvPicPr>
          <p:cNvPr id="389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5325" y="981075"/>
            <a:ext cx="4551363" cy="421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en-US" altLang="fa-IR" smtClean="0"/>
              <a:t>PLA</a:t>
            </a:r>
          </a:p>
        </p:txBody>
      </p:sp>
      <p:sp>
        <p:nvSpPr>
          <p:cNvPr id="1338372" name="Text Box 4"/>
          <p:cNvSpPr txBox="1">
            <a:spLocks noChangeArrowheads="1"/>
          </p:cNvSpPr>
          <p:nvPr/>
        </p:nvSpPr>
        <p:spPr bwMode="auto">
          <a:xfrm>
            <a:off x="611188" y="5516563"/>
            <a:ext cx="612140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defTabSz="1019175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A 3</a:t>
            </a:r>
            <a:r>
              <a: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×2 PLA with 4 product terms.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38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837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11749663-C656-4F20-8ECA-F08995875882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6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692150" y="608013"/>
            <a:ext cx="7773988" cy="804862"/>
          </a:xfrm>
        </p:spPr>
        <p:txBody>
          <a:bodyPr/>
          <a:lstStyle/>
          <a:p>
            <a:pPr eaLnBrk="1" hangingPunct="1"/>
            <a:r>
              <a:rPr lang="en-US" altLang="fa-IR" sz="3600" smtClean="0"/>
              <a:t>Design for PLA:</a:t>
            </a:r>
            <a:br>
              <a:rPr lang="en-US" altLang="fa-IR" sz="3600" smtClean="0"/>
            </a:br>
            <a:r>
              <a:rPr lang="en-US" altLang="fa-IR" sz="3600" smtClean="0"/>
              <a:t>Example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4625"/>
            <a:ext cx="7772400" cy="4648200"/>
          </a:xfrm>
        </p:spPr>
        <p:txBody>
          <a:bodyPr/>
          <a:lstStyle/>
          <a:p>
            <a:pPr lvl="1" algn="l" rtl="0" eaLnBrk="1" hangingPunct="1"/>
            <a:r>
              <a:rPr lang="en-US" altLang="fa-IR" sz="2400" smtClean="0"/>
              <a:t>Implement the following functions using PLA</a:t>
            </a:r>
          </a:p>
        </p:txBody>
      </p:sp>
      <p:sp>
        <p:nvSpPr>
          <p:cNvPr id="40965" name="Rectangle 4"/>
          <p:cNvSpPr>
            <a:spLocks noChangeArrowheads="1"/>
          </p:cNvSpPr>
          <p:nvPr/>
        </p:nvSpPr>
        <p:spPr bwMode="auto">
          <a:xfrm>
            <a:off x="1403350" y="2012950"/>
            <a:ext cx="1936750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F0 = A  + B' C'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F1 = A C'  +  A B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F2 = B' C'  +  A B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F3 = B' C  +  A</a:t>
            </a:r>
          </a:p>
        </p:txBody>
      </p:sp>
      <p:sp>
        <p:nvSpPr>
          <p:cNvPr id="1344517" name="Rectangle 5"/>
          <p:cNvSpPr>
            <a:spLocks noChangeArrowheads="1"/>
          </p:cNvSpPr>
          <p:nvPr/>
        </p:nvSpPr>
        <p:spPr bwMode="auto">
          <a:xfrm>
            <a:off x="1371600" y="3284538"/>
            <a:ext cx="2095500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kumimoji="1" lang="en-US" altLang="ko-KR" sz="1800" i="1">
                <a:solidFill>
                  <a:srgbClr val="FF0000"/>
                </a:solidFill>
                <a:ea typeface="굴림" pitchFamily="50" charset="-127"/>
                <a:cs typeface="Arial" panose="020B0604020202020204" pitchFamily="34" charset="0"/>
              </a:rPr>
              <a:t>Personality Matrix</a:t>
            </a:r>
          </a:p>
        </p:txBody>
      </p:sp>
      <p:sp>
        <p:nvSpPr>
          <p:cNvPr id="1344519" name="Rectangle 7"/>
          <p:cNvSpPr>
            <a:spLocks noChangeArrowheads="1"/>
          </p:cNvSpPr>
          <p:nvPr/>
        </p:nvSpPr>
        <p:spPr bwMode="auto">
          <a:xfrm>
            <a:off x="5245100" y="2679700"/>
            <a:ext cx="2635250" cy="75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kumimoji="1" lang="en-US" altLang="ko-KR" sz="1800">
                <a:solidFill>
                  <a:schemeClr val="tx1"/>
                </a:solidFill>
                <a:ea typeface="굴림" pitchFamily="50" charset="-127"/>
                <a:cs typeface="Arial" panose="020B0604020202020204" pitchFamily="34" charset="0"/>
              </a:rPr>
              <a:t>1 = asserted in term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kumimoji="1" lang="en-US" altLang="ko-KR" sz="1800">
                <a:solidFill>
                  <a:schemeClr val="tx1"/>
                </a:solidFill>
                <a:ea typeface="굴림" pitchFamily="50" charset="-127"/>
                <a:cs typeface="Arial" panose="020B0604020202020204" pitchFamily="34" charset="0"/>
              </a:rPr>
              <a:t>0 = negated in term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kumimoji="1" lang="en-US" altLang="ko-KR" sz="1800">
                <a:solidFill>
                  <a:schemeClr val="tx1"/>
                </a:solidFill>
                <a:ea typeface="굴림" pitchFamily="50" charset="-127"/>
                <a:cs typeface="Arial" panose="020B0604020202020204" pitchFamily="34" charset="0"/>
              </a:rPr>
              <a:t>- = does not participate</a:t>
            </a:r>
          </a:p>
        </p:txBody>
      </p:sp>
      <p:sp>
        <p:nvSpPr>
          <p:cNvPr id="1344520" name="Rectangle 8"/>
          <p:cNvSpPr>
            <a:spLocks noChangeArrowheads="1"/>
          </p:cNvSpPr>
          <p:nvPr/>
        </p:nvSpPr>
        <p:spPr bwMode="auto">
          <a:xfrm>
            <a:off x="4889500" y="2349500"/>
            <a:ext cx="13081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kumimoji="1" lang="en-US" altLang="ko-KR" sz="1800" i="1">
                <a:solidFill>
                  <a:srgbClr val="FF0000"/>
                </a:solidFill>
                <a:ea typeface="굴림" pitchFamily="50" charset="-127"/>
                <a:cs typeface="Arial" panose="020B0604020202020204" pitchFamily="34" charset="0"/>
              </a:rPr>
              <a:t>Input Side:</a:t>
            </a:r>
          </a:p>
        </p:txBody>
      </p:sp>
      <p:sp>
        <p:nvSpPr>
          <p:cNvPr id="1344521" name="Rectangle 9"/>
          <p:cNvSpPr>
            <a:spLocks noChangeArrowheads="1"/>
          </p:cNvSpPr>
          <p:nvPr/>
        </p:nvSpPr>
        <p:spPr bwMode="auto">
          <a:xfrm>
            <a:off x="5257800" y="4152900"/>
            <a:ext cx="327025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kumimoji="1" lang="en-US" altLang="ko-KR" sz="1800">
                <a:solidFill>
                  <a:schemeClr val="tx1"/>
                </a:solidFill>
                <a:ea typeface="굴림" pitchFamily="50" charset="-127"/>
                <a:cs typeface="Arial" panose="020B0604020202020204" pitchFamily="34" charset="0"/>
              </a:rPr>
              <a:t>1 = term connected to output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kumimoji="1" lang="en-US" altLang="ko-KR" sz="1800">
                <a:solidFill>
                  <a:schemeClr val="tx1"/>
                </a:solidFill>
                <a:ea typeface="굴림" pitchFamily="50" charset="-127"/>
                <a:cs typeface="Arial" panose="020B0604020202020204" pitchFamily="34" charset="0"/>
              </a:rPr>
              <a:t>0 = no connection to output</a:t>
            </a:r>
          </a:p>
        </p:txBody>
      </p:sp>
      <p:sp>
        <p:nvSpPr>
          <p:cNvPr id="1344522" name="Rectangle 10"/>
          <p:cNvSpPr>
            <a:spLocks noChangeArrowheads="1"/>
          </p:cNvSpPr>
          <p:nvPr/>
        </p:nvSpPr>
        <p:spPr bwMode="auto">
          <a:xfrm>
            <a:off x="4889500" y="3860800"/>
            <a:ext cx="14986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kumimoji="1" lang="en-US" altLang="ko-KR" sz="1800" i="1">
                <a:solidFill>
                  <a:srgbClr val="FF0000"/>
                </a:solidFill>
                <a:ea typeface="굴림" pitchFamily="50" charset="-127"/>
                <a:cs typeface="Arial" panose="020B0604020202020204" pitchFamily="34" charset="0"/>
              </a:rPr>
              <a:t>Output Side:</a:t>
            </a:r>
          </a:p>
        </p:txBody>
      </p:sp>
      <p:grpSp>
        <p:nvGrpSpPr>
          <p:cNvPr id="2" name="Group 185"/>
          <p:cNvGrpSpPr>
            <a:grpSpLocks/>
          </p:cNvGrpSpPr>
          <p:nvPr/>
        </p:nvGrpSpPr>
        <p:grpSpPr bwMode="auto">
          <a:xfrm>
            <a:off x="541338" y="3625850"/>
            <a:ext cx="4289425" cy="2278063"/>
            <a:chOff x="341" y="2284"/>
            <a:chExt cx="2702" cy="1435"/>
          </a:xfrm>
        </p:grpSpPr>
        <p:sp>
          <p:nvSpPr>
            <p:cNvPr id="40972" name="AutoShape 98"/>
            <p:cNvSpPr>
              <a:spLocks noChangeAspect="1" noChangeArrowheads="1" noTextEdit="1"/>
            </p:cNvSpPr>
            <p:nvPr/>
          </p:nvSpPr>
          <p:spPr bwMode="auto">
            <a:xfrm>
              <a:off x="341" y="2284"/>
              <a:ext cx="2702" cy="1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0973" name="Line 100"/>
            <p:cNvSpPr>
              <a:spLocks noChangeShapeType="1"/>
            </p:cNvSpPr>
            <p:nvPr/>
          </p:nvSpPr>
          <p:spPr bwMode="auto">
            <a:xfrm>
              <a:off x="341" y="2652"/>
              <a:ext cx="2123" cy="1"/>
            </a:xfrm>
            <a:prstGeom prst="line">
              <a:avLst/>
            </a:prstGeom>
            <a:noFill/>
            <a:ln w="28575">
              <a:solidFill>
                <a:srgbClr val="19788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0974" name="Line 101"/>
            <p:cNvSpPr>
              <a:spLocks noChangeShapeType="1"/>
            </p:cNvSpPr>
            <p:nvPr/>
          </p:nvSpPr>
          <p:spPr bwMode="auto">
            <a:xfrm>
              <a:off x="885" y="2284"/>
              <a:ext cx="1" cy="1138"/>
            </a:xfrm>
            <a:prstGeom prst="line">
              <a:avLst/>
            </a:prstGeom>
            <a:noFill/>
            <a:ln w="28575">
              <a:solidFill>
                <a:srgbClr val="19788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0975" name="Line 102"/>
            <p:cNvSpPr>
              <a:spLocks noChangeShapeType="1"/>
            </p:cNvSpPr>
            <p:nvPr/>
          </p:nvSpPr>
          <p:spPr bwMode="auto">
            <a:xfrm>
              <a:off x="1411" y="2284"/>
              <a:ext cx="1" cy="1155"/>
            </a:xfrm>
            <a:prstGeom prst="line">
              <a:avLst/>
            </a:prstGeom>
            <a:noFill/>
            <a:ln w="28575">
              <a:solidFill>
                <a:srgbClr val="19788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0976" name="Rectangle 103"/>
            <p:cNvSpPr>
              <a:spLocks noChangeArrowheads="1"/>
            </p:cNvSpPr>
            <p:nvPr/>
          </p:nvSpPr>
          <p:spPr bwMode="auto">
            <a:xfrm>
              <a:off x="1622" y="2302"/>
              <a:ext cx="54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000000"/>
                  </a:solidFill>
                  <a:cs typeface="Arial" panose="020B0604020202020204" pitchFamily="34" charset="0"/>
                </a:rPr>
                <a:t>Outputs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0977" name="Rectangle 104"/>
            <p:cNvSpPr>
              <a:spLocks noChangeArrowheads="1"/>
            </p:cNvSpPr>
            <p:nvPr/>
          </p:nvSpPr>
          <p:spPr bwMode="auto">
            <a:xfrm>
              <a:off x="973" y="2302"/>
              <a:ext cx="43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r" defTabSz="1019175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defTabSz="1019175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defTabSz="1019175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defTabSz="101917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800" b="0">
                  <a:solidFill>
                    <a:srgbClr val="000000"/>
                  </a:solidFill>
                  <a:cs typeface="Arial" panose="020B0604020202020204" pitchFamily="34" charset="0"/>
                </a:rPr>
                <a:t>Inputs </a:t>
              </a:r>
              <a:endParaRPr lang="en-US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40978" name="Group 108"/>
            <p:cNvGrpSpPr>
              <a:grpSpLocks/>
            </p:cNvGrpSpPr>
            <p:nvPr/>
          </p:nvGrpSpPr>
          <p:grpSpPr bwMode="auto">
            <a:xfrm>
              <a:off x="359" y="2302"/>
              <a:ext cx="536" cy="330"/>
              <a:chOff x="359" y="2302"/>
              <a:chExt cx="536" cy="330"/>
            </a:xfrm>
          </p:grpSpPr>
          <p:sp>
            <p:nvSpPr>
              <p:cNvPr id="41048" name="Rectangle 105"/>
              <p:cNvSpPr>
                <a:spLocks noChangeArrowheads="1"/>
              </p:cNvSpPr>
              <p:nvPr/>
            </p:nvSpPr>
            <p:spPr bwMode="auto">
              <a:xfrm>
                <a:off x="359" y="2302"/>
                <a:ext cx="536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8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Product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049" name="Rectangle 106"/>
              <p:cNvSpPr>
                <a:spLocks noChangeArrowheads="1"/>
              </p:cNvSpPr>
              <p:nvPr/>
            </p:nvSpPr>
            <p:spPr bwMode="auto">
              <a:xfrm>
                <a:off x="464" y="2459"/>
                <a:ext cx="80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8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t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050" name="Rectangle 107"/>
              <p:cNvSpPr>
                <a:spLocks noChangeArrowheads="1"/>
              </p:cNvSpPr>
              <p:nvPr/>
            </p:nvSpPr>
            <p:spPr bwMode="auto">
              <a:xfrm>
                <a:off x="499" y="2459"/>
                <a:ext cx="288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8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erm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0979" name="Oval 114"/>
            <p:cNvSpPr>
              <a:spLocks noChangeArrowheads="1"/>
            </p:cNvSpPr>
            <p:nvPr/>
          </p:nvSpPr>
          <p:spPr bwMode="auto">
            <a:xfrm>
              <a:off x="1771" y="2696"/>
              <a:ext cx="140" cy="139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40980" name="Group 122"/>
            <p:cNvGrpSpPr>
              <a:grpSpLocks/>
            </p:cNvGrpSpPr>
            <p:nvPr/>
          </p:nvGrpSpPr>
          <p:grpSpPr bwMode="auto">
            <a:xfrm>
              <a:off x="955" y="2494"/>
              <a:ext cx="136" cy="1048"/>
              <a:chOff x="955" y="2494"/>
              <a:chExt cx="136" cy="1048"/>
            </a:xfrm>
          </p:grpSpPr>
          <p:sp>
            <p:nvSpPr>
              <p:cNvPr id="41042" name="Rectangle 116"/>
              <p:cNvSpPr>
                <a:spLocks noChangeArrowheads="1"/>
              </p:cNvSpPr>
              <p:nvPr/>
            </p:nvSpPr>
            <p:spPr bwMode="auto">
              <a:xfrm>
                <a:off x="955" y="2494"/>
                <a:ext cx="136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8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A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043" name="Rectangle 117"/>
              <p:cNvSpPr>
                <a:spLocks noChangeArrowheads="1"/>
              </p:cNvSpPr>
              <p:nvPr/>
            </p:nvSpPr>
            <p:spPr bwMode="auto">
              <a:xfrm>
                <a:off x="955" y="2669"/>
                <a:ext cx="120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8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044" name="Rectangle 118"/>
              <p:cNvSpPr>
                <a:spLocks noChangeArrowheads="1"/>
              </p:cNvSpPr>
              <p:nvPr/>
            </p:nvSpPr>
            <p:spPr bwMode="auto">
              <a:xfrm>
                <a:off x="973" y="2844"/>
                <a:ext cx="88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8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-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045" name="Rectangle 119"/>
              <p:cNvSpPr>
                <a:spLocks noChangeArrowheads="1"/>
              </p:cNvSpPr>
              <p:nvPr/>
            </p:nvSpPr>
            <p:spPr bwMode="auto">
              <a:xfrm>
                <a:off x="955" y="3019"/>
                <a:ext cx="120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8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046" name="Rectangle 120"/>
              <p:cNvSpPr>
                <a:spLocks noChangeArrowheads="1"/>
              </p:cNvSpPr>
              <p:nvPr/>
            </p:nvSpPr>
            <p:spPr bwMode="auto">
              <a:xfrm>
                <a:off x="973" y="3194"/>
                <a:ext cx="88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8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-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047" name="Rectangle 121"/>
              <p:cNvSpPr>
                <a:spLocks noChangeArrowheads="1"/>
              </p:cNvSpPr>
              <p:nvPr/>
            </p:nvSpPr>
            <p:spPr bwMode="auto">
              <a:xfrm>
                <a:off x="955" y="3369"/>
                <a:ext cx="120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8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0981" name="Group 129"/>
            <p:cNvGrpSpPr>
              <a:grpSpLocks/>
            </p:cNvGrpSpPr>
            <p:nvPr/>
          </p:nvGrpSpPr>
          <p:grpSpPr bwMode="auto">
            <a:xfrm>
              <a:off x="1113" y="2494"/>
              <a:ext cx="138" cy="1048"/>
              <a:chOff x="1113" y="2494"/>
              <a:chExt cx="138" cy="1048"/>
            </a:xfrm>
          </p:grpSpPr>
          <p:sp>
            <p:nvSpPr>
              <p:cNvPr id="41036" name="Rectangle 123"/>
              <p:cNvSpPr>
                <a:spLocks noChangeArrowheads="1"/>
              </p:cNvSpPr>
              <p:nvPr/>
            </p:nvSpPr>
            <p:spPr bwMode="auto">
              <a:xfrm>
                <a:off x="1113" y="2494"/>
                <a:ext cx="136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8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B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037" name="Rectangle 124"/>
              <p:cNvSpPr>
                <a:spLocks noChangeArrowheads="1"/>
              </p:cNvSpPr>
              <p:nvPr/>
            </p:nvSpPr>
            <p:spPr bwMode="auto">
              <a:xfrm>
                <a:off x="1131" y="2669"/>
                <a:ext cx="120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8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038" name="Rectangle 125"/>
              <p:cNvSpPr>
                <a:spLocks noChangeArrowheads="1"/>
              </p:cNvSpPr>
              <p:nvPr/>
            </p:nvSpPr>
            <p:spPr bwMode="auto">
              <a:xfrm>
                <a:off x="1131" y="2844"/>
                <a:ext cx="120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8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0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039" name="Rectangle 126"/>
              <p:cNvSpPr>
                <a:spLocks noChangeArrowheads="1"/>
              </p:cNvSpPr>
              <p:nvPr/>
            </p:nvSpPr>
            <p:spPr bwMode="auto">
              <a:xfrm>
                <a:off x="1131" y="3019"/>
                <a:ext cx="88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8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-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040" name="Rectangle 127"/>
              <p:cNvSpPr>
                <a:spLocks noChangeArrowheads="1"/>
              </p:cNvSpPr>
              <p:nvPr/>
            </p:nvSpPr>
            <p:spPr bwMode="auto">
              <a:xfrm>
                <a:off x="1131" y="3194"/>
                <a:ext cx="120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8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0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041" name="Rectangle 128"/>
              <p:cNvSpPr>
                <a:spLocks noChangeArrowheads="1"/>
              </p:cNvSpPr>
              <p:nvPr/>
            </p:nvSpPr>
            <p:spPr bwMode="auto">
              <a:xfrm>
                <a:off x="1131" y="3369"/>
                <a:ext cx="88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8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-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0982" name="Group 136"/>
            <p:cNvGrpSpPr>
              <a:grpSpLocks/>
            </p:cNvGrpSpPr>
            <p:nvPr/>
          </p:nvGrpSpPr>
          <p:grpSpPr bwMode="auto">
            <a:xfrm>
              <a:off x="1271" y="2494"/>
              <a:ext cx="144" cy="1048"/>
              <a:chOff x="1271" y="2494"/>
              <a:chExt cx="144" cy="1048"/>
            </a:xfrm>
          </p:grpSpPr>
          <p:sp>
            <p:nvSpPr>
              <p:cNvPr id="41030" name="Rectangle 130"/>
              <p:cNvSpPr>
                <a:spLocks noChangeArrowheads="1"/>
              </p:cNvSpPr>
              <p:nvPr/>
            </p:nvSpPr>
            <p:spPr bwMode="auto">
              <a:xfrm>
                <a:off x="1271" y="2494"/>
                <a:ext cx="144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8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C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031" name="Rectangle 131"/>
              <p:cNvSpPr>
                <a:spLocks noChangeArrowheads="1"/>
              </p:cNvSpPr>
              <p:nvPr/>
            </p:nvSpPr>
            <p:spPr bwMode="auto">
              <a:xfrm>
                <a:off x="1288" y="2669"/>
                <a:ext cx="88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8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-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032" name="Rectangle 132"/>
              <p:cNvSpPr>
                <a:spLocks noChangeArrowheads="1"/>
              </p:cNvSpPr>
              <p:nvPr/>
            </p:nvSpPr>
            <p:spPr bwMode="auto">
              <a:xfrm>
                <a:off x="1271" y="2844"/>
                <a:ext cx="120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8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033" name="Rectangle 133"/>
              <p:cNvSpPr>
                <a:spLocks noChangeArrowheads="1"/>
              </p:cNvSpPr>
              <p:nvPr/>
            </p:nvSpPr>
            <p:spPr bwMode="auto">
              <a:xfrm>
                <a:off x="1271" y="3019"/>
                <a:ext cx="120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8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0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034" name="Rectangle 134"/>
              <p:cNvSpPr>
                <a:spLocks noChangeArrowheads="1"/>
              </p:cNvSpPr>
              <p:nvPr/>
            </p:nvSpPr>
            <p:spPr bwMode="auto">
              <a:xfrm>
                <a:off x="1271" y="3194"/>
                <a:ext cx="120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8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0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035" name="Rectangle 135"/>
              <p:cNvSpPr>
                <a:spLocks noChangeArrowheads="1"/>
              </p:cNvSpPr>
              <p:nvPr/>
            </p:nvSpPr>
            <p:spPr bwMode="auto">
              <a:xfrm>
                <a:off x="1288" y="3369"/>
                <a:ext cx="88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8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-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0983" name="Group 144"/>
            <p:cNvGrpSpPr>
              <a:grpSpLocks/>
            </p:cNvGrpSpPr>
            <p:nvPr/>
          </p:nvGrpSpPr>
          <p:grpSpPr bwMode="auto">
            <a:xfrm>
              <a:off x="1517" y="2477"/>
              <a:ext cx="157" cy="1048"/>
              <a:chOff x="1517" y="2477"/>
              <a:chExt cx="157" cy="1048"/>
            </a:xfrm>
          </p:grpSpPr>
          <p:sp>
            <p:nvSpPr>
              <p:cNvPr id="41023" name="Rectangle 137"/>
              <p:cNvSpPr>
                <a:spLocks noChangeArrowheads="1"/>
              </p:cNvSpPr>
              <p:nvPr/>
            </p:nvSpPr>
            <p:spPr bwMode="auto">
              <a:xfrm>
                <a:off x="1517" y="2477"/>
                <a:ext cx="128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8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F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024" name="Rectangle 138"/>
              <p:cNvSpPr>
                <a:spLocks noChangeArrowheads="1"/>
              </p:cNvSpPr>
              <p:nvPr/>
            </p:nvSpPr>
            <p:spPr bwMode="auto">
              <a:xfrm>
                <a:off x="1587" y="2564"/>
                <a:ext cx="87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3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0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025" name="Rectangle 139"/>
              <p:cNvSpPr>
                <a:spLocks noChangeArrowheads="1"/>
              </p:cNvSpPr>
              <p:nvPr/>
            </p:nvSpPr>
            <p:spPr bwMode="auto">
              <a:xfrm>
                <a:off x="1552" y="2652"/>
                <a:ext cx="120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8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0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026" name="Rectangle 140"/>
              <p:cNvSpPr>
                <a:spLocks noChangeArrowheads="1"/>
              </p:cNvSpPr>
              <p:nvPr/>
            </p:nvSpPr>
            <p:spPr bwMode="auto">
              <a:xfrm>
                <a:off x="1552" y="2827"/>
                <a:ext cx="120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8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0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027" name="Rectangle 141"/>
              <p:cNvSpPr>
                <a:spLocks noChangeArrowheads="1"/>
              </p:cNvSpPr>
              <p:nvPr/>
            </p:nvSpPr>
            <p:spPr bwMode="auto">
              <a:xfrm>
                <a:off x="1552" y="3002"/>
                <a:ext cx="120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8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0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028" name="Rectangle 142"/>
              <p:cNvSpPr>
                <a:spLocks noChangeArrowheads="1"/>
              </p:cNvSpPr>
              <p:nvPr/>
            </p:nvSpPr>
            <p:spPr bwMode="auto">
              <a:xfrm>
                <a:off x="1552" y="3177"/>
                <a:ext cx="120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8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029" name="Rectangle 143"/>
              <p:cNvSpPr>
                <a:spLocks noChangeArrowheads="1"/>
              </p:cNvSpPr>
              <p:nvPr/>
            </p:nvSpPr>
            <p:spPr bwMode="auto">
              <a:xfrm>
                <a:off x="1552" y="3352"/>
                <a:ext cx="120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8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0984" name="Group 152"/>
            <p:cNvGrpSpPr>
              <a:grpSpLocks/>
            </p:cNvGrpSpPr>
            <p:nvPr/>
          </p:nvGrpSpPr>
          <p:grpSpPr bwMode="auto">
            <a:xfrm>
              <a:off x="1762" y="2477"/>
              <a:ext cx="175" cy="1048"/>
              <a:chOff x="1762" y="2477"/>
              <a:chExt cx="175" cy="1048"/>
            </a:xfrm>
          </p:grpSpPr>
          <p:sp>
            <p:nvSpPr>
              <p:cNvPr id="41016" name="Rectangle 145"/>
              <p:cNvSpPr>
                <a:spLocks noChangeArrowheads="1"/>
              </p:cNvSpPr>
              <p:nvPr/>
            </p:nvSpPr>
            <p:spPr bwMode="auto">
              <a:xfrm>
                <a:off x="1762" y="2477"/>
                <a:ext cx="128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8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F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017" name="Rectangle 146"/>
              <p:cNvSpPr>
                <a:spLocks noChangeArrowheads="1"/>
              </p:cNvSpPr>
              <p:nvPr/>
            </p:nvSpPr>
            <p:spPr bwMode="auto">
              <a:xfrm>
                <a:off x="1850" y="2564"/>
                <a:ext cx="87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3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018" name="Rectangle 147"/>
              <p:cNvSpPr>
                <a:spLocks noChangeArrowheads="1"/>
              </p:cNvSpPr>
              <p:nvPr/>
            </p:nvSpPr>
            <p:spPr bwMode="auto">
              <a:xfrm>
                <a:off x="1797" y="2652"/>
                <a:ext cx="120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8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019" name="Rectangle 148"/>
              <p:cNvSpPr>
                <a:spLocks noChangeArrowheads="1"/>
              </p:cNvSpPr>
              <p:nvPr/>
            </p:nvSpPr>
            <p:spPr bwMode="auto">
              <a:xfrm>
                <a:off x="1797" y="2827"/>
                <a:ext cx="120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8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0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020" name="Rectangle 149"/>
              <p:cNvSpPr>
                <a:spLocks noChangeArrowheads="1"/>
              </p:cNvSpPr>
              <p:nvPr/>
            </p:nvSpPr>
            <p:spPr bwMode="auto">
              <a:xfrm>
                <a:off x="1797" y="3002"/>
                <a:ext cx="120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8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021" name="Rectangle 150"/>
              <p:cNvSpPr>
                <a:spLocks noChangeArrowheads="1"/>
              </p:cNvSpPr>
              <p:nvPr/>
            </p:nvSpPr>
            <p:spPr bwMode="auto">
              <a:xfrm>
                <a:off x="1797" y="3177"/>
                <a:ext cx="120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8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0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022" name="Rectangle 151"/>
              <p:cNvSpPr>
                <a:spLocks noChangeArrowheads="1"/>
              </p:cNvSpPr>
              <p:nvPr/>
            </p:nvSpPr>
            <p:spPr bwMode="auto">
              <a:xfrm>
                <a:off x="1797" y="3352"/>
                <a:ext cx="120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8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0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0985" name="Group 160"/>
            <p:cNvGrpSpPr>
              <a:grpSpLocks/>
            </p:cNvGrpSpPr>
            <p:nvPr/>
          </p:nvGrpSpPr>
          <p:grpSpPr bwMode="auto">
            <a:xfrm>
              <a:off x="2008" y="2477"/>
              <a:ext cx="175" cy="1048"/>
              <a:chOff x="2008" y="2477"/>
              <a:chExt cx="175" cy="1048"/>
            </a:xfrm>
          </p:grpSpPr>
          <p:sp>
            <p:nvSpPr>
              <p:cNvPr id="41009" name="Rectangle 153"/>
              <p:cNvSpPr>
                <a:spLocks noChangeArrowheads="1"/>
              </p:cNvSpPr>
              <p:nvPr/>
            </p:nvSpPr>
            <p:spPr bwMode="auto">
              <a:xfrm>
                <a:off x="2008" y="2477"/>
                <a:ext cx="128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8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F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010" name="Rectangle 154"/>
              <p:cNvSpPr>
                <a:spLocks noChangeArrowheads="1"/>
              </p:cNvSpPr>
              <p:nvPr/>
            </p:nvSpPr>
            <p:spPr bwMode="auto">
              <a:xfrm>
                <a:off x="2096" y="2564"/>
                <a:ext cx="87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3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2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011" name="Rectangle 155"/>
              <p:cNvSpPr>
                <a:spLocks noChangeArrowheads="1"/>
              </p:cNvSpPr>
              <p:nvPr/>
            </p:nvSpPr>
            <p:spPr bwMode="auto">
              <a:xfrm>
                <a:off x="2043" y="2652"/>
                <a:ext cx="120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8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012" name="Rectangle 156"/>
              <p:cNvSpPr>
                <a:spLocks noChangeArrowheads="1"/>
              </p:cNvSpPr>
              <p:nvPr/>
            </p:nvSpPr>
            <p:spPr bwMode="auto">
              <a:xfrm>
                <a:off x="2043" y="2827"/>
                <a:ext cx="120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8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0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013" name="Rectangle 157"/>
              <p:cNvSpPr>
                <a:spLocks noChangeArrowheads="1"/>
              </p:cNvSpPr>
              <p:nvPr/>
            </p:nvSpPr>
            <p:spPr bwMode="auto">
              <a:xfrm>
                <a:off x="2043" y="3002"/>
                <a:ext cx="120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8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0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014" name="Rectangle 158"/>
              <p:cNvSpPr>
                <a:spLocks noChangeArrowheads="1"/>
              </p:cNvSpPr>
              <p:nvPr/>
            </p:nvSpPr>
            <p:spPr bwMode="auto">
              <a:xfrm>
                <a:off x="2043" y="3177"/>
                <a:ext cx="120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8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015" name="Rectangle 159"/>
              <p:cNvSpPr>
                <a:spLocks noChangeArrowheads="1"/>
              </p:cNvSpPr>
              <p:nvPr/>
            </p:nvSpPr>
            <p:spPr bwMode="auto">
              <a:xfrm>
                <a:off x="2043" y="3352"/>
                <a:ext cx="120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8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0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0986" name="Group 168"/>
            <p:cNvGrpSpPr>
              <a:grpSpLocks/>
            </p:cNvGrpSpPr>
            <p:nvPr/>
          </p:nvGrpSpPr>
          <p:grpSpPr bwMode="auto">
            <a:xfrm>
              <a:off x="2271" y="2477"/>
              <a:ext cx="175" cy="1048"/>
              <a:chOff x="2271" y="2477"/>
              <a:chExt cx="175" cy="1048"/>
            </a:xfrm>
          </p:grpSpPr>
          <p:sp>
            <p:nvSpPr>
              <p:cNvPr id="41002" name="Rectangle 161"/>
              <p:cNvSpPr>
                <a:spLocks noChangeArrowheads="1"/>
              </p:cNvSpPr>
              <p:nvPr/>
            </p:nvSpPr>
            <p:spPr bwMode="auto">
              <a:xfrm>
                <a:off x="2271" y="2477"/>
                <a:ext cx="128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8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F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003" name="Rectangle 162"/>
              <p:cNvSpPr>
                <a:spLocks noChangeArrowheads="1"/>
              </p:cNvSpPr>
              <p:nvPr/>
            </p:nvSpPr>
            <p:spPr bwMode="auto">
              <a:xfrm>
                <a:off x="2359" y="2564"/>
                <a:ext cx="87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3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3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004" name="Rectangle 163"/>
              <p:cNvSpPr>
                <a:spLocks noChangeArrowheads="1"/>
              </p:cNvSpPr>
              <p:nvPr/>
            </p:nvSpPr>
            <p:spPr bwMode="auto">
              <a:xfrm>
                <a:off x="2306" y="2652"/>
                <a:ext cx="120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8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0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005" name="Rectangle 164"/>
              <p:cNvSpPr>
                <a:spLocks noChangeArrowheads="1"/>
              </p:cNvSpPr>
              <p:nvPr/>
            </p:nvSpPr>
            <p:spPr bwMode="auto">
              <a:xfrm>
                <a:off x="2306" y="2827"/>
                <a:ext cx="120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8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006" name="Rectangle 165"/>
              <p:cNvSpPr>
                <a:spLocks noChangeArrowheads="1"/>
              </p:cNvSpPr>
              <p:nvPr/>
            </p:nvSpPr>
            <p:spPr bwMode="auto">
              <a:xfrm>
                <a:off x="2306" y="3002"/>
                <a:ext cx="120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8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0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007" name="Rectangle 166"/>
              <p:cNvSpPr>
                <a:spLocks noChangeArrowheads="1"/>
              </p:cNvSpPr>
              <p:nvPr/>
            </p:nvSpPr>
            <p:spPr bwMode="auto">
              <a:xfrm>
                <a:off x="2306" y="3177"/>
                <a:ext cx="120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8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0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008" name="Rectangle 167"/>
              <p:cNvSpPr>
                <a:spLocks noChangeArrowheads="1"/>
              </p:cNvSpPr>
              <p:nvPr/>
            </p:nvSpPr>
            <p:spPr bwMode="auto">
              <a:xfrm>
                <a:off x="2306" y="3352"/>
                <a:ext cx="120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8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1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0987" name="Oval 169"/>
            <p:cNvSpPr>
              <a:spLocks noChangeArrowheads="1"/>
            </p:cNvSpPr>
            <p:nvPr/>
          </p:nvSpPr>
          <p:spPr bwMode="auto">
            <a:xfrm>
              <a:off x="2034" y="2696"/>
              <a:ext cx="140" cy="139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0988" name="Oval 170"/>
            <p:cNvSpPr>
              <a:spLocks noChangeArrowheads="1"/>
            </p:cNvSpPr>
            <p:nvPr/>
          </p:nvSpPr>
          <p:spPr bwMode="auto">
            <a:xfrm>
              <a:off x="1526" y="3238"/>
              <a:ext cx="139" cy="140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0989" name="Oval 171"/>
            <p:cNvSpPr>
              <a:spLocks noChangeArrowheads="1"/>
            </p:cNvSpPr>
            <p:nvPr/>
          </p:nvSpPr>
          <p:spPr bwMode="auto">
            <a:xfrm>
              <a:off x="1526" y="3413"/>
              <a:ext cx="139" cy="140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0990" name="Oval 172"/>
            <p:cNvSpPr>
              <a:spLocks noChangeArrowheads="1"/>
            </p:cNvSpPr>
            <p:nvPr/>
          </p:nvSpPr>
          <p:spPr bwMode="auto">
            <a:xfrm>
              <a:off x="2034" y="3238"/>
              <a:ext cx="123" cy="140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0991" name="Oval 173"/>
            <p:cNvSpPr>
              <a:spLocks noChangeArrowheads="1"/>
            </p:cNvSpPr>
            <p:nvPr/>
          </p:nvSpPr>
          <p:spPr bwMode="auto">
            <a:xfrm>
              <a:off x="2280" y="3396"/>
              <a:ext cx="140" cy="139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40992" name="Group 179"/>
            <p:cNvGrpSpPr>
              <a:grpSpLocks/>
            </p:cNvGrpSpPr>
            <p:nvPr/>
          </p:nvGrpSpPr>
          <p:grpSpPr bwMode="auto">
            <a:xfrm>
              <a:off x="499" y="2669"/>
              <a:ext cx="280" cy="873"/>
              <a:chOff x="499" y="2669"/>
              <a:chExt cx="280" cy="873"/>
            </a:xfrm>
          </p:grpSpPr>
          <p:sp>
            <p:nvSpPr>
              <p:cNvPr id="40997" name="Rectangle 174"/>
              <p:cNvSpPr>
                <a:spLocks noChangeArrowheads="1"/>
              </p:cNvSpPr>
              <p:nvPr/>
            </p:nvSpPr>
            <p:spPr bwMode="auto">
              <a:xfrm>
                <a:off x="499" y="2669"/>
                <a:ext cx="27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8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A B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998" name="Rectangle 175"/>
              <p:cNvSpPr>
                <a:spLocks noChangeArrowheads="1"/>
              </p:cNvSpPr>
              <p:nvPr/>
            </p:nvSpPr>
            <p:spPr bwMode="auto">
              <a:xfrm>
                <a:off x="499" y="2844"/>
                <a:ext cx="280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8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B C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999" name="Rectangle 176"/>
              <p:cNvSpPr>
                <a:spLocks noChangeArrowheads="1"/>
              </p:cNvSpPr>
              <p:nvPr/>
            </p:nvSpPr>
            <p:spPr bwMode="auto">
              <a:xfrm>
                <a:off x="499" y="3019"/>
                <a:ext cx="280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8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A C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000" name="Rectangle 177"/>
              <p:cNvSpPr>
                <a:spLocks noChangeArrowheads="1"/>
              </p:cNvSpPr>
              <p:nvPr/>
            </p:nvSpPr>
            <p:spPr bwMode="auto">
              <a:xfrm>
                <a:off x="499" y="3194"/>
                <a:ext cx="280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8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B C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001" name="Rectangle 178"/>
              <p:cNvSpPr>
                <a:spLocks noChangeArrowheads="1"/>
              </p:cNvSpPr>
              <p:nvPr/>
            </p:nvSpPr>
            <p:spPr bwMode="auto">
              <a:xfrm>
                <a:off x="552" y="3369"/>
                <a:ext cx="136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r" defTabSz="1019175" rtl="1">
                  <a:spcBef>
                    <a:spcPct val="20000"/>
                  </a:spcBef>
                  <a:buChar char="•"/>
                  <a:defRPr sz="4000" b="1">
                    <a:solidFill>
                      <a:srgbClr val="FF5050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1pPr>
                <a:lvl2pPr marL="742950" indent="-285750" algn="r" defTabSz="1019175" rtl="1">
                  <a:spcBef>
                    <a:spcPct val="20000"/>
                  </a:spcBef>
                  <a:buFont typeface="Wingdings" panose="05000000000000000000" pitchFamily="2" charset="2"/>
                  <a:buChar char="×"/>
                  <a:defRPr sz="3200">
                    <a:solidFill>
                      <a:srgbClr val="0000FF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2pPr>
                <a:lvl3pPr marL="11430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3pPr>
                <a:lvl4pPr marL="16002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4pPr>
                <a:lvl5pPr marL="2057400" indent="-228600" algn="r" defTabSz="1019175" rtl="1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5pPr>
                <a:lvl6pPr marL="25146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6pPr>
                <a:lvl7pPr marL="29718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7pPr>
                <a:lvl8pPr marL="34290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8pPr>
                <a:lvl9pPr marL="3886200" indent="-228600" defTabSz="1019175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Zar" panose="00000400000000000000" pitchFamily="2" charset="-78"/>
                  </a:defRPr>
                </a:lvl9pPr>
              </a:lstStyle>
              <a:p>
                <a:pPr algn="l" rtl="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fa-IR" sz="1800" b="0">
                    <a:solidFill>
                      <a:srgbClr val="000000"/>
                    </a:solidFill>
                    <a:cs typeface="Arial" panose="020B0604020202020204" pitchFamily="34" charset="0"/>
                  </a:rPr>
                  <a:t>A </a:t>
                </a:r>
                <a:endParaRPr lang="en-US" altLang="fa-IR" sz="27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0993" name="Line 181"/>
            <p:cNvSpPr>
              <a:spLocks noChangeShapeType="1"/>
            </p:cNvSpPr>
            <p:nvPr/>
          </p:nvSpPr>
          <p:spPr bwMode="auto">
            <a:xfrm>
              <a:off x="481" y="2862"/>
              <a:ext cx="106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0994" name="Line 182"/>
            <p:cNvSpPr>
              <a:spLocks noChangeShapeType="1"/>
            </p:cNvSpPr>
            <p:nvPr/>
          </p:nvSpPr>
          <p:spPr bwMode="auto">
            <a:xfrm>
              <a:off x="622" y="3037"/>
              <a:ext cx="105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0995" name="Line 183"/>
            <p:cNvSpPr>
              <a:spLocks noChangeShapeType="1"/>
            </p:cNvSpPr>
            <p:nvPr/>
          </p:nvSpPr>
          <p:spPr bwMode="auto">
            <a:xfrm>
              <a:off x="481" y="3194"/>
              <a:ext cx="123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0996" name="Line 184"/>
            <p:cNvSpPr>
              <a:spLocks noChangeShapeType="1"/>
            </p:cNvSpPr>
            <p:nvPr/>
          </p:nvSpPr>
          <p:spPr bwMode="auto">
            <a:xfrm>
              <a:off x="622" y="3194"/>
              <a:ext cx="105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44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344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344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344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344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4517" grpId="0"/>
      <p:bldP spid="1344519" grpId="0"/>
      <p:bldP spid="1344520" grpId="0"/>
      <p:bldP spid="1344521" grpId="0"/>
      <p:bldP spid="13445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A2166159-0B1A-4547-A74A-04A9CD6C3FC4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7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Example: Continued</a:t>
            </a:r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395288" y="1628775"/>
            <a:ext cx="1936750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r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F0 = A  + B' C'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F1 = A C'  +  A B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F2 = B' C'  +  A B</a:t>
            </a:r>
          </a:p>
          <a:p>
            <a:pPr algn="l" rtl="0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cs typeface="Arial" panose="020B0604020202020204" pitchFamily="34" charset="0"/>
              </a:rPr>
              <a:t>F3 = B' C  +  A</a:t>
            </a:r>
          </a:p>
        </p:txBody>
      </p:sp>
      <p:grpSp>
        <p:nvGrpSpPr>
          <p:cNvPr id="2" name="Group 167"/>
          <p:cNvGrpSpPr>
            <a:grpSpLocks/>
          </p:cNvGrpSpPr>
          <p:nvPr/>
        </p:nvGrpSpPr>
        <p:grpSpPr bwMode="auto">
          <a:xfrm>
            <a:off x="3851275" y="1125538"/>
            <a:ext cx="4716463" cy="3389312"/>
            <a:chOff x="947" y="1052"/>
            <a:chExt cx="3954" cy="3157"/>
          </a:xfrm>
        </p:grpSpPr>
        <p:sp>
          <p:nvSpPr>
            <p:cNvPr id="43014" name="Rectangle 168"/>
            <p:cNvSpPr>
              <a:spLocks noChangeArrowheads="1"/>
            </p:cNvSpPr>
            <p:nvPr/>
          </p:nvSpPr>
          <p:spPr bwMode="auto">
            <a:xfrm>
              <a:off x="947" y="1094"/>
              <a:ext cx="3954" cy="3086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015" name="Arc 169"/>
            <p:cNvSpPr>
              <a:spLocks/>
            </p:cNvSpPr>
            <p:nvPr/>
          </p:nvSpPr>
          <p:spPr bwMode="auto">
            <a:xfrm>
              <a:off x="2736" y="3566"/>
              <a:ext cx="119" cy="384"/>
            </a:xfrm>
            <a:custGeom>
              <a:avLst/>
              <a:gdLst>
                <a:gd name="T0" fmla="*/ 0 w 21651"/>
                <a:gd name="T1" fmla="*/ 0 h 21600"/>
                <a:gd name="T2" fmla="*/ 0 w 21651"/>
                <a:gd name="T3" fmla="*/ 0 h 21600"/>
                <a:gd name="T4" fmla="*/ 0 w 21651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51"/>
                <a:gd name="T10" fmla="*/ 0 h 21600"/>
                <a:gd name="T11" fmla="*/ 21651 w 21651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51" h="21600" fill="none" extrusionOk="0">
                  <a:moveTo>
                    <a:pt x="21651" y="0"/>
                  </a:moveTo>
                  <a:cubicBezTo>
                    <a:pt x="21651" y="11929"/>
                    <a:pt x="11980" y="21600"/>
                    <a:pt x="51" y="21600"/>
                  </a:cubicBezTo>
                  <a:cubicBezTo>
                    <a:pt x="34" y="21600"/>
                    <a:pt x="17" y="21599"/>
                    <a:pt x="0" y="21599"/>
                  </a:cubicBezTo>
                </a:path>
                <a:path w="21651" h="21600" stroke="0" extrusionOk="0">
                  <a:moveTo>
                    <a:pt x="21651" y="0"/>
                  </a:moveTo>
                  <a:cubicBezTo>
                    <a:pt x="21651" y="11929"/>
                    <a:pt x="11980" y="21600"/>
                    <a:pt x="51" y="21600"/>
                  </a:cubicBezTo>
                  <a:cubicBezTo>
                    <a:pt x="34" y="21600"/>
                    <a:pt x="17" y="21599"/>
                    <a:pt x="0" y="21599"/>
                  </a:cubicBezTo>
                  <a:lnTo>
                    <a:pt x="51" y="0"/>
                  </a:lnTo>
                  <a:lnTo>
                    <a:pt x="21651" y="0"/>
                  </a:lnTo>
                  <a:close/>
                </a:path>
              </a:pathLst>
            </a:custGeom>
            <a:solidFill>
              <a:srgbClr val="FFFF99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43016" name="Arc 170"/>
            <p:cNvSpPr>
              <a:spLocks/>
            </p:cNvSpPr>
            <p:nvPr/>
          </p:nvSpPr>
          <p:spPr bwMode="auto">
            <a:xfrm>
              <a:off x="3299" y="3566"/>
              <a:ext cx="114" cy="384"/>
            </a:xfrm>
            <a:custGeom>
              <a:avLst/>
              <a:gdLst>
                <a:gd name="T0" fmla="*/ 0 w 21975"/>
                <a:gd name="T1" fmla="*/ 0 h 21600"/>
                <a:gd name="T2" fmla="*/ 0 w 21975"/>
                <a:gd name="T3" fmla="*/ 0 h 21600"/>
                <a:gd name="T4" fmla="*/ 0 w 21975"/>
                <a:gd name="T5" fmla="*/ 0 h 21600"/>
                <a:gd name="T6" fmla="*/ 0 60000 65536"/>
                <a:gd name="T7" fmla="*/ 0 60000 65536"/>
                <a:gd name="T8" fmla="*/ 0 60000 65536"/>
                <a:gd name="T9" fmla="*/ 0 w 21975"/>
                <a:gd name="T10" fmla="*/ 0 h 21600"/>
                <a:gd name="T11" fmla="*/ 21975 w 2197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975" h="21600" fill="none" extrusionOk="0">
                  <a:moveTo>
                    <a:pt x="21975" y="0"/>
                  </a:moveTo>
                  <a:cubicBezTo>
                    <a:pt x="21975" y="11929"/>
                    <a:pt x="12304" y="21600"/>
                    <a:pt x="375" y="21600"/>
                  </a:cubicBezTo>
                  <a:cubicBezTo>
                    <a:pt x="249" y="21600"/>
                    <a:pt x="124" y="21598"/>
                    <a:pt x="0" y="21596"/>
                  </a:cubicBezTo>
                </a:path>
                <a:path w="21975" h="21600" stroke="0" extrusionOk="0">
                  <a:moveTo>
                    <a:pt x="21975" y="0"/>
                  </a:moveTo>
                  <a:cubicBezTo>
                    <a:pt x="21975" y="11929"/>
                    <a:pt x="12304" y="21600"/>
                    <a:pt x="375" y="21600"/>
                  </a:cubicBezTo>
                  <a:cubicBezTo>
                    <a:pt x="249" y="21600"/>
                    <a:pt x="124" y="21598"/>
                    <a:pt x="0" y="21596"/>
                  </a:cubicBezTo>
                  <a:lnTo>
                    <a:pt x="375" y="0"/>
                  </a:lnTo>
                  <a:lnTo>
                    <a:pt x="21975" y="0"/>
                  </a:lnTo>
                  <a:close/>
                </a:path>
              </a:pathLst>
            </a:custGeom>
            <a:solidFill>
              <a:srgbClr val="FFFF99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43017" name="Arc 171"/>
            <p:cNvSpPr>
              <a:spLocks/>
            </p:cNvSpPr>
            <p:nvPr/>
          </p:nvSpPr>
          <p:spPr bwMode="auto">
            <a:xfrm>
              <a:off x="3858" y="3566"/>
              <a:ext cx="114" cy="384"/>
            </a:xfrm>
            <a:custGeom>
              <a:avLst/>
              <a:gdLst>
                <a:gd name="T0" fmla="*/ 0 w 21975"/>
                <a:gd name="T1" fmla="*/ 0 h 21600"/>
                <a:gd name="T2" fmla="*/ 0 w 21975"/>
                <a:gd name="T3" fmla="*/ 0 h 21600"/>
                <a:gd name="T4" fmla="*/ 0 w 21975"/>
                <a:gd name="T5" fmla="*/ 0 h 21600"/>
                <a:gd name="T6" fmla="*/ 0 60000 65536"/>
                <a:gd name="T7" fmla="*/ 0 60000 65536"/>
                <a:gd name="T8" fmla="*/ 0 60000 65536"/>
                <a:gd name="T9" fmla="*/ 0 w 21975"/>
                <a:gd name="T10" fmla="*/ 0 h 21600"/>
                <a:gd name="T11" fmla="*/ 21975 w 2197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975" h="21600" fill="none" extrusionOk="0">
                  <a:moveTo>
                    <a:pt x="21975" y="0"/>
                  </a:moveTo>
                  <a:cubicBezTo>
                    <a:pt x="21975" y="11929"/>
                    <a:pt x="12304" y="21600"/>
                    <a:pt x="375" y="21600"/>
                  </a:cubicBezTo>
                  <a:cubicBezTo>
                    <a:pt x="249" y="21600"/>
                    <a:pt x="124" y="21598"/>
                    <a:pt x="0" y="21596"/>
                  </a:cubicBezTo>
                </a:path>
                <a:path w="21975" h="21600" stroke="0" extrusionOk="0">
                  <a:moveTo>
                    <a:pt x="21975" y="0"/>
                  </a:moveTo>
                  <a:cubicBezTo>
                    <a:pt x="21975" y="11929"/>
                    <a:pt x="12304" y="21600"/>
                    <a:pt x="375" y="21600"/>
                  </a:cubicBezTo>
                  <a:cubicBezTo>
                    <a:pt x="249" y="21600"/>
                    <a:pt x="124" y="21598"/>
                    <a:pt x="0" y="21596"/>
                  </a:cubicBezTo>
                  <a:lnTo>
                    <a:pt x="375" y="0"/>
                  </a:lnTo>
                  <a:lnTo>
                    <a:pt x="21975" y="0"/>
                  </a:lnTo>
                  <a:close/>
                </a:path>
              </a:pathLst>
            </a:custGeom>
            <a:solidFill>
              <a:srgbClr val="FFFF99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43018" name="Arc 172"/>
            <p:cNvSpPr>
              <a:spLocks/>
            </p:cNvSpPr>
            <p:nvPr/>
          </p:nvSpPr>
          <p:spPr bwMode="auto">
            <a:xfrm>
              <a:off x="4417" y="3566"/>
              <a:ext cx="114" cy="384"/>
            </a:xfrm>
            <a:custGeom>
              <a:avLst/>
              <a:gdLst>
                <a:gd name="T0" fmla="*/ 0 w 21975"/>
                <a:gd name="T1" fmla="*/ 0 h 21600"/>
                <a:gd name="T2" fmla="*/ 0 w 21975"/>
                <a:gd name="T3" fmla="*/ 0 h 21600"/>
                <a:gd name="T4" fmla="*/ 0 w 21975"/>
                <a:gd name="T5" fmla="*/ 0 h 21600"/>
                <a:gd name="T6" fmla="*/ 0 60000 65536"/>
                <a:gd name="T7" fmla="*/ 0 60000 65536"/>
                <a:gd name="T8" fmla="*/ 0 60000 65536"/>
                <a:gd name="T9" fmla="*/ 0 w 21975"/>
                <a:gd name="T10" fmla="*/ 0 h 21600"/>
                <a:gd name="T11" fmla="*/ 21975 w 2197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975" h="21600" fill="none" extrusionOk="0">
                  <a:moveTo>
                    <a:pt x="21975" y="0"/>
                  </a:moveTo>
                  <a:cubicBezTo>
                    <a:pt x="21975" y="11929"/>
                    <a:pt x="12304" y="21600"/>
                    <a:pt x="375" y="21600"/>
                  </a:cubicBezTo>
                  <a:cubicBezTo>
                    <a:pt x="249" y="21600"/>
                    <a:pt x="124" y="21598"/>
                    <a:pt x="0" y="21596"/>
                  </a:cubicBezTo>
                </a:path>
                <a:path w="21975" h="21600" stroke="0" extrusionOk="0">
                  <a:moveTo>
                    <a:pt x="21975" y="0"/>
                  </a:moveTo>
                  <a:cubicBezTo>
                    <a:pt x="21975" y="11929"/>
                    <a:pt x="12304" y="21600"/>
                    <a:pt x="375" y="21600"/>
                  </a:cubicBezTo>
                  <a:cubicBezTo>
                    <a:pt x="249" y="21600"/>
                    <a:pt x="124" y="21598"/>
                    <a:pt x="0" y="21596"/>
                  </a:cubicBezTo>
                  <a:lnTo>
                    <a:pt x="375" y="0"/>
                  </a:lnTo>
                  <a:lnTo>
                    <a:pt x="21975" y="0"/>
                  </a:lnTo>
                  <a:close/>
                </a:path>
              </a:pathLst>
            </a:custGeom>
            <a:solidFill>
              <a:srgbClr val="FFFF99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43019" name="Line 173"/>
            <p:cNvSpPr>
              <a:spLocks noChangeShapeType="1"/>
            </p:cNvSpPr>
            <p:nvPr/>
          </p:nvSpPr>
          <p:spPr bwMode="auto">
            <a:xfrm flipH="1">
              <a:off x="1059" y="1345"/>
              <a:ext cx="98" cy="154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20" name="Line 174"/>
            <p:cNvSpPr>
              <a:spLocks noChangeShapeType="1"/>
            </p:cNvSpPr>
            <p:nvPr/>
          </p:nvSpPr>
          <p:spPr bwMode="auto">
            <a:xfrm>
              <a:off x="947" y="1345"/>
              <a:ext cx="112" cy="15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21" name="Line 175"/>
            <p:cNvSpPr>
              <a:spLocks noChangeShapeType="1"/>
            </p:cNvSpPr>
            <p:nvPr/>
          </p:nvSpPr>
          <p:spPr bwMode="auto">
            <a:xfrm flipH="1">
              <a:off x="947" y="1345"/>
              <a:ext cx="210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22" name="Oval 176"/>
            <p:cNvSpPr>
              <a:spLocks noChangeArrowheads="1"/>
            </p:cNvSpPr>
            <p:nvPr/>
          </p:nvSpPr>
          <p:spPr bwMode="auto">
            <a:xfrm>
              <a:off x="1038" y="1506"/>
              <a:ext cx="42" cy="28"/>
            </a:xfrm>
            <a:prstGeom prst="ellips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023" name="Line 177"/>
            <p:cNvSpPr>
              <a:spLocks noChangeShapeType="1"/>
            </p:cNvSpPr>
            <p:nvPr/>
          </p:nvSpPr>
          <p:spPr bwMode="auto">
            <a:xfrm flipH="1">
              <a:off x="1366" y="1345"/>
              <a:ext cx="98" cy="15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24" name="Line 178"/>
            <p:cNvSpPr>
              <a:spLocks noChangeShapeType="1"/>
            </p:cNvSpPr>
            <p:nvPr/>
          </p:nvSpPr>
          <p:spPr bwMode="auto">
            <a:xfrm>
              <a:off x="1254" y="1345"/>
              <a:ext cx="112" cy="154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25" name="Line 179"/>
            <p:cNvSpPr>
              <a:spLocks noChangeShapeType="1"/>
            </p:cNvSpPr>
            <p:nvPr/>
          </p:nvSpPr>
          <p:spPr bwMode="auto">
            <a:xfrm flipH="1">
              <a:off x="1254" y="1345"/>
              <a:ext cx="210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26" name="Oval 180"/>
            <p:cNvSpPr>
              <a:spLocks noChangeArrowheads="1"/>
            </p:cNvSpPr>
            <p:nvPr/>
          </p:nvSpPr>
          <p:spPr bwMode="auto">
            <a:xfrm>
              <a:off x="1345" y="1506"/>
              <a:ext cx="42" cy="28"/>
            </a:xfrm>
            <a:prstGeom prst="ellips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027" name="Line 181"/>
            <p:cNvSpPr>
              <a:spLocks noChangeShapeType="1"/>
            </p:cNvSpPr>
            <p:nvPr/>
          </p:nvSpPr>
          <p:spPr bwMode="auto">
            <a:xfrm flipH="1">
              <a:off x="1674" y="1346"/>
              <a:ext cx="97" cy="15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28" name="Line 182"/>
            <p:cNvSpPr>
              <a:spLocks noChangeShapeType="1"/>
            </p:cNvSpPr>
            <p:nvPr/>
          </p:nvSpPr>
          <p:spPr bwMode="auto">
            <a:xfrm>
              <a:off x="1562" y="1346"/>
              <a:ext cx="111" cy="15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29" name="Line 183"/>
            <p:cNvSpPr>
              <a:spLocks noChangeShapeType="1"/>
            </p:cNvSpPr>
            <p:nvPr/>
          </p:nvSpPr>
          <p:spPr bwMode="auto">
            <a:xfrm flipH="1">
              <a:off x="1562" y="1345"/>
              <a:ext cx="209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30" name="Oval 184"/>
            <p:cNvSpPr>
              <a:spLocks noChangeArrowheads="1"/>
            </p:cNvSpPr>
            <p:nvPr/>
          </p:nvSpPr>
          <p:spPr bwMode="auto">
            <a:xfrm>
              <a:off x="1653" y="1506"/>
              <a:ext cx="41" cy="28"/>
            </a:xfrm>
            <a:prstGeom prst="ellips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031" name="Line 185"/>
            <p:cNvSpPr>
              <a:spLocks noChangeShapeType="1"/>
            </p:cNvSpPr>
            <p:nvPr/>
          </p:nvSpPr>
          <p:spPr bwMode="auto">
            <a:xfrm>
              <a:off x="1967" y="1680"/>
              <a:ext cx="251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32" name="Line 186"/>
            <p:cNvSpPr>
              <a:spLocks noChangeShapeType="1"/>
            </p:cNvSpPr>
            <p:nvPr/>
          </p:nvSpPr>
          <p:spPr bwMode="auto">
            <a:xfrm>
              <a:off x="1967" y="1918"/>
              <a:ext cx="265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33" name="Line 187"/>
            <p:cNvSpPr>
              <a:spLocks noChangeShapeType="1"/>
            </p:cNvSpPr>
            <p:nvPr/>
          </p:nvSpPr>
          <p:spPr bwMode="auto">
            <a:xfrm flipV="1">
              <a:off x="1967" y="1680"/>
              <a:ext cx="1" cy="23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34" name="Arc 188"/>
            <p:cNvSpPr>
              <a:spLocks/>
            </p:cNvSpPr>
            <p:nvPr/>
          </p:nvSpPr>
          <p:spPr bwMode="auto">
            <a:xfrm>
              <a:off x="2219" y="1680"/>
              <a:ext cx="126" cy="133"/>
            </a:xfrm>
            <a:custGeom>
              <a:avLst/>
              <a:gdLst>
                <a:gd name="T0" fmla="*/ 0 w 21616"/>
                <a:gd name="T1" fmla="*/ 0 h 21600"/>
                <a:gd name="T2" fmla="*/ 0 w 21616"/>
                <a:gd name="T3" fmla="*/ 0 h 21600"/>
                <a:gd name="T4" fmla="*/ 0 w 21616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16"/>
                <a:gd name="T10" fmla="*/ 0 h 21600"/>
                <a:gd name="T11" fmla="*/ 21616 w 2161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16" h="21600" fill="none" extrusionOk="0">
                  <a:moveTo>
                    <a:pt x="0" y="0"/>
                  </a:moveTo>
                  <a:cubicBezTo>
                    <a:pt x="5" y="0"/>
                    <a:pt x="10" y="-1"/>
                    <a:pt x="16" y="0"/>
                  </a:cubicBezTo>
                  <a:cubicBezTo>
                    <a:pt x="11902" y="0"/>
                    <a:pt x="21555" y="9603"/>
                    <a:pt x="21615" y="21490"/>
                  </a:cubicBezTo>
                </a:path>
                <a:path w="21616" h="21600" stroke="0" extrusionOk="0">
                  <a:moveTo>
                    <a:pt x="0" y="0"/>
                  </a:moveTo>
                  <a:cubicBezTo>
                    <a:pt x="5" y="0"/>
                    <a:pt x="10" y="-1"/>
                    <a:pt x="16" y="0"/>
                  </a:cubicBezTo>
                  <a:cubicBezTo>
                    <a:pt x="11902" y="0"/>
                    <a:pt x="21555" y="9603"/>
                    <a:pt x="21615" y="21490"/>
                  </a:cubicBezTo>
                  <a:lnTo>
                    <a:pt x="16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35" name="Arc 189"/>
            <p:cNvSpPr>
              <a:spLocks/>
            </p:cNvSpPr>
            <p:nvPr/>
          </p:nvSpPr>
          <p:spPr bwMode="auto">
            <a:xfrm>
              <a:off x="2219" y="1687"/>
              <a:ext cx="119" cy="126"/>
            </a:xfrm>
            <a:custGeom>
              <a:avLst/>
              <a:gdLst>
                <a:gd name="T0" fmla="*/ 0 w 21616"/>
                <a:gd name="T1" fmla="*/ 0 h 21600"/>
                <a:gd name="T2" fmla="*/ 0 w 21616"/>
                <a:gd name="T3" fmla="*/ 0 h 21600"/>
                <a:gd name="T4" fmla="*/ 0 w 21616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16"/>
                <a:gd name="T10" fmla="*/ 0 h 21600"/>
                <a:gd name="T11" fmla="*/ 21616 w 2161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16" h="21600" fill="none" extrusionOk="0">
                  <a:moveTo>
                    <a:pt x="0" y="0"/>
                  </a:moveTo>
                  <a:cubicBezTo>
                    <a:pt x="5" y="0"/>
                    <a:pt x="10" y="-1"/>
                    <a:pt x="16" y="0"/>
                  </a:cubicBezTo>
                  <a:cubicBezTo>
                    <a:pt x="11902" y="0"/>
                    <a:pt x="21555" y="9604"/>
                    <a:pt x="21615" y="21491"/>
                  </a:cubicBezTo>
                </a:path>
                <a:path w="21616" h="21600" stroke="0" extrusionOk="0">
                  <a:moveTo>
                    <a:pt x="0" y="0"/>
                  </a:moveTo>
                  <a:cubicBezTo>
                    <a:pt x="5" y="0"/>
                    <a:pt x="10" y="-1"/>
                    <a:pt x="16" y="0"/>
                  </a:cubicBezTo>
                  <a:cubicBezTo>
                    <a:pt x="11902" y="0"/>
                    <a:pt x="21555" y="9604"/>
                    <a:pt x="21615" y="21491"/>
                  </a:cubicBezTo>
                  <a:lnTo>
                    <a:pt x="16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99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43036" name="Arc 190"/>
            <p:cNvSpPr>
              <a:spLocks/>
            </p:cNvSpPr>
            <p:nvPr/>
          </p:nvSpPr>
          <p:spPr bwMode="auto">
            <a:xfrm>
              <a:off x="2219" y="1799"/>
              <a:ext cx="126" cy="133"/>
            </a:xfrm>
            <a:custGeom>
              <a:avLst/>
              <a:gdLst>
                <a:gd name="T0" fmla="*/ 0 w 21617"/>
                <a:gd name="T1" fmla="*/ 0 h 21726"/>
                <a:gd name="T2" fmla="*/ 0 w 21617"/>
                <a:gd name="T3" fmla="*/ 0 h 21726"/>
                <a:gd name="T4" fmla="*/ 0 w 21617"/>
                <a:gd name="T5" fmla="*/ 0 h 21726"/>
                <a:gd name="T6" fmla="*/ 0 60000 65536"/>
                <a:gd name="T7" fmla="*/ 0 60000 65536"/>
                <a:gd name="T8" fmla="*/ 0 60000 65536"/>
                <a:gd name="T9" fmla="*/ 0 w 21617"/>
                <a:gd name="T10" fmla="*/ 0 h 21726"/>
                <a:gd name="T11" fmla="*/ 21617 w 21617"/>
                <a:gd name="T12" fmla="*/ 21726 h 217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17" h="21726" fill="none" extrusionOk="0">
                  <a:moveTo>
                    <a:pt x="21616" y="0"/>
                  </a:moveTo>
                  <a:cubicBezTo>
                    <a:pt x="21616" y="42"/>
                    <a:pt x="21617" y="84"/>
                    <a:pt x="21617" y="126"/>
                  </a:cubicBezTo>
                  <a:cubicBezTo>
                    <a:pt x="21617" y="12055"/>
                    <a:pt x="11946" y="21726"/>
                    <a:pt x="17" y="21726"/>
                  </a:cubicBezTo>
                  <a:cubicBezTo>
                    <a:pt x="11" y="21726"/>
                    <a:pt x="5" y="21725"/>
                    <a:pt x="0" y="21725"/>
                  </a:cubicBezTo>
                </a:path>
                <a:path w="21617" h="21726" stroke="0" extrusionOk="0">
                  <a:moveTo>
                    <a:pt x="21616" y="0"/>
                  </a:moveTo>
                  <a:cubicBezTo>
                    <a:pt x="21616" y="42"/>
                    <a:pt x="21617" y="84"/>
                    <a:pt x="21617" y="126"/>
                  </a:cubicBezTo>
                  <a:cubicBezTo>
                    <a:pt x="21617" y="12055"/>
                    <a:pt x="11946" y="21726"/>
                    <a:pt x="17" y="21726"/>
                  </a:cubicBezTo>
                  <a:cubicBezTo>
                    <a:pt x="11" y="21726"/>
                    <a:pt x="5" y="21725"/>
                    <a:pt x="0" y="21725"/>
                  </a:cubicBezTo>
                  <a:lnTo>
                    <a:pt x="17" y="126"/>
                  </a:lnTo>
                  <a:lnTo>
                    <a:pt x="216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37" name="Arc 191"/>
            <p:cNvSpPr>
              <a:spLocks/>
            </p:cNvSpPr>
            <p:nvPr/>
          </p:nvSpPr>
          <p:spPr bwMode="auto">
            <a:xfrm>
              <a:off x="2219" y="1799"/>
              <a:ext cx="119" cy="126"/>
            </a:xfrm>
            <a:custGeom>
              <a:avLst/>
              <a:gdLst>
                <a:gd name="T0" fmla="*/ 0 w 21617"/>
                <a:gd name="T1" fmla="*/ 0 h 21726"/>
                <a:gd name="T2" fmla="*/ 0 w 21617"/>
                <a:gd name="T3" fmla="*/ 0 h 21726"/>
                <a:gd name="T4" fmla="*/ 0 w 21617"/>
                <a:gd name="T5" fmla="*/ 0 h 21726"/>
                <a:gd name="T6" fmla="*/ 0 60000 65536"/>
                <a:gd name="T7" fmla="*/ 0 60000 65536"/>
                <a:gd name="T8" fmla="*/ 0 60000 65536"/>
                <a:gd name="T9" fmla="*/ 0 w 21617"/>
                <a:gd name="T10" fmla="*/ 0 h 21726"/>
                <a:gd name="T11" fmla="*/ 21617 w 21617"/>
                <a:gd name="T12" fmla="*/ 21726 h 217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17" h="21726" fill="none" extrusionOk="0">
                  <a:moveTo>
                    <a:pt x="21616" y="0"/>
                  </a:moveTo>
                  <a:cubicBezTo>
                    <a:pt x="21616" y="42"/>
                    <a:pt x="21617" y="84"/>
                    <a:pt x="21617" y="126"/>
                  </a:cubicBezTo>
                  <a:cubicBezTo>
                    <a:pt x="21617" y="12055"/>
                    <a:pt x="11946" y="21726"/>
                    <a:pt x="17" y="21726"/>
                  </a:cubicBezTo>
                  <a:cubicBezTo>
                    <a:pt x="11" y="21726"/>
                    <a:pt x="5" y="21725"/>
                    <a:pt x="0" y="21725"/>
                  </a:cubicBezTo>
                </a:path>
                <a:path w="21617" h="21726" stroke="0" extrusionOk="0">
                  <a:moveTo>
                    <a:pt x="21616" y="0"/>
                  </a:moveTo>
                  <a:cubicBezTo>
                    <a:pt x="21616" y="42"/>
                    <a:pt x="21617" y="84"/>
                    <a:pt x="21617" y="126"/>
                  </a:cubicBezTo>
                  <a:cubicBezTo>
                    <a:pt x="21617" y="12055"/>
                    <a:pt x="11946" y="21726"/>
                    <a:pt x="17" y="21726"/>
                  </a:cubicBezTo>
                  <a:cubicBezTo>
                    <a:pt x="11" y="21726"/>
                    <a:pt x="5" y="21725"/>
                    <a:pt x="0" y="21725"/>
                  </a:cubicBezTo>
                  <a:lnTo>
                    <a:pt x="17" y="126"/>
                  </a:lnTo>
                  <a:lnTo>
                    <a:pt x="21616" y="0"/>
                  </a:lnTo>
                  <a:close/>
                </a:path>
              </a:pathLst>
            </a:custGeom>
            <a:solidFill>
              <a:srgbClr val="FFFF99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43038" name="Line 192"/>
            <p:cNvSpPr>
              <a:spLocks noChangeShapeType="1"/>
            </p:cNvSpPr>
            <p:nvPr/>
          </p:nvSpPr>
          <p:spPr bwMode="auto">
            <a:xfrm>
              <a:off x="1967" y="2393"/>
              <a:ext cx="251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39" name="Line 193"/>
            <p:cNvSpPr>
              <a:spLocks noChangeShapeType="1"/>
            </p:cNvSpPr>
            <p:nvPr/>
          </p:nvSpPr>
          <p:spPr bwMode="auto">
            <a:xfrm>
              <a:off x="1967" y="2630"/>
              <a:ext cx="265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40" name="Line 194"/>
            <p:cNvSpPr>
              <a:spLocks noChangeShapeType="1"/>
            </p:cNvSpPr>
            <p:nvPr/>
          </p:nvSpPr>
          <p:spPr bwMode="auto">
            <a:xfrm flipV="1">
              <a:off x="1967" y="2393"/>
              <a:ext cx="1" cy="237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41" name="Arc 195"/>
            <p:cNvSpPr>
              <a:spLocks/>
            </p:cNvSpPr>
            <p:nvPr/>
          </p:nvSpPr>
          <p:spPr bwMode="auto">
            <a:xfrm>
              <a:off x="2219" y="2393"/>
              <a:ext cx="126" cy="133"/>
            </a:xfrm>
            <a:custGeom>
              <a:avLst/>
              <a:gdLst>
                <a:gd name="T0" fmla="*/ 0 w 21616"/>
                <a:gd name="T1" fmla="*/ 0 h 21600"/>
                <a:gd name="T2" fmla="*/ 0 w 21616"/>
                <a:gd name="T3" fmla="*/ 0 h 21600"/>
                <a:gd name="T4" fmla="*/ 0 w 21616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16"/>
                <a:gd name="T10" fmla="*/ 0 h 21600"/>
                <a:gd name="T11" fmla="*/ 21616 w 2161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16" h="21600" fill="none" extrusionOk="0">
                  <a:moveTo>
                    <a:pt x="0" y="0"/>
                  </a:moveTo>
                  <a:cubicBezTo>
                    <a:pt x="5" y="0"/>
                    <a:pt x="10" y="-1"/>
                    <a:pt x="16" y="0"/>
                  </a:cubicBezTo>
                  <a:cubicBezTo>
                    <a:pt x="11896" y="0"/>
                    <a:pt x="21546" y="9594"/>
                    <a:pt x="21615" y="21474"/>
                  </a:cubicBezTo>
                </a:path>
                <a:path w="21616" h="21600" stroke="0" extrusionOk="0">
                  <a:moveTo>
                    <a:pt x="0" y="0"/>
                  </a:moveTo>
                  <a:cubicBezTo>
                    <a:pt x="5" y="0"/>
                    <a:pt x="10" y="-1"/>
                    <a:pt x="16" y="0"/>
                  </a:cubicBezTo>
                  <a:cubicBezTo>
                    <a:pt x="11896" y="0"/>
                    <a:pt x="21546" y="9594"/>
                    <a:pt x="21615" y="21474"/>
                  </a:cubicBezTo>
                  <a:lnTo>
                    <a:pt x="16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42" name="Arc 196"/>
            <p:cNvSpPr>
              <a:spLocks/>
            </p:cNvSpPr>
            <p:nvPr/>
          </p:nvSpPr>
          <p:spPr bwMode="auto">
            <a:xfrm>
              <a:off x="2219" y="2400"/>
              <a:ext cx="119" cy="126"/>
            </a:xfrm>
            <a:custGeom>
              <a:avLst/>
              <a:gdLst>
                <a:gd name="T0" fmla="*/ 0 w 21616"/>
                <a:gd name="T1" fmla="*/ 0 h 21600"/>
                <a:gd name="T2" fmla="*/ 0 w 21616"/>
                <a:gd name="T3" fmla="*/ 0 h 21600"/>
                <a:gd name="T4" fmla="*/ 0 w 21616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16"/>
                <a:gd name="T10" fmla="*/ 0 h 21600"/>
                <a:gd name="T11" fmla="*/ 21616 w 2161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16" h="21600" fill="none" extrusionOk="0">
                  <a:moveTo>
                    <a:pt x="0" y="0"/>
                  </a:moveTo>
                  <a:cubicBezTo>
                    <a:pt x="5" y="0"/>
                    <a:pt x="10" y="-1"/>
                    <a:pt x="16" y="0"/>
                  </a:cubicBezTo>
                  <a:cubicBezTo>
                    <a:pt x="11896" y="0"/>
                    <a:pt x="21546" y="9594"/>
                    <a:pt x="21615" y="21474"/>
                  </a:cubicBezTo>
                </a:path>
                <a:path w="21616" h="21600" stroke="0" extrusionOk="0">
                  <a:moveTo>
                    <a:pt x="0" y="0"/>
                  </a:moveTo>
                  <a:cubicBezTo>
                    <a:pt x="5" y="0"/>
                    <a:pt x="10" y="-1"/>
                    <a:pt x="16" y="0"/>
                  </a:cubicBezTo>
                  <a:cubicBezTo>
                    <a:pt x="11896" y="0"/>
                    <a:pt x="21546" y="9594"/>
                    <a:pt x="21615" y="21474"/>
                  </a:cubicBezTo>
                  <a:lnTo>
                    <a:pt x="16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99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43043" name="Arc 197"/>
            <p:cNvSpPr>
              <a:spLocks/>
            </p:cNvSpPr>
            <p:nvPr/>
          </p:nvSpPr>
          <p:spPr bwMode="auto">
            <a:xfrm>
              <a:off x="2219" y="2511"/>
              <a:ext cx="126" cy="133"/>
            </a:xfrm>
            <a:custGeom>
              <a:avLst/>
              <a:gdLst>
                <a:gd name="T0" fmla="*/ 0 w 21617"/>
                <a:gd name="T1" fmla="*/ 0 h 21726"/>
                <a:gd name="T2" fmla="*/ 0 w 21617"/>
                <a:gd name="T3" fmla="*/ 0 h 21726"/>
                <a:gd name="T4" fmla="*/ 0 w 21617"/>
                <a:gd name="T5" fmla="*/ 0 h 21726"/>
                <a:gd name="T6" fmla="*/ 0 60000 65536"/>
                <a:gd name="T7" fmla="*/ 0 60000 65536"/>
                <a:gd name="T8" fmla="*/ 0 60000 65536"/>
                <a:gd name="T9" fmla="*/ 0 w 21617"/>
                <a:gd name="T10" fmla="*/ 0 h 21726"/>
                <a:gd name="T11" fmla="*/ 21617 w 21617"/>
                <a:gd name="T12" fmla="*/ 21726 h 217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17" h="21726" fill="none" extrusionOk="0">
                  <a:moveTo>
                    <a:pt x="21616" y="0"/>
                  </a:moveTo>
                  <a:cubicBezTo>
                    <a:pt x="21616" y="42"/>
                    <a:pt x="21617" y="84"/>
                    <a:pt x="21617" y="126"/>
                  </a:cubicBezTo>
                  <a:cubicBezTo>
                    <a:pt x="21617" y="12055"/>
                    <a:pt x="11946" y="21726"/>
                    <a:pt x="17" y="21726"/>
                  </a:cubicBezTo>
                  <a:cubicBezTo>
                    <a:pt x="11" y="21726"/>
                    <a:pt x="5" y="21725"/>
                    <a:pt x="0" y="21725"/>
                  </a:cubicBezTo>
                </a:path>
                <a:path w="21617" h="21726" stroke="0" extrusionOk="0">
                  <a:moveTo>
                    <a:pt x="21616" y="0"/>
                  </a:moveTo>
                  <a:cubicBezTo>
                    <a:pt x="21616" y="42"/>
                    <a:pt x="21617" y="84"/>
                    <a:pt x="21617" y="126"/>
                  </a:cubicBezTo>
                  <a:cubicBezTo>
                    <a:pt x="21617" y="12055"/>
                    <a:pt x="11946" y="21726"/>
                    <a:pt x="17" y="21726"/>
                  </a:cubicBezTo>
                  <a:cubicBezTo>
                    <a:pt x="11" y="21726"/>
                    <a:pt x="5" y="21725"/>
                    <a:pt x="0" y="21725"/>
                  </a:cubicBezTo>
                  <a:lnTo>
                    <a:pt x="17" y="126"/>
                  </a:lnTo>
                  <a:lnTo>
                    <a:pt x="216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44" name="Arc 198"/>
            <p:cNvSpPr>
              <a:spLocks/>
            </p:cNvSpPr>
            <p:nvPr/>
          </p:nvSpPr>
          <p:spPr bwMode="auto">
            <a:xfrm>
              <a:off x="2219" y="2511"/>
              <a:ext cx="119" cy="126"/>
            </a:xfrm>
            <a:custGeom>
              <a:avLst/>
              <a:gdLst>
                <a:gd name="T0" fmla="*/ 0 w 21617"/>
                <a:gd name="T1" fmla="*/ 0 h 21726"/>
                <a:gd name="T2" fmla="*/ 0 w 21617"/>
                <a:gd name="T3" fmla="*/ 0 h 21726"/>
                <a:gd name="T4" fmla="*/ 0 w 21617"/>
                <a:gd name="T5" fmla="*/ 0 h 21726"/>
                <a:gd name="T6" fmla="*/ 0 60000 65536"/>
                <a:gd name="T7" fmla="*/ 0 60000 65536"/>
                <a:gd name="T8" fmla="*/ 0 60000 65536"/>
                <a:gd name="T9" fmla="*/ 0 w 21617"/>
                <a:gd name="T10" fmla="*/ 0 h 21726"/>
                <a:gd name="T11" fmla="*/ 21617 w 21617"/>
                <a:gd name="T12" fmla="*/ 21726 h 217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17" h="21726" fill="none" extrusionOk="0">
                  <a:moveTo>
                    <a:pt x="21616" y="0"/>
                  </a:moveTo>
                  <a:cubicBezTo>
                    <a:pt x="21616" y="42"/>
                    <a:pt x="21617" y="84"/>
                    <a:pt x="21617" y="126"/>
                  </a:cubicBezTo>
                  <a:cubicBezTo>
                    <a:pt x="21617" y="12055"/>
                    <a:pt x="11946" y="21726"/>
                    <a:pt x="17" y="21726"/>
                  </a:cubicBezTo>
                  <a:cubicBezTo>
                    <a:pt x="11" y="21726"/>
                    <a:pt x="5" y="21725"/>
                    <a:pt x="0" y="21725"/>
                  </a:cubicBezTo>
                </a:path>
                <a:path w="21617" h="21726" stroke="0" extrusionOk="0">
                  <a:moveTo>
                    <a:pt x="21616" y="0"/>
                  </a:moveTo>
                  <a:cubicBezTo>
                    <a:pt x="21616" y="42"/>
                    <a:pt x="21617" y="84"/>
                    <a:pt x="21617" y="126"/>
                  </a:cubicBezTo>
                  <a:cubicBezTo>
                    <a:pt x="21617" y="12055"/>
                    <a:pt x="11946" y="21726"/>
                    <a:pt x="17" y="21726"/>
                  </a:cubicBezTo>
                  <a:cubicBezTo>
                    <a:pt x="11" y="21726"/>
                    <a:pt x="5" y="21725"/>
                    <a:pt x="0" y="21725"/>
                  </a:cubicBezTo>
                  <a:lnTo>
                    <a:pt x="17" y="126"/>
                  </a:lnTo>
                  <a:lnTo>
                    <a:pt x="21616" y="0"/>
                  </a:lnTo>
                  <a:close/>
                </a:path>
              </a:pathLst>
            </a:custGeom>
            <a:solidFill>
              <a:srgbClr val="FFFF99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43045" name="Line 199"/>
            <p:cNvSpPr>
              <a:spLocks noChangeShapeType="1"/>
            </p:cNvSpPr>
            <p:nvPr/>
          </p:nvSpPr>
          <p:spPr bwMode="auto">
            <a:xfrm>
              <a:off x="1967" y="2742"/>
              <a:ext cx="251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46" name="Line 200"/>
            <p:cNvSpPr>
              <a:spLocks noChangeShapeType="1"/>
            </p:cNvSpPr>
            <p:nvPr/>
          </p:nvSpPr>
          <p:spPr bwMode="auto">
            <a:xfrm>
              <a:off x="1967" y="2993"/>
              <a:ext cx="265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47" name="Line 201"/>
            <p:cNvSpPr>
              <a:spLocks noChangeShapeType="1"/>
            </p:cNvSpPr>
            <p:nvPr/>
          </p:nvSpPr>
          <p:spPr bwMode="auto">
            <a:xfrm flipV="1">
              <a:off x="1967" y="2742"/>
              <a:ext cx="1" cy="25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48" name="Arc 202"/>
            <p:cNvSpPr>
              <a:spLocks/>
            </p:cNvSpPr>
            <p:nvPr/>
          </p:nvSpPr>
          <p:spPr bwMode="auto">
            <a:xfrm>
              <a:off x="2219" y="2742"/>
              <a:ext cx="126" cy="133"/>
            </a:xfrm>
            <a:custGeom>
              <a:avLst/>
              <a:gdLst>
                <a:gd name="T0" fmla="*/ 0 w 21616"/>
                <a:gd name="T1" fmla="*/ 0 h 21600"/>
                <a:gd name="T2" fmla="*/ 0 w 21616"/>
                <a:gd name="T3" fmla="*/ 0 h 21600"/>
                <a:gd name="T4" fmla="*/ 0 w 21616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16"/>
                <a:gd name="T10" fmla="*/ 0 h 21600"/>
                <a:gd name="T11" fmla="*/ 21616 w 2161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16" h="21600" fill="none" extrusionOk="0">
                  <a:moveTo>
                    <a:pt x="0" y="0"/>
                  </a:moveTo>
                  <a:cubicBezTo>
                    <a:pt x="5" y="0"/>
                    <a:pt x="10" y="-1"/>
                    <a:pt x="16" y="0"/>
                  </a:cubicBezTo>
                  <a:cubicBezTo>
                    <a:pt x="11896" y="0"/>
                    <a:pt x="21546" y="9594"/>
                    <a:pt x="21615" y="21474"/>
                  </a:cubicBezTo>
                </a:path>
                <a:path w="21616" h="21600" stroke="0" extrusionOk="0">
                  <a:moveTo>
                    <a:pt x="0" y="0"/>
                  </a:moveTo>
                  <a:cubicBezTo>
                    <a:pt x="5" y="0"/>
                    <a:pt x="10" y="-1"/>
                    <a:pt x="16" y="0"/>
                  </a:cubicBezTo>
                  <a:cubicBezTo>
                    <a:pt x="11896" y="0"/>
                    <a:pt x="21546" y="9594"/>
                    <a:pt x="21615" y="21474"/>
                  </a:cubicBezTo>
                  <a:lnTo>
                    <a:pt x="16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49" name="Arc 203"/>
            <p:cNvSpPr>
              <a:spLocks/>
            </p:cNvSpPr>
            <p:nvPr/>
          </p:nvSpPr>
          <p:spPr bwMode="auto">
            <a:xfrm>
              <a:off x="2219" y="2749"/>
              <a:ext cx="119" cy="126"/>
            </a:xfrm>
            <a:custGeom>
              <a:avLst/>
              <a:gdLst>
                <a:gd name="T0" fmla="*/ 0 w 21616"/>
                <a:gd name="T1" fmla="*/ 0 h 21600"/>
                <a:gd name="T2" fmla="*/ 0 w 21616"/>
                <a:gd name="T3" fmla="*/ 0 h 21600"/>
                <a:gd name="T4" fmla="*/ 0 w 21616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16"/>
                <a:gd name="T10" fmla="*/ 0 h 21600"/>
                <a:gd name="T11" fmla="*/ 21616 w 2161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16" h="21600" fill="none" extrusionOk="0">
                  <a:moveTo>
                    <a:pt x="0" y="0"/>
                  </a:moveTo>
                  <a:cubicBezTo>
                    <a:pt x="5" y="0"/>
                    <a:pt x="10" y="-1"/>
                    <a:pt x="16" y="0"/>
                  </a:cubicBezTo>
                  <a:cubicBezTo>
                    <a:pt x="11896" y="0"/>
                    <a:pt x="21546" y="9594"/>
                    <a:pt x="21615" y="21474"/>
                  </a:cubicBezTo>
                </a:path>
                <a:path w="21616" h="21600" stroke="0" extrusionOk="0">
                  <a:moveTo>
                    <a:pt x="0" y="0"/>
                  </a:moveTo>
                  <a:cubicBezTo>
                    <a:pt x="5" y="0"/>
                    <a:pt x="10" y="-1"/>
                    <a:pt x="16" y="0"/>
                  </a:cubicBezTo>
                  <a:cubicBezTo>
                    <a:pt x="11896" y="0"/>
                    <a:pt x="21546" y="9594"/>
                    <a:pt x="21615" y="21474"/>
                  </a:cubicBezTo>
                  <a:lnTo>
                    <a:pt x="16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99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43050" name="Arc 204"/>
            <p:cNvSpPr>
              <a:spLocks/>
            </p:cNvSpPr>
            <p:nvPr/>
          </p:nvSpPr>
          <p:spPr bwMode="auto">
            <a:xfrm>
              <a:off x="2219" y="2874"/>
              <a:ext cx="126" cy="133"/>
            </a:xfrm>
            <a:custGeom>
              <a:avLst/>
              <a:gdLst>
                <a:gd name="T0" fmla="*/ 0 w 21617"/>
                <a:gd name="T1" fmla="*/ 0 h 21726"/>
                <a:gd name="T2" fmla="*/ 0 w 21617"/>
                <a:gd name="T3" fmla="*/ 0 h 21726"/>
                <a:gd name="T4" fmla="*/ 0 w 21617"/>
                <a:gd name="T5" fmla="*/ 0 h 21726"/>
                <a:gd name="T6" fmla="*/ 0 60000 65536"/>
                <a:gd name="T7" fmla="*/ 0 60000 65536"/>
                <a:gd name="T8" fmla="*/ 0 60000 65536"/>
                <a:gd name="T9" fmla="*/ 0 w 21617"/>
                <a:gd name="T10" fmla="*/ 0 h 21726"/>
                <a:gd name="T11" fmla="*/ 21617 w 21617"/>
                <a:gd name="T12" fmla="*/ 21726 h 217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17" h="21726" fill="none" extrusionOk="0">
                  <a:moveTo>
                    <a:pt x="21616" y="0"/>
                  </a:moveTo>
                  <a:cubicBezTo>
                    <a:pt x="21616" y="42"/>
                    <a:pt x="21617" y="84"/>
                    <a:pt x="21617" y="126"/>
                  </a:cubicBezTo>
                  <a:cubicBezTo>
                    <a:pt x="21617" y="12055"/>
                    <a:pt x="11946" y="21726"/>
                    <a:pt x="17" y="21726"/>
                  </a:cubicBezTo>
                  <a:cubicBezTo>
                    <a:pt x="11" y="21726"/>
                    <a:pt x="5" y="21725"/>
                    <a:pt x="0" y="21725"/>
                  </a:cubicBezTo>
                </a:path>
                <a:path w="21617" h="21726" stroke="0" extrusionOk="0">
                  <a:moveTo>
                    <a:pt x="21616" y="0"/>
                  </a:moveTo>
                  <a:cubicBezTo>
                    <a:pt x="21616" y="42"/>
                    <a:pt x="21617" y="84"/>
                    <a:pt x="21617" y="126"/>
                  </a:cubicBezTo>
                  <a:cubicBezTo>
                    <a:pt x="21617" y="12055"/>
                    <a:pt x="11946" y="21726"/>
                    <a:pt x="17" y="21726"/>
                  </a:cubicBezTo>
                  <a:cubicBezTo>
                    <a:pt x="11" y="21726"/>
                    <a:pt x="5" y="21725"/>
                    <a:pt x="0" y="21725"/>
                  </a:cubicBezTo>
                  <a:lnTo>
                    <a:pt x="17" y="126"/>
                  </a:lnTo>
                  <a:lnTo>
                    <a:pt x="216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51" name="Arc 205"/>
            <p:cNvSpPr>
              <a:spLocks/>
            </p:cNvSpPr>
            <p:nvPr/>
          </p:nvSpPr>
          <p:spPr bwMode="auto">
            <a:xfrm>
              <a:off x="2219" y="2874"/>
              <a:ext cx="119" cy="126"/>
            </a:xfrm>
            <a:custGeom>
              <a:avLst/>
              <a:gdLst>
                <a:gd name="T0" fmla="*/ 0 w 21617"/>
                <a:gd name="T1" fmla="*/ 0 h 21726"/>
                <a:gd name="T2" fmla="*/ 0 w 21617"/>
                <a:gd name="T3" fmla="*/ 0 h 21726"/>
                <a:gd name="T4" fmla="*/ 0 w 21617"/>
                <a:gd name="T5" fmla="*/ 0 h 21726"/>
                <a:gd name="T6" fmla="*/ 0 60000 65536"/>
                <a:gd name="T7" fmla="*/ 0 60000 65536"/>
                <a:gd name="T8" fmla="*/ 0 60000 65536"/>
                <a:gd name="T9" fmla="*/ 0 w 21617"/>
                <a:gd name="T10" fmla="*/ 0 h 21726"/>
                <a:gd name="T11" fmla="*/ 21617 w 21617"/>
                <a:gd name="T12" fmla="*/ 21726 h 217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17" h="21726" fill="none" extrusionOk="0">
                  <a:moveTo>
                    <a:pt x="21616" y="0"/>
                  </a:moveTo>
                  <a:cubicBezTo>
                    <a:pt x="21616" y="42"/>
                    <a:pt x="21617" y="84"/>
                    <a:pt x="21617" y="126"/>
                  </a:cubicBezTo>
                  <a:cubicBezTo>
                    <a:pt x="21617" y="12055"/>
                    <a:pt x="11946" y="21726"/>
                    <a:pt x="17" y="21726"/>
                  </a:cubicBezTo>
                  <a:cubicBezTo>
                    <a:pt x="11" y="21726"/>
                    <a:pt x="5" y="21725"/>
                    <a:pt x="0" y="21725"/>
                  </a:cubicBezTo>
                </a:path>
                <a:path w="21617" h="21726" stroke="0" extrusionOk="0">
                  <a:moveTo>
                    <a:pt x="21616" y="0"/>
                  </a:moveTo>
                  <a:cubicBezTo>
                    <a:pt x="21616" y="42"/>
                    <a:pt x="21617" y="84"/>
                    <a:pt x="21617" y="126"/>
                  </a:cubicBezTo>
                  <a:cubicBezTo>
                    <a:pt x="21617" y="12055"/>
                    <a:pt x="11946" y="21726"/>
                    <a:pt x="17" y="21726"/>
                  </a:cubicBezTo>
                  <a:cubicBezTo>
                    <a:pt x="11" y="21726"/>
                    <a:pt x="5" y="21725"/>
                    <a:pt x="0" y="21725"/>
                  </a:cubicBezTo>
                  <a:lnTo>
                    <a:pt x="17" y="126"/>
                  </a:lnTo>
                  <a:lnTo>
                    <a:pt x="21616" y="0"/>
                  </a:lnTo>
                  <a:close/>
                </a:path>
              </a:pathLst>
            </a:custGeom>
            <a:solidFill>
              <a:srgbClr val="FFFF99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43052" name="Line 206"/>
            <p:cNvSpPr>
              <a:spLocks noChangeShapeType="1"/>
            </p:cNvSpPr>
            <p:nvPr/>
          </p:nvSpPr>
          <p:spPr bwMode="auto">
            <a:xfrm>
              <a:off x="1967" y="3105"/>
              <a:ext cx="251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53" name="Line 207"/>
            <p:cNvSpPr>
              <a:spLocks noChangeShapeType="1"/>
            </p:cNvSpPr>
            <p:nvPr/>
          </p:nvSpPr>
          <p:spPr bwMode="auto">
            <a:xfrm>
              <a:off x="1967" y="3356"/>
              <a:ext cx="265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54" name="Line 208"/>
            <p:cNvSpPr>
              <a:spLocks noChangeShapeType="1"/>
            </p:cNvSpPr>
            <p:nvPr/>
          </p:nvSpPr>
          <p:spPr bwMode="auto">
            <a:xfrm flipV="1">
              <a:off x="1967" y="3105"/>
              <a:ext cx="1" cy="25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55" name="Arc 209"/>
            <p:cNvSpPr>
              <a:spLocks/>
            </p:cNvSpPr>
            <p:nvPr/>
          </p:nvSpPr>
          <p:spPr bwMode="auto">
            <a:xfrm>
              <a:off x="2219" y="3105"/>
              <a:ext cx="126" cy="133"/>
            </a:xfrm>
            <a:custGeom>
              <a:avLst/>
              <a:gdLst>
                <a:gd name="T0" fmla="*/ 0 w 21616"/>
                <a:gd name="T1" fmla="*/ 0 h 21600"/>
                <a:gd name="T2" fmla="*/ 0 w 21616"/>
                <a:gd name="T3" fmla="*/ 0 h 21600"/>
                <a:gd name="T4" fmla="*/ 0 w 21616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16"/>
                <a:gd name="T10" fmla="*/ 0 h 21600"/>
                <a:gd name="T11" fmla="*/ 21616 w 2161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16" h="21600" fill="none" extrusionOk="0">
                  <a:moveTo>
                    <a:pt x="0" y="0"/>
                  </a:moveTo>
                  <a:cubicBezTo>
                    <a:pt x="5" y="0"/>
                    <a:pt x="10" y="-1"/>
                    <a:pt x="16" y="0"/>
                  </a:cubicBezTo>
                  <a:cubicBezTo>
                    <a:pt x="11896" y="0"/>
                    <a:pt x="21546" y="9594"/>
                    <a:pt x="21615" y="21474"/>
                  </a:cubicBezTo>
                </a:path>
                <a:path w="21616" h="21600" stroke="0" extrusionOk="0">
                  <a:moveTo>
                    <a:pt x="0" y="0"/>
                  </a:moveTo>
                  <a:cubicBezTo>
                    <a:pt x="5" y="0"/>
                    <a:pt x="10" y="-1"/>
                    <a:pt x="16" y="0"/>
                  </a:cubicBezTo>
                  <a:cubicBezTo>
                    <a:pt x="11896" y="0"/>
                    <a:pt x="21546" y="9594"/>
                    <a:pt x="21615" y="21474"/>
                  </a:cubicBezTo>
                  <a:lnTo>
                    <a:pt x="16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56" name="Arc 210"/>
            <p:cNvSpPr>
              <a:spLocks/>
            </p:cNvSpPr>
            <p:nvPr/>
          </p:nvSpPr>
          <p:spPr bwMode="auto">
            <a:xfrm>
              <a:off x="2219" y="3112"/>
              <a:ext cx="119" cy="126"/>
            </a:xfrm>
            <a:custGeom>
              <a:avLst/>
              <a:gdLst>
                <a:gd name="T0" fmla="*/ 0 w 21616"/>
                <a:gd name="T1" fmla="*/ 0 h 21600"/>
                <a:gd name="T2" fmla="*/ 0 w 21616"/>
                <a:gd name="T3" fmla="*/ 0 h 21600"/>
                <a:gd name="T4" fmla="*/ 0 w 21616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16"/>
                <a:gd name="T10" fmla="*/ 0 h 21600"/>
                <a:gd name="T11" fmla="*/ 21616 w 2161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16" h="21600" fill="none" extrusionOk="0">
                  <a:moveTo>
                    <a:pt x="0" y="0"/>
                  </a:moveTo>
                  <a:cubicBezTo>
                    <a:pt x="5" y="0"/>
                    <a:pt x="10" y="-1"/>
                    <a:pt x="16" y="0"/>
                  </a:cubicBezTo>
                  <a:cubicBezTo>
                    <a:pt x="11896" y="0"/>
                    <a:pt x="21546" y="9594"/>
                    <a:pt x="21615" y="21474"/>
                  </a:cubicBezTo>
                </a:path>
                <a:path w="21616" h="21600" stroke="0" extrusionOk="0">
                  <a:moveTo>
                    <a:pt x="0" y="0"/>
                  </a:moveTo>
                  <a:cubicBezTo>
                    <a:pt x="5" y="0"/>
                    <a:pt x="10" y="-1"/>
                    <a:pt x="16" y="0"/>
                  </a:cubicBezTo>
                  <a:cubicBezTo>
                    <a:pt x="11896" y="0"/>
                    <a:pt x="21546" y="9594"/>
                    <a:pt x="21615" y="21474"/>
                  </a:cubicBezTo>
                  <a:lnTo>
                    <a:pt x="16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99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43057" name="Arc 211"/>
            <p:cNvSpPr>
              <a:spLocks/>
            </p:cNvSpPr>
            <p:nvPr/>
          </p:nvSpPr>
          <p:spPr bwMode="auto">
            <a:xfrm>
              <a:off x="2219" y="3223"/>
              <a:ext cx="126" cy="133"/>
            </a:xfrm>
            <a:custGeom>
              <a:avLst/>
              <a:gdLst>
                <a:gd name="T0" fmla="*/ 0 w 21617"/>
                <a:gd name="T1" fmla="*/ 0 h 21726"/>
                <a:gd name="T2" fmla="*/ 0 w 21617"/>
                <a:gd name="T3" fmla="*/ 0 h 21726"/>
                <a:gd name="T4" fmla="*/ 0 w 21617"/>
                <a:gd name="T5" fmla="*/ 0 h 21726"/>
                <a:gd name="T6" fmla="*/ 0 60000 65536"/>
                <a:gd name="T7" fmla="*/ 0 60000 65536"/>
                <a:gd name="T8" fmla="*/ 0 60000 65536"/>
                <a:gd name="T9" fmla="*/ 0 w 21617"/>
                <a:gd name="T10" fmla="*/ 0 h 21726"/>
                <a:gd name="T11" fmla="*/ 21617 w 21617"/>
                <a:gd name="T12" fmla="*/ 21726 h 217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17" h="21726" fill="none" extrusionOk="0">
                  <a:moveTo>
                    <a:pt x="21616" y="0"/>
                  </a:moveTo>
                  <a:cubicBezTo>
                    <a:pt x="21616" y="42"/>
                    <a:pt x="21617" y="84"/>
                    <a:pt x="21617" y="126"/>
                  </a:cubicBezTo>
                  <a:cubicBezTo>
                    <a:pt x="21617" y="12055"/>
                    <a:pt x="11946" y="21726"/>
                    <a:pt x="17" y="21726"/>
                  </a:cubicBezTo>
                  <a:cubicBezTo>
                    <a:pt x="11" y="21726"/>
                    <a:pt x="5" y="21725"/>
                    <a:pt x="0" y="21725"/>
                  </a:cubicBezTo>
                </a:path>
                <a:path w="21617" h="21726" stroke="0" extrusionOk="0">
                  <a:moveTo>
                    <a:pt x="21616" y="0"/>
                  </a:moveTo>
                  <a:cubicBezTo>
                    <a:pt x="21616" y="42"/>
                    <a:pt x="21617" y="84"/>
                    <a:pt x="21617" y="126"/>
                  </a:cubicBezTo>
                  <a:cubicBezTo>
                    <a:pt x="21617" y="12055"/>
                    <a:pt x="11946" y="21726"/>
                    <a:pt x="17" y="21726"/>
                  </a:cubicBezTo>
                  <a:cubicBezTo>
                    <a:pt x="11" y="21726"/>
                    <a:pt x="5" y="21725"/>
                    <a:pt x="0" y="21725"/>
                  </a:cubicBezTo>
                  <a:lnTo>
                    <a:pt x="17" y="126"/>
                  </a:lnTo>
                  <a:lnTo>
                    <a:pt x="216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58" name="Arc 212"/>
            <p:cNvSpPr>
              <a:spLocks/>
            </p:cNvSpPr>
            <p:nvPr/>
          </p:nvSpPr>
          <p:spPr bwMode="auto">
            <a:xfrm>
              <a:off x="2219" y="3223"/>
              <a:ext cx="119" cy="126"/>
            </a:xfrm>
            <a:custGeom>
              <a:avLst/>
              <a:gdLst>
                <a:gd name="T0" fmla="*/ 0 w 21617"/>
                <a:gd name="T1" fmla="*/ 0 h 21726"/>
                <a:gd name="T2" fmla="*/ 0 w 21617"/>
                <a:gd name="T3" fmla="*/ 0 h 21726"/>
                <a:gd name="T4" fmla="*/ 0 w 21617"/>
                <a:gd name="T5" fmla="*/ 0 h 21726"/>
                <a:gd name="T6" fmla="*/ 0 60000 65536"/>
                <a:gd name="T7" fmla="*/ 0 60000 65536"/>
                <a:gd name="T8" fmla="*/ 0 60000 65536"/>
                <a:gd name="T9" fmla="*/ 0 w 21617"/>
                <a:gd name="T10" fmla="*/ 0 h 21726"/>
                <a:gd name="T11" fmla="*/ 21617 w 21617"/>
                <a:gd name="T12" fmla="*/ 21726 h 217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17" h="21726" fill="none" extrusionOk="0">
                  <a:moveTo>
                    <a:pt x="21616" y="0"/>
                  </a:moveTo>
                  <a:cubicBezTo>
                    <a:pt x="21616" y="42"/>
                    <a:pt x="21617" y="84"/>
                    <a:pt x="21617" y="126"/>
                  </a:cubicBezTo>
                  <a:cubicBezTo>
                    <a:pt x="21617" y="12055"/>
                    <a:pt x="11946" y="21726"/>
                    <a:pt x="17" y="21726"/>
                  </a:cubicBezTo>
                  <a:cubicBezTo>
                    <a:pt x="11" y="21726"/>
                    <a:pt x="5" y="21725"/>
                    <a:pt x="0" y="21725"/>
                  </a:cubicBezTo>
                </a:path>
                <a:path w="21617" h="21726" stroke="0" extrusionOk="0">
                  <a:moveTo>
                    <a:pt x="21616" y="0"/>
                  </a:moveTo>
                  <a:cubicBezTo>
                    <a:pt x="21616" y="42"/>
                    <a:pt x="21617" y="84"/>
                    <a:pt x="21617" y="126"/>
                  </a:cubicBezTo>
                  <a:cubicBezTo>
                    <a:pt x="21617" y="12055"/>
                    <a:pt x="11946" y="21726"/>
                    <a:pt x="17" y="21726"/>
                  </a:cubicBezTo>
                  <a:cubicBezTo>
                    <a:pt x="11" y="21726"/>
                    <a:pt x="5" y="21725"/>
                    <a:pt x="0" y="21725"/>
                  </a:cubicBezTo>
                  <a:lnTo>
                    <a:pt x="17" y="126"/>
                  </a:lnTo>
                  <a:lnTo>
                    <a:pt x="21616" y="0"/>
                  </a:lnTo>
                  <a:close/>
                </a:path>
              </a:pathLst>
            </a:custGeom>
            <a:solidFill>
              <a:srgbClr val="FFFF99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43059" name="Arc 213"/>
            <p:cNvSpPr>
              <a:spLocks/>
            </p:cNvSpPr>
            <p:nvPr/>
          </p:nvSpPr>
          <p:spPr bwMode="auto">
            <a:xfrm>
              <a:off x="2750" y="3566"/>
              <a:ext cx="105" cy="49"/>
            </a:xfrm>
            <a:custGeom>
              <a:avLst/>
              <a:gdLst>
                <a:gd name="T0" fmla="*/ 0 w 21615"/>
                <a:gd name="T1" fmla="*/ 0 h 21600"/>
                <a:gd name="T2" fmla="*/ 0 w 21615"/>
                <a:gd name="T3" fmla="*/ 0 h 21600"/>
                <a:gd name="T4" fmla="*/ 0 w 21615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15"/>
                <a:gd name="T10" fmla="*/ 0 h 21600"/>
                <a:gd name="T11" fmla="*/ 21615 w 2161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15" h="21600" fill="none" extrusionOk="0">
                  <a:moveTo>
                    <a:pt x="21615" y="0"/>
                  </a:moveTo>
                  <a:cubicBezTo>
                    <a:pt x="21615" y="11929"/>
                    <a:pt x="11944" y="21600"/>
                    <a:pt x="15" y="21600"/>
                  </a:cubicBezTo>
                  <a:cubicBezTo>
                    <a:pt x="10" y="21600"/>
                    <a:pt x="5" y="21599"/>
                    <a:pt x="0" y="21599"/>
                  </a:cubicBezTo>
                </a:path>
                <a:path w="21615" h="21600" stroke="0" extrusionOk="0">
                  <a:moveTo>
                    <a:pt x="21615" y="0"/>
                  </a:moveTo>
                  <a:cubicBezTo>
                    <a:pt x="21615" y="11929"/>
                    <a:pt x="11944" y="21600"/>
                    <a:pt x="15" y="21600"/>
                  </a:cubicBezTo>
                  <a:cubicBezTo>
                    <a:pt x="10" y="21600"/>
                    <a:pt x="5" y="21599"/>
                    <a:pt x="0" y="21599"/>
                  </a:cubicBezTo>
                  <a:lnTo>
                    <a:pt x="15" y="0"/>
                  </a:lnTo>
                  <a:lnTo>
                    <a:pt x="21615" y="0"/>
                  </a:lnTo>
                  <a:close/>
                </a:path>
              </a:pathLst>
            </a:custGeom>
            <a:solidFill>
              <a:srgbClr val="FFFF99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43060" name="Arc 214"/>
            <p:cNvSpPr>
              <a:spLocks/>
            </p:cNvSpPr>
            <p:nvPr/>
          </p:nvSpPr>
          <p:spPr bwMode="auto">
            <a:xfrm>
              <a:off x="2631" y="3585"/>
              <a:ext cx="119" cy="365"/>
            </a:xfrm>
            <a:custGeom>
              <a:avLst/>
              <a:gdLst>
                <a:gd name="T0" fmla="*/ 0 w 21600"/>
                <a:gd name="T1" fmla="*/ 0 h 21707"/>
                <a:gd name="T2" fmla="*/ 0 w 21600"/>
                <a:gd name="T3" fmla="*/ 0 h 21707"/>
                <a:gd name="T4" fmla="*/ 0 w 21600"/>
                <a:gd name="T5" fmla="*/ 0 h 21707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707"/>
                <a:gd name="T11" fmla="*/ 21600 w 21600"/>
                <a:gd name="T12" fmla="*/ 21707 h 2170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707" fill="none" extrusionOk="0">
                  <a:moveTo>
                    <a:pt x="21552" y="21706"/>
                  </a:moveTo>
                  <a:cubicBezTo>
                    <a:pt x="9641" y="21680"/>
                    <a:pt x="0" y="12017"/>
                    <a:pt x="0" y="107"/>
                  </a:cubicBezTo>
                  <a:cubicBezTo>
                    <a:pt x="-1" y="71"/>
                    <a:pt x="0" y="35"/>
                    <a:pt x="0" y="0"/>
                  </a:cubicBezTo>
                </a:path>
                <a:path w="21600" h="21707" stroke="0" extrusionOk="0">
                  <a:moveTo>
                    <a:pt x="21552" y="21706"/>
                  </a:moveTo>
                  <a:cubicBezTo>
                    <a:pt x="9641" y="21680"/>
                    <a:pt x="0" y="12017"/>
                    <a:pt x="0" y="107"/>
                  </a:cubicBezTo>
                  <a:cubicBezTo>
                    <a:pt x="-1" y="71"/>
                    <a:pt x="0" y="35"/>
                    <a:pt x="0" y="0"/>
                  </a:cubicBezTo>
                  <a:lnTo>
                    <a:pt x="21600" y="107"/>
                  </a:lnTo>
                  <a:lnTo>
                    <a:pt x="21552" y="21706"/>
                  </a:lnTo>
                  <a:close/>
                </a:path>
              </a:pathLst>
            </a:custGeom>
            <a:solidFill>
              <a:srgbClr val="FFFF99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43061" name="Arc 215"/>
            <p:cNvSpPr>
              <a:spLocks/>
            </p:cNvSpPr>
            <p:nvPr/>
          </p:nvSpPr>
          <p:spPr bwMode="auto">
            <a:xfrm>
              <a:off x="2631" y="3566"/>
              <a:ext cx="119" cy="4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586" y="21599"/>
                  </a:moveTo>
                  <a:cubicBezTo>
                    <a:pt x="9662" y="21592"/>
                    <a:pt x="0" y="11923"/>
                    <a:pt x="0" y="0"/>
                  </a:cubicBezTo>
                </a:path>
                <a:path w="21600" h="21600" stroke="0" extrusionOk="0">
                  <a:moveTo>
                    <a:pt x="21586" y="21599"/>
                  </a:moveTo>
                  <a:cubicBezTo>
                    <a:pt x="9662" y="21592"/>
                    <a:pt x="0" y="11923"/>
                    <a:pt x="0" y="0"/>
                  </a:cubicBezTo>
                  <a:lnTo>
                    <a:pt x="21600" y="0"/>
                  </a:lnTo>
                  <a:lnTo>
                    <a:pt x="21586" y="21599"/>
                  </a:lnTo>
                  <a:close/>
                </a:path>
              </a:pathLst>
            </a:custGeom>
            <a:solidFill>
              <a:srgbClr val="FFFF99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43062" name="Line 216"/>
            <p:cNvSpPr>
              <a:spLocks noChangeShapeType="1"/>
            </p:cNvSpPr>
            <p:nvPr/>
          </p:nvSpPr>
          <p:spPr bwMode="auto">
            <a:xfrm>
              <a:off x="2791" y="3580"/>
              <a:ext cx="1" cy="27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63" name="Line 217"/>
            <p:cNvSpPr>
              <a:spLocks noChangeShapeType="1"/>
            </p:cNvSpPr>
            <p:nvPr/>
          </p:nvSpPr>
          <p:spPr bwMode="auto">
            <a:xfrm>
              <a:off x="2693" y="3580"/>
              <a:ext cx="1" cy="27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64" name="Arc 218"/>
            <p:cNvSpPr>
              <a:spLocks/>
            </p:cNvSpPr>
            <p:nvPr/>
          </p:nvSpPr>
          <p:spPr bwMode="auto">
            <a:xfrm>
              <a:off x="3308" y="3566"/>
              <a:ext cx="105" cy="4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99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43065" name="Arc 219"/>
            <p:cNvSpPr>
              <a:spLocks/>
            </p:cNvSpPr>
            <p:nvPr/>
          </p:nvSpPr>
          <p:spPr bwMode="auto">
            <a:xfrm>
              <a:off x="3189" y="3585"/>
              <a:ext cx="119" cy="365"/>
            </a:xfrm>
            <a:custGeom>
              <a:avLst/>
              <a:gdLst>
                <a:gd name="T0" fmla="*/ 0 w 21600"/>
                <a:gd name="T1" fmla="*/ 0 h 21707"/>
                <a:gd name="T2" fmla="*/ 0 w 21600"/>
                <a:gd name="T3" fmla="*/ 0 h 21707"/>
                <a:gd name="T4" fmla="*/ 0 w 21600"/>
                <a:gd name="T5" fmla="*/ 0 h 21707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707"/>
                <a:gd name="T11" fmla="*/ 21600 w 21600"/>
                <a:gd name="T12" fmla="*/ 21707 h 2170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707" fill="none" extrusionOk="0">
                  <a:moveTo>
                    <a:pt x="21600" y="21707"/>
                  </a:moveTo>
                  <a:cubicBezTo>
                    <a:pt x="9670" y="21707"/>
                    <a:pt x="0" y="12036"/>
                    <a:pt x="0" y="107"/>
                  </a:cubicBezTo>
                  <a:cubicBezTo>
                    <a:pt x="-1" y="71"/>
                    <a:pt x="0" y="35"/>
                    <a:pt x="0" y="0"/>
                  </a:cubicBezTo>
                </a:path>
                <a:path w="21600" h="21707" stroke="0" extrusionOk="0">
                  <a:moveTo>
                    <a:pt x="21600" y="21707"/>
                  </a:moveTo>
                  <a:cubicBezTo>
                    <a:pt x="9670" y="21707"/>
                    <a:pt x="0" y="12036"/>
                    <a:pt x="0" y="107"/>
                  </a:cubicBezTo>
                  <a:cubicBezTo>
                    <a:pt x="-1" y="71"/>
                    <a:pt x="0" y="35"/>
                    <a:pt x="0" y="0"/>
                  </a:cubicBezTo>
                  <a:lnTo>
                    <a:pt x="21600" y="107"/>
                  </a:lnTo>
                  <a:lnTo>
                    <a:pt x="21600" y="21707"/>
                  </a:lnTo>
                  <a:close/>
                </a:path>
              </a:pathLst>
            </a:custGeom>
            <a:solidFill>
              <a:srgbClr val="FFFF99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43066" name="Arc 220"/>
            <p:cNvSpPr>
              <a:spLocks/>
            </p:cNvSpPr>
            <p:nvPr/>
          </p:nvSpPr>
          <p:spPr bwMode="auto">
            <a:xfrm>
              <a:off x="3189" y="3566"/>
              <a:ext cx="119" cy="4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99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43067" name="Line 221"/>
            <p:cNvSpPr>
              <a:spLocks noChangeShapeType="1"/>
            </p:cNvSpPr>
            <p:nvPr/>
          </p:nvSpPr>
          <p:spPr bwMode="auto">
            <a:xfrm>
              <a:off x="3350" y="3580"/>
              <a:ext cx="1" cy="27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68" name="Line 222"/>
            <p:cNvSpPr>
              <a:spLocks noChangeShapeType="1"/>
            </p:cNvSpPr>
            <p:nvPr/>
          </p:nvSpPr>
          <p:spPr bwMode="auto">
            <a:xfrm>
              <a:off x="3252" y="3580"/>
              <a:ext cx="1" cy="27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69" name="Arc 223"/>
            <p:cNvSpPr>
              <a:spLocks/>
            </p:cNvSpPr>
            <p:nvPr/>
          </p:nvSpPr>
          <p:spPr bwMode="auto">
            <a:xfrm>
              <a:off x="3867" y="3566"/>
              <a:ext cx="105" cy="4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99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43070" name="Arc 224"/>
            <p:cNvSpPr>
              <a:spLocks/>
            </p:cNvSpPr>
            <p:nvPr/>
          </p:nvSpPr>
          <p:spPr bwMode="auto">
            <a:xfrm>
              <a:off x="3762" y="3585"/>
              <a:ext cx="112" cy="365"/>
            </a:xfrm>
            <a:custGeom>
              <a:avLst/>
              <a:gdLst>
                <a:gd name="T0" fmla="*/ 0 w 21600"/>
                <a:gd name="T1" fmla="*/ 0 h 21703"/>
                <a:gd name="T2" fmla="*/ 0 w 21600"/>
                <a:gd name="T3" fmla="*/ 0 h 21703"/>
                <a:gd name="T4" fmla="*/ 0 w 21600"/>
                <a:gd name="T5" fmla="*/ 0 h 21703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703"/>
                <a:gd name="T11" fmla="*/ 21600 w 21600"/>
                <a:gd name="T12" fmla="*/ 21703 h 2170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703" fill="none" extrusionOk="0">
                  <a:moveTo>
                    <a:pt x="21242" y="21703"/>
                  </a:moveTo>
                  <a:cubicBezTo>
                    <a:pt x="9454" y="21508"/>
                    <a:pt x="0" y="11896"/>
                    <a:pt x="0" y="106"/>
                  </a:cubicBezTo>
                  <a:cubicBezTo>
                    <a:pt x="-1" y="70"/>
                    <a:pt x="0" y="35"/>
                    <a:pt x="0" y="0"/>
                  </a:cubicBezTo>
                </a:path>
                <a:path w="21600" h="21703" stroke="0" extrusionOk="0">
                  <a:moveTo>
                    <a:pt x="21242" y="21703"/>
                  </a:moveTo>
                  <a:cubicBezTo>
                    <a:pt x="9454" y="21508"/>
                    <a:pt x="0" y="11896"/>
                    <a:pt x="0" y="106"/>
                  </a:cubicBezTo>
                  <a:cubicBezTo>
                    <a:pt x="-1" y="70"/>
                    <a:pt x="0" y="35"/>
                    <a:pt x="0" y="0"/>
                  </a:cubicBezTo>
                  <a:lnTo>
                    <a:pt x="21600" y="106"/>
                  </a:lnTo>
                  <a:lnTo>
                    <a:pt x="21242" y="21703"/>
                  </a:lnTo>
                  <a:close/>
                </a:path>
              </a:pathLst>
            </a:custGeom>
            <a:solidFill>
              <a:srgbClr val="FFFF99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43071" name="Arc 225"/>
            <p:cNvSpPr>
              <a:spLocks/>
            </p:cNvSpPr>
            <p:nvPr/>
          </p:nvSpPr>
          <p:spPr bwMode="auto">
            <a:xfrm>
              <a:off x="3762" y="3566"/>
              <a:ext cx="112" cy="4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498" y="21599"/>
                  </a:moveTo>
                  <a:cubicBezTo>
                    <a:pt x="9608" y="21543"/>
                    <a:pt x="0" y="11889"/>
                    <a:pt x="0" y="0"/>
                  </a:cubicBezTo>
                </a:path>
                <a:path w="21600" h="21600" stroke="0" extrusionOk="0">
                  <a:moveTo>
                    <a:pt x="21498" y="21599"/>
                  </a:moveTo>
                  <a:cubicBezTo>
                    <a:pt x="9608" y="21543"/>
                    <a:pt x="0" y="11889"/>
                    <a:pt x="0" y="0"/>
                  </a:cubicBezTo>
                  <a:lnTo>
                    <a:pt x="21600" y="0"/>
                  </a:lnTo>
                  <a:lnTo>
                    <a:pt x="21498" y="21599"/>
                  </a:lnTo>
                  <a:close/>
                </a:path>
              </a:pathLst>
            </a:custGeom>
            <a:solidFill>
              <a:srgbClr val="FFFF99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43072" name="Line 226"/>
            <p:cNvSpPr>
              <a:spLocks noChangeShapeType="1"/>
            </p:cNvSpPr>
            <p:nvPr/>
          </p:nvSpPr>
          <p:spPr bwMode="auto">
            <a:xfrm>
              <a:off x="3909" y="3580"/>
              <a:ext cx="1" cy="27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73" name="Line 227"/>
            <p:cNvSpPr>
              <a:spLocks noChangeShapeType="1"/>
            </p:cNvSpPr>
            <p:nvPr/>
          </p:nvSpPr>
          <p:spPr bwMode="auto">
            <a:xfrm>
              <a:off x="3811" y="3580"/>
              <a:ext cx="1" cy="27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74" name="Arc 228"/>
            <p:cNvSpPr>
              <a:spLocks/>
            </p:cNvSpPr>
            <p:nvPr/>
          </p:nvSpPr>
          <p:spPr bwMode="auto">
            <a:xfrm>
              <a:off x="4426" y="3566"/>
              <a:ext cx="105" cy="4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99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43075" name="Arc 229"/>
            <p:cNvSpPr>
              <a:spLocks/>
            </p:cNvSpPr>
            <p:nvPr/>
          </p:nvSpPr>
          <p:spPr bwMode="auto">
            <a:xfrm>
              <a:off x="4321" y="3585"/>
              <a:ext cx="112" cy="365"/>
            </a:xfrm>
            <a:custGeom>
              <a:avLst/>
              <a:gdLst>
                <a:gd name="T0" fmla="*/ 0 w 21600"/>
                <a:gd name="T1" fmla="*/ 0 h 21703"/>
                <a:gd name="T2" fmla="*/ 0 w 21600"/>
                <a:gd name="T3" fmla="*/ 0 h 21703"/>
                <a:gd name="T4" fmla="*/ 0 w 21600"/>
                <a:gd name="T5" fmla="*/ 0 h 21703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703"/>
                <a:gd name="T11" fmla="*/ 21600 w 21600"/>
                <a:gd name="T12" fmla="*/ 21703 h 2170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703" fill="none" extrusionOk="0">
                  <a:moveTo>
                    <a:pt x="21242" y="21703"/>
                  </a:moveTo>
                  <a:cubicBezTo>
                    <a:pt x="9454" y="21508"/>
                    <a:pt x="0" y="11896"/>
                    <a:pt x="0" y="106"/>
                  </a:cubicBezTo>
                  <a:cubicBezTo>
                    <a:pt x="-1" y="70"/>
                    <a:pt x="0" y="35"/>
                    <a:pt x="0" y="0"/>
                  </a:cubicBezTo>
                </a:path>
                <a:path w="21600" h="21703" stroke="0" extrusionOk="0">
                  <a:moveTo>
                    <a:pt x="21242" y="21703"/>
                  </a:moveTo>
                  <a:cubicBezTo>
                    <a:pt x="9454" y="21508"/>
                    <a:pt x="0" y="11896"/>
                    <a:pt x="0" y="106"/>
                  </a:cubicBezTo>
                  <a:cubicBezTo>
                    <a:pt x="-1" y="70"/>
                    <a:pt x="0" y="35"/>
                    <a:pt x="0" y="0"/>
                  </a:cubicBezTo>
                  <a:lnTo>
                    <a:pt x="21600" y="106"/>
                  </a:lnTo>
                  <a:lnTo>
                    <a:pt x="21242" y="21703"/>
                  </a:lnTo>
                  <a:close/>
                </a:path>
              </a:pathLst>
            </a:custGeom>
            <a:solidFill>
              <a:srgbClr val="FFFF99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43076" name="Arc 230"/>
            <p:cNvSpPr>
              <a:spLocks/>
            </p:cNvSpPr>
            <p:nvPr/>
          </p:nvSpPr>
          <p:spPr bwMode="auto">
            <a:xfrm>
              <a:off x="4321" y="3566"/>
              <a:ext cx="112" cy="4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498" y="21599"/>
                  </a:moveTo>
                  <a:cubicBezTo>
                    <a:pt x="9608" y="21543"/>
                    <a:pt x="0" y="11889"/>
                    <a:pt x="0" y="0"/>
                  </a:cubicBezTo>
                </a:path>
                <a:path w="21600" h="21600" stroke="0" extrusionOk="0">
                  <a:moveTo>
                    <a:pt x="21498" y="21599"/>
                  </a:moveTo>
                  <a:cubicBezTo>
                    <a:pt x="9608" y="21543"/>
                    <a:pt x="0" y="11889"/>
                    <a:pt x="0" y="0"/>
                  </a:cubicBezTo>
                  <a:lnTo>
                    <a:pt x="21600" y="0"/>
                  </a:lnTo>
                  <a:lnTo>
                    <a:pt x="21498" y="21599"/>
                  </a:lnTo>
                  <a:close/>
                </a:path>
              </a:pathLst>
            </a:custGeom>
            <a:solidFill>
              <a:srgbClr val="FFFF99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43077" name="Line 231"/>
            <p:cNvSpPr>
              <a:spLocks noChangeShapeType="1"/>
            </p:cNvSpPr>
            <p:nvPr/>
          </p:nvSpPr>
          <p:spPr bwMode="auto">
            <a:xfrm>
              <a:off x="4468" y="3580"/>
              <a:ext cx="1" cy="27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78" name="Line 232"/>
            <p:cNvSpPr>
              <a:spLocks noChangeShapeType="1"/>
            </p:cNvSpPr>
            <p:nvPr/>
          </p:nvSpPr>
          <p:spPr bwMode="auto">
            <a:xfrm>
              <a:off x="4370" y="3580"/>
              <a:ext cx="1" cy="27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79" name="Line 233"/>
            <p:cNvSpPr>
              <a:spLocks noChangeShapeType="1"/>
            </p:cNvSpPr>
            <p:nvPr/>
          </p:nvSpPr>
          <p:spPr bwMode="auto">
            <a:xfrm>
              <a:off x="1967" y="2030"/>
              <a:ext cx="251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80" name="Line 234"/>
            <p:cNvSpPr>
              <a:spLocks noChangeShapeType="1"/>
            </p:cNvSpPr>
            <p:nvPr/>
          </p:nvSpPr>
          <p:spPr bwMode="auto">
            <a:xfrm>
              <a:off x="1967" y="2281"/>
              <a:ext cx="265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81" name="Line 235"/>
            <p:cNvSpPr>
              <a:spLocks noChangeShapeType="1"/>
            </p:cNvSpPr>
            <p:nvPr/>
          </p:nvSpPr>
          <p:spPr bwMode="auto">
            <a:xfrm flipV="1">
              <a:off x="1967" y="2030"/>
              <a:ext cx="1" cy="25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82" name="Arc 236"/>
            <p:cNvSpPr>
              <a:spLocks/>
            </p:cNvSpPr>
            <p:nvPr/>
          </p:nvSpPr>
          <p:spPr bwMode="auto">
            <a:xfrm>
              <a:off x="2219" y="2030"/>
              <a:ext cx="126" cy="133"/>
            </a:xfrm>
            <a:custGeom>
              <a:avLst/>
              <a:gdLst>
                <a:gd name="T0" fmla="*/ 0 w 21616"/>
                <a:gd name="T1" fmla="*/ 0 h 21600"/>
                <a:gd name="T2" fmla="*/ 0 w 21616"/>
                <a:gd name="T3" fmla="*/ 0 h 21600"/>
                <a:gd name="T4" fmla="*/ 0 w 21616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16"/>
                <a:gd name="T10" fmla="*/ 0 h 21600"/>
                <a:gd name="T11" fmla="*/ 21616 w 2161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16" h="21600" fill="none" extrusionOk="0">
                  <a:moveTo>
                    <a:pt x="0" y="0"/>
                  </a:moveTo>
                  <a:cubicBezTo>
                    <a:pt x="5" y="0"/>
                    <a:pt x="10" y="-1"/>
                    <a:pt x="16" y="0"/>
                  </a:cubicBezTo>
                  <a:cubicBezTo>
                    <a:pt x="11896" y="0"/>
                    <a:pt x="21546" y="9594"/>
                    <a:pt x="21615" y="21474"/>
                  </a:cubicBezTo>
                </a:path>
                <a:path w="21616" h="21600" stroke="0" extrusionOk="0">
                  <a:moveTo>
                    <a:pt x="0" y="0"/>
                  </a:moveTo>
                  <a:cubicBezTo>
                    <a:pt x="5" y="0"/>
                    <a:pt x="10" y="-1"/>
                    <a:pt x="16" y="0"/>
                  </a:cubicBezTo>
                  <a:cubicBezTo>
                    <a:pt x="11896" y="0"/>
                    <a:pt x="21546" y="9594"/>
                    <a:pt x="21615" y="21474"/>
                  </a:cubicBezTo>
                  <a:lnTo>
                    <a:pt x="16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83" name="Arc 237"/>
            <p:cNvSpPr>
              <a:spLocks/>
            </p:cNvSpPr>
            <p:nvPr/>
          </p:nvSpPr>
          <p:spPr bwMode="auto">
            <a:xfrm>
              <a:off x="2219" y="2037"/>
              <a:ext cx="119" cy="126"/>
            </a:xfrm>
            <a:custGeom>
              <a:avLst/>
              <a:gdLst>
                <a:gd name="T0" fmla="*/ 0 w 21616"/>
                <a:gd name="T1" fmla="*/ 0 h 21600"/>
                <a:gd name="T2" fmla="*/ 0 w 21616"/>
                <a:gd name="T3" fmla="*/ 0 h 21600"/>
                <a:gd name="T4" fmla="*/ 0 w 21616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16"/>
                <a:gd name="T10" fmla="*/ 0 h 21600"/>
                <a:gd name="T11" fmla="*/ 21616 w 2161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16" h="21600" fill="none" extrusionOk="0">
                  <a:moveTo>
                    <a:pt x="0" y="0"/>
                  </a:moveTo>
                  <a:cubicBezTo>
                    <a:pt x="5" y="0"/>
                    <a:pt x="10" y="-1"/>
                    <a:pt x="16" y="0"/>
                  </a:cubicBezTo>
                  <a:cubicBezTo>
                    <a:pt x="11896" y="0"/>
                    <a:pt x="21546" y="9594"/>
                    <a:pt x="21615" y="21474"/>
                  </a:cubicBezTo>
                </a:path>
                <a:path w="21616" h="21600" stroke="0" extrusionOk="0">
                  <a:moveTo>
                    <a:pt x="0" y="0"/>
                  </a:moveTo>
                  <a:cubicBezTo>
                    <a:pt x="5" y="0"/>
                    <a:pt x="10" y="-1"/>
                    <a:pt x="16" y="0"/>
                  </a:cubicBezTo>
                  <a:cubicBezTo>
                    <a:pt x="11896" y="0"/>
                    <a:pt x="21546" y="9594"/>
                    <a:pt x="21615" y="21474"/>
                  </a:cubicBezTo>
                  <a:lnTo>
                    <a:pt x="16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99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43084" name="Arc 238"/>
            <p:cNvSpPr>
              <a:spLocks/>
            </p:cNvSpPr>
            <p:nvPr/>
          </p:nvSpPr>
          <p:spPr bwMode="auto">
            <a:xfrm>
              <a:off x="2219" y="2162"/>
              <a:ext cx="126" cy="133"/>
            </a:xfrm>
            <a:custGeom>
              <a:avLst/>
              <a:gdLst>
                <a:gd name="T0" fmla="*/ 0 w 21617"/>
                <a:gd name="T1" fmla="*/ 0 h 21726"/>
                <a:gd name="T2" fmla="*/ 0 w 21617"/>
                <a:gd name="T3" fmla="*/ 0 h 21726"/>
                <a:gd name="T4" fmla="*/ 0 w 21617"/>
                <a:gd name="T5" fmla="*/ 0 h 21726"/>
                <a:gd name="T6" fmla="*/ 0 60000 65536"/>
                <a:gd name="T7" fmla="*/ 0 60000 65536"/>
                <a:gd name="T8" fmla="*/ 0 60000 65536"/>
                <a:gd name="T9" fmla="*/ 0 w 21617"/>
                <a:gd name="T10" fmla="*/ 0 h 21726"/>
                <a:gd name="T11" fmla="*/ 21617 w 21617"/>
                <a:gd name="T12" fmla="*/ 21726 h 217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17" h="21726" fill="none" extrusionOk="0">
                  <a:moveTo>
                    <a:pt x="21616" y="0"/>
                  </a:moveTo>
                  <a:cubicBezTo>
                    <a:pt x="21616" y="42"/>
                    <a:pt x="21617" y="84"/>
                    <a:pt x="21617" y="126"/>
                  </a:cubicBezTo>
                  <a:cubicBezTo>
                    <a:pt x="21617" y="12055"/>
                    <a:pt x="11946" y="21726"/>
                    <a:pt x="17" y="21726"/>
                  </a:cubicBezTo>
                  <a:cubicBezTo>
                    <a:pt x="11" y="21726"/>
                    <a:pt x="5" y="21725"/>
                    <a:pt x="0" y="21725"/>
                  </a:cubicBezTo>
                </a:path>
                <a:path w="21617" h="21726" stroke="0" extrusionOk="0">
                  <a:moveTo>
                    <a:pt x="21616" y="0"/>
                  </a:moveTo>
                  <a:cubicBezTo>
                    <a:pt x="21616" y="42"/>
                    <a:pt x="21617" y="84"/>
                    <a:pt x="21617" y="126"/>
                  </a:cubicBezTo>
                  <a:cubicBezTo>
                    <a:pt x="21617" y="12055"/>
                    <a:pt x="11946" y="21726"/>
                    <a:pt x="17" y="21726"/>
                  </a:cubicBezTo>
                  <a:cubicBezTo>
                    <a:pt x="11" y="21726"/>
                    <a:pt x="5" y="21725"/>
                    <a:pt x="0" y="21725"/>
                  </a:cubicBezTo>
                  <a:lnTo>
                    <a:pt x="17" y="126"/>
                  </a:lnTo>
                  <a:lnTo>
                    <a:pt x="216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85" name="Arc 239"/>
            <p:cNvSpPr>
              <a:spLocks/>
            </p:cNvSpPr>
            <p:nvPr/>
          </p:nvSpPr>
          <p:spPr bwMode="auto">
            <a:xfrm>
              <a:off x="2219" y="2162"/>
              <a:ext cx="119" cy="126"/>
            </a:xfrm>
            <a:custGeom>
              <a:avLst/>
              <a:gdLst>
                <a:gd name="T0" fmla="*/ 0 w 21617"/>
                <a:gd name="T1" fmla="*/ 0 h 21726"/>
                <a:gd name="T2" fmla="*/ 0 w 21617"/>
                <a:gd name="T3" fmla="*/ 0 h 21726"/>
                <a:gd name="T4" fmla="*/ 0 w 21617"/>
                <a:gd name="T5" fmla="*/ 0 h 21726"/>
                <a:gd name="T6" fmla="*/ 0 60000 65536"/>
                <a:gd name="T7" fmla="*/ 0 60000 65536"/>
                <a:gd name="T8" fmla="*/ 0 60000 65536"/>
                <a:gd name="T9" fmla="*/ 0 w 21617"/>
                <a:gd name="T10" fmla="*/ 0 h 21726"/>
                <a:gd name="T11" fmla="*/ 21617 w 21617"/>
                <a:gd name="T12" fmla="*/ 21726 h 217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17" h="21726" fill="none" extrusionOk="0">
                  <a:moveTo>
                    <a:pt x="21616" y="0"/>
                  </a:moveTo>
                  <a:cubicBezTo>
                    <a:pt x="21616" y="42"/>
                    <a:pt x="21617" y="84"/>
                    <a:pt x="21617" y="126"/>
                  </a:cubicBezTo>
                  <a:cubicBezTo>
                    <a:pt x="21617" y="12055"/>
                    <a:pt x="11946" y="21726"/>
                    <a:pt x="17" y="21726"/>
                  </a:cubicBezTo>
                  <a:cubicBezTo>
                    <a:pt x="11" y="21726"/>
                    <a:pt x="5" y="21725"/>
                    <a:pt x="0" y="21725"/>
                  </a:cubicBezTo>
                </a:path>
                <a:path w="21617" h="21726" stroke="0" extrusionOk="0">
                  <a:moveTo>
                    <a:pt x="21616" y="0"/>
                  </a:moveTo>
                  <a:cubicBezTo>
                    <a:pt x="21616" y="42"/>
                    <a:pt x="21617" y="84"/>
                    <a:pt x="21617" y="126"/>
                  </a:cubicBezTo>
                  <a:cubicBezTo>
                    <a:pt x="21617" y="12055"/>
                    <a:pt x="11946" y="21726"/>
                    <a:pt x="17" y="21726"/>
                  </a:cubicBezTo>
                  <a:cubicBezTo>
                    <a:pt x="11" y="21726"/>
                    <a:pt x="5" y="21725"/>
                    <a:pt x="0" y="21725"/>
                  </a:cubicBezTo>
                  <a:lnTo>
                    <a:pt x="17" y="126"/>
                  </a:lnTo>
                  <a:lnTo>
                    <a:pt x="21616" y="0"/>
                  </a:lnTo>
                  <a:close/>
                </a:path>
              </a:pathLst>
            </a:custGeom>
            <a:solidFill>
              <a:srgbClr val="FFFF99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43086" name="Line 240"/>
            <p:cNvSpPr>
              <a:spLocks noChangeShapeType="1"/>
            </p:cNvSpPr>
            <p:nvPr/>
          </p:nvSpPr>
          <p:spPr bwMode="auto">
            <a:xfrm>
              <a:off x="1059" y="1541"/>
              <a:ext cx="1" cy="11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87" name="Line 241"/>
            <p:cNvSpPr>
              <a:spLocks noChangeShapeType="1"/>
            </p:cNvSpPr>
            <p:nvPr/>
          </p:nvSpPr>
          <p:spPr bwMode="auto">
            <a:xfrm>
              <a:off x="1059" y="1653"/>
              <a:ext cx="1" cy="177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88" name="Line 242"/>
            <p:cNvSpPr>
              <a:spLocks noChangeShapeType="1"/>
            </p:cNvSpPr>
            <p:nvPr/>
          </p:nvSpPr>
          <p:spPr bwMode="auto">
            <a:xfrm>
              <a:off x="2735" y="3943"/>
              <a:ext cx="1" cy="97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89" name="Line 243"/>
            <p:cNvSpPr>
              <a:spLocks noChangeShapeType="1"/>
            </p:cNvSpPr>
            <p:nvPr/>
          </p:nvSpPr>
          <p:spPr bwMode="auto">
            <a:xfrm>
              <a:off x="2735" y="4040"/>
              <a:ext cx="1" cy="11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90" name="Line 244"/>
            <p:cNvSpPr>
              <a:spLocks noChangeShapeType="1"/>
            </p:cNvSpPr>
            <p:nvPr/>
          </p:nvSpPr>
          <p:spPr bwMode="auto">
            <a:xfrm>
              <a:off x="3252" y="3482"/>
              <a:ext cx="1" cy="9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91" name="Line 245"/>
            <p:cNvSpPr>
              <a:spLocks noChangeShapeType="1"/>
            </p:cNvSpPr>
            <p:nvPr/>
          </p:nvSpPr>
          <p:spPr bwMode="auto">
            <a:xfrm>
              <a:off x="2330" y="2518"/>
              <a:ext cx="98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92" name="Line 246"/>
            <p:cNvSpPr>
              <a:spLocks noChangeShapeType="1"/>
            </p:cNvSpPr>
            <p:nvPr/>
          </p:nvSpPr>
          <p:spPr bwMode="auto">
            <a:xfrm>
              <a:off x="3252" y="2518"/>
              <a:ext cx="1" cy="964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93" name="Rectangle 247"/>
            <p:cNvSpPr>
              <a:spLocks noChangeArrowheads="1"/>
            </p:cNvSpPr>
            <p:nvPr/>
          </p:nvSpPr>
          <p:spPr bwMode="auto">
            <a:xfrm>
              <a:off x="3252" y="2518"/>
              <a:ext cx="28" cy="2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094" name="Line 248"/>
            <p:cNvSpPr>
              <a:spLocks noChangeShapeType="1"/>
            </p:cNvSpPr>
            <p:nvPr/>
          </p:nvSpPr>
          <p:spPr bwMode="auto">
            <a:xfrm>
              <a:off x="2428" y="2518"/>
              <a:ext cx="824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95" name="Line 249"/>
            <p:cNvSpPr>
              <a:spLocks noChangeShapeType="1"/>
            </p:cNvSpPr>
            <p:nvPr/>
          </p:nvSpPr>
          <p:spPr bwMode="auto">
            <a:xfrm>
              <a:off x="3252" y="2518"/>
              <a:ext cx="1579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96" name="Line 250"/>
            <p:cNvSpPr>
              <a:spLocks noChangeShapeType="1"/>
            </p:cNvSpPr>
            <p:nvPr/>
          </p:nvSpPr>
          <p:spPr bwMode="auto">
            <a:xfrm>
              <a:off x="3294" y="3943"/>
              <a:ext cx="1" cy="97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97" name="Line 251"/>
            <p:cNvSpPr>
              <a:spLocks noChangeShapeType="1"/>
            </p:cNvSpPr>
            <p:nvPr/>
          </p:nvSpPr>
          <p:spPr bwMode="auto">
            <a:xfrm>
              <a:off x="3294" y="4040"/>
              <a:ext cx="1" cy="11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98" name="Line 252"/>
            <p:cNvSpPr>
              <a:spLocks noChangeShapeType="1"/>
            </p:cNvSpPr>
            <p:nvPr/>
          </p:nvSpPr>
          <p:spPr bwMode="auto">
            <a:xfrm>
              <a:off x="3909" y="3482"/>
              <a:ext cx="1" cy="9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099" name="Line 253"/>
            <p:cNvSpPr>
              <a:spLocks noChangeShapeType="1"/>
            </p:cNvSpPr>
            <p:nvPr/>
          </p:nvSpPr>
          <p:spPr bwMode="auto">
            <a:xfrm>
              <a:off x="3350" y="3482"/>
              <a:ext cx="1" cy="9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00" name="Line 254"/>
            <p:cNvSpPr>
              <a:spLocks noChangeShapeType="1"/>
            </p:cNvSpPr>
            <p:nvPr/>
          </p:nvSpPr>
          <p:spPr bwMode="auto">
            <a:xfrm>
              <a:off x="2330" y="1806"/>
              <a:ext cx="98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01" name="Line 255"/>
            <p:cNvSpPr>
              <a:spLocks noChangeShapeType="1"/>
            </p:cNvSpPr>
            <p:nvPr/>
          </p:nvSpPr>
          <p:spPr bwMode="auto">
            <a:xfrm>
              <a:off x="3909" y="1806"/>
              <a:ext cx="1" cy="1676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02" name="Rectangle 256"/>
            <p:cNvSpPr>
              <a:spLocks noChangeArrowheads="1"/>
            </p:cNvSpPr>
            <p:nvPr/>
          </p:nvSpPr>
          <p:spPr bwMode="auto">
            <a:xfrm>
              <a:off x="3909" y="1806"/>
              <a:ext cx="42" cy="2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103" name="Line 257"/>
            <p:cNvSpPr>
              <a:spLocks noChangeShapeType="1"/>
            </p:cNvSpPr>
            <p:nvPr/>
          </p:nvSpPr>
          <p:spPr bwMode="auto">
            <a:xfrm>
              <a:off x="3350" y="1806"/>
              <a:ext cx="1" cy="1676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04" name="Rectangle 258"/>
            <p:cNvSpPr>
              <a:spLocks noChangeArrowheads="1"/>
            </p:cNvSpPr>
            <p:nvPr/>
          </p:nvSpPr>
          <p:spPr bwMode="auto">
            <a:xfrm>
              <a:off x="3350" y="1806"/>
              <a:ext cx="28" cy="2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105" name="Line 259"/>
            <p:cNvSpPr>
              <a:spLocks noChangeShapeType="1"/>
            </p:cNvSpPr>
            <p:nvPr/>
          </p:nvSpPr>
          <p:spPr bwMode="auto">
            <a:xfrm>
              <a:off x="2428" y="1806"/>
              <a:ext cx="922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06" name="Line 260"/>
            <p:cNvSpPr>
              <a:spLocks noChangeShapeType="1"/>
            </p:cNvSpPr>
            <p:nvPr/>
          </p:nvSpPr>
          <p:spPr bwMode="auto">
            <a:xfrm>
              <a:off x="3350" y="1806"/>
              <a:ext cx="559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07" name="Line 261"/>
            <p:cNvSpPr>
              <a:spLocks noChangeShapeType="1"/>
            </p:cNvSpPr>
            <p:nvPr/>
          </p:nvSpPr>
          <p:spPr bwMode="auto">
            <a:xfrm>
              <a:off x="3909" y="1806"/>
              <a:ext cx="922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08" name="Line 262"/>
            <p:cNvSpPr>
              <a:spLocks noChangeShapeType="1"/>
            </p:cNvSpPr>
            <p:nvPr/>
          </p:nvSpPr>
          <p:spPr bwMode="auto">
            <a:xfrm>
              <a:off x="3811" y="3482"/>
              <a:ext cx="1" cy="9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09" name="Line 263"/>
            <p:cNvSpPr>
              <a:spLocks noChangeShapeType="1"/>
            </p:cNvSpPr>
            <p:nvPr/>
          </p:nvSpPr>
          <p:spPr bwMode="auto">
            <a:xfrm>
              <a:off x="2791" y="3482"/>
              <a:ext cx="1" cy="9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10" name="Line 264"/>
            <p:cNvSpPr>
              <a:spLocks noChangeShapeType="1"/>
            </p:cNvSpPr>
            <p:nvPr/>
          </p:nvSpPr>
          <p:spPr bwMode="auto">
            <a:xfrm>
              <a:off x="2330" y="2867"/>
              <a:ext cx="98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11" name="Line 265"/>
            <p:cNvSpPr>
              <a:spLocks noChangeShapeType="1"/>
            </p:cNvSpPr>
            <p:nvPr/>
          </p:nvSpPr>
          <p:spPr bwMode="auto">
            <a:xfrm>
              <a:off x="3811" y="2867"/>
              <a:ext cx="1" cy="615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12" name="Rectangle 266"/>
            <p:cNvSpPr>
              <a:spLocks noChangeArrowheads="1"/>
            </p:cNvSpPr>
            <p:nvPr/>
          </p:nvSpPr>
          <p:spPr bwMode="auto">
            <a:xfrm>
              <a:off x="3795" y="2865"/>
              <a:ext cx="28" cy="2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113" name="Line 267"/>
            <p:cNvSpPr>
              <a:spLocks noChangeShapeType="1"/>
            </p:cNvSpPr>
            <p:nvPr/>
          </p:nvSpPr>
          <p:spPr bwMode="auto">
            <a:xfrm>
              <a:off x="2791" y="2867"/>
              <a:ext cx="1" cy="615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14" name="Rectangle 268"/>
            <p:cNvSpPr>
              <a:spLocks noChangeArrowheads="1"/>
            </p:cNvSpPr>
            <p:nvPr/>
          </p:nvSpPr>
          <p:spPr bwMode="auto">
            <a:xfrm>
              <a:off x="2779" y="2861"/>
              <a:ext cx="28" cy="2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115" name="Line 269"/>
            <p:cNvSpPr>
              <a:spLocks noChangeShapeType="1"/>
            </p:cNvSpPr>
            <p:nvPr/>
          </p:nvSpPr>
          <p:spPr bwMode="auto">
            <a:xfrm>
              <a:off x="2428" y="2867"/>
              <a:ext cx="363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16" name="Line 270"/>
            <p:cNvSpPr>
              <a:spLocks noChangeShapeType="1"/>
            </p:cNvSpPr>
            <p:nvPr/>
          </p:nvSpPr>
          <p:spPr bwMode="auto">
            <a:xfrm>
              <a:off x="2791" y="2867"/>
              <a:ext cx="1020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17" name="Line 271"/>
            <p:cNvSpPr>
              <a:spLocks noChangeShapeType="1"/>
            </p:cNvSpPr>
            <p:nvPr/>
          </p:nvSpPr>
          <p:spPr bwMode="auto">
            <a:xfrm>
              <a:off x="3811" y="2867"/>
              <a:ext cx="1020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18" name="Line 272"/>
            <p:cNvSpPr>
              <a:spLocks noChangeShapeType="1"/>
            </p:cNvSpPr>
            <p:nvPr/>
          </p:nvSpPr>
          <p:spPr bwMode="auto">
            <a:xfrm>
              <a:off x="3867" y="3943"/>
              <a:ext cx="1" cy="97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19" name="Line 273"/>
            <p:cNvSpPr>
              <a:spLocks noChangeShapeType="1"/>
            </p:cNvSpPr>
            <p:nvPr/>
          </p:nvSpPr>
          <p:spPr bwMode="auto">
            <a:xfrm>
              <a:off x="3867" y="4040"/>
              <a:ext cx="1" cy="11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20" name="Line 274"/>
            <p:cNvSpPr>
              <a:spLocks noChangeShapeType="1"/>
            </p:cNvSpPr>
            <p:nvPr/>
          </p:nvSpPr>
          <p:spPr bwMode="auto">
            <a:xfrm>
              <a:off x="2330" y="3230"/>
              <a:ext cx="98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21" name="Line 275"/>
            <p:cNvSpPr>
              <a:spLocks noChangeShapeType="1"/>
            </p:cNvSpPr>
            <p:nvPr/>
          </p:nvSpPr>
          <p:spPr bwMode="auto">
            <a:xfrm>
              <a:off x="4468" y="3482"/>
              <a:ext cx="1" cy="9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22" name="Line 276"/>
            <p:cNvSpPr>
              <a:spLocks noChangeShapeType="1"/>
            </p:cNvSpPr>
            <p:nvPr/>
          </p:nvSpPr>
          <p:spPr bwMode="auto">
            <a:xfrm>
              <a:off x="2693" y="3482"/>
              <a:ext cx="1" cy="9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23" name="Line 277"/>
            <p:cNvSpPr>
              <a:spLocks noChangeShapeType="1"/>
            </p:cNvSpPr>
            <p:nvPr/>
          </p:nvSpPr>
          <p:spPr bwMode="auto">
            <a:xfrm>
              <a:off x="4468" y="3230"/>
              <a:ext cx="1" cy="25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24" name="Rectangle 278"/>
            <p:cNvSpPr>
              <a:spLocks noChangeArrowheads="1"/>
            </p:cNvSpPr>
            <p:nvPr/>
          </p:nvSpPr>
          <p:spPr bwMode="auto">
            <a:xfrm>
              <a:off x="4462" y="3218"/>
              <a:ext cx="28" cy="2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125" name="Line 279"/>
            <p:cNvSpPr>
              <a:spLocks noChangeShapeType="1"/>
            </p:cNvSpPr>
            <p:nvPr/>
          </p:nvSpPr>
          <p:spPr bwMode="auto">
            <a:xfrm>
              <a:off x="2693" y="3230"/>
              <a:ext cx="1" cy="25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26" name="Rectangle 280"/>
            <p:cNvSpPr>
              <a:spLocks noChangeArrowheads="1"/>
            </p:cNvSpPr>
            <p:nvPr/>
          </p:nvSpPr>
          <p:spPr bwMode="auto">
            <a:xfrm>
              <a:off x="2693" y="3230"/>
              <a:ext cx="28" cy="2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127" name="Line 281"/>
            <p:cNvSpPr>
              <a:spLocks noChangeShapeType="1"/>
            </p:cNvSpPr>
            <p:nvPr/>
          </p:nvSpPr>
          <p:spPr bwMode="auto">
            <a:xfrm>
              <a:off x="2428" y="3230"/>
              <a:ext cx="265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28" name="Line 282"/>
            <p:cNvSpPr>
              <a:spLocks noChangeShapeType="1"/>
            </p:cNvSpPr>
            <p:nvPr/>
          </p:nvSpPr>
          <p:spPr bwMode="auto">
            <a:xfrm>
              <a:off x="2693" y="3230"/>
              <a:ext cx="1775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29" name="Line 283"/>
            <p:cNvSpPr>
              <a:spLocks noChangeShapeType="1"/>
            </p:cNvSpPr>
            <p:nvPr/>
          </p:nvSpPr>
          <p:spPr bwMode="auto">
            <a:xfrm>
              <a:off x="4468" y="3230"/>
              <a:ext cx="363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30" name="Line 284"/>
            <p:cNvSpPr>
              <a:spLocks noChangeShapeType="1"/>
            </p:cNvSpPr>
            <p:nvPr/>
          </p:nvSpPr>
          <p:spPr bwMode="auto">
            <a:xfrm>
              <a:off x="2330" y="2155"/>
              <a:ext cx="98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31" name="Line 285"/>
            <p:cNvSpPr>
              <a:spLocks noChangeShapeType="1"/>
            </p:cNvSpPr>
            <p:nvPr/>
          </p:nvSpPr>
          <p:spPr bwMode="auto">
            <a:xfrm>
              <a:off x="4370" y="3482"/>
              <a:ext cx="1" cy="9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32" name="Line 286"/>
            <p:cNvSpPr>
              <a:spLocks noChangeShapeType="1"/>
            </p:cNvSpPr>
            <p:nvPr/>
          </p:nvSpPr>
          <p:spPr bwMode="auto">
            <a:xfrm>
              <a:off x="4370" y="2155"/>
              <a:ext cx="1" cy="1327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33" name="Rectangle 287"/>
            <p:cNvSpPr>
              <a:spLocks noChangeArrowheads="1"/>
            </p:cNvSpPr>
            <p:nvPr/>
          </p:nvSpPr>
          <p:spPr bwMode="auto">
            <a:xfrm>
              <a:off x="4370" y="2155"/>
              <a:ext cx="28" cy="4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134" name="Line 288"/>
            <p:cNvSpPr>
              <a:spLocks noChangeShapeType="1"/>
            </p:cNvSpPr>
            <p:nvPr/>
          </p:nvSpPr>
          <p:spPr bwMode="auto">
            <a:xfrm>
              <a:off x="2428" y="2155"/>
              <a:ext cx="1942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35" name="Line 289"/>
            <p:cNvSpPr>
              <a:spLocks noChangeShapeType="1"/>
            </p:cNvSpPr>
            <p:nvPr/>
          </p:nvSpPr>
          <p:spPr bwMode="auto">
            <a:xfrm>
              <a:off x="4370" y="2155"/>
              <a:ext cx="461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36" name="Line 290"/>
            <p:cNvSpPr>
              <a:spLocks noChangeShapeType="1"/>
            </p:cNvSpPr>
            <p:nvPr/>
          </p:nvSpPr>
          <p:spPr bwMode="auto">
            <a:xfrm>
              <a:off x="4426" y="3943"/>
              <a:ext cx="1" cy="97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37" name="Line 291"/>
            <p:cNvSpPr>
              <a:spLocks noChangeShapeType="1"/>
            </p:cNvSpPr>
            <p:nvPr/>
          </p:nvSpPr>
          <p:spPr bwMode="auto">
            <a:xfrm>
              <a:off x="4426" y="4040"/>
              <a:ext cx="1" cy="11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38" name="Line 292"/>
            <p:cNvSpPr>
              <a:spLocks noChangeShapeType="1"/>
            </p:cNvSpPr>
            <p:nvPr/>
          </p:nvSpPr>
          <p:spPr bwMode="auto">
            <a:xfrm>
              <a:off x="1059" y="1234"/>
              <a:ext cx="1" cy="11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39" name="Line 293"/>
            <p:cNvSpPr>
              <a:spLocks noChangeShapeType="1"/>
            </p:cNvSpPr>
            <p:nvPr/>
          </p:nvSpPr>
          <p:spPr bwMode="auto">
            <a:xfrm>
              <a:off x="1869" y="1750"/>
              <a:ext cx="98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40" name="Line 294"/>
            <p:cNvSpPr>
              <a:spLocks noChangeShapeType="1"/>
            </p:cNvSpPr>
            <p:nvPr/>
          </p:nvSpPr>
          <p:spPr bwMode="auto">
            <a:xfrm>
              <a:off x="1869" y="2462"/>
              <a:ext cx="98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41" name="Line 295"/>
            <p:cNvSpPr>
              <a:spLocks noChangeShapeType="1"/>
            </p:cNvSpPr>
            <p:nvPr/>
          </p:nvSpPr>
          <p:spPr bwMode="auto">
            <a:xfrm>
              <a:off x="1869" y="3175"/>
              <a:ext cx="98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42" name="Line 296"/>
            <p:cNvSpPr>
              <a:spLocks noChangeShapeType="1"/>
            </p:cNvSpPr>
            <p:nvPr/>
          </p:nvSpPr>
          <p:spPr bwMode="auto">
            <a:xfrm>
              <a:off x="1212" y="3175"/>
              <a:ext cx="657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43" name="Rectangle 297"/>
            <p:cNvSpPr>
              <a:spLocks noChangeArrowheads="1"/>
            </p:cNvSpPr>
            <p:nvPr/>
          </p:nvSpPr>
          <p:spPr bwMode="auto">
            <a:xfrm>
              <a:off x="1212" y="3175"/>
              <a:ext cx="28" cy="4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144" name="Line 298"/>
            <p:cNvSpPr>
              <a:spLocks noChangeShapeType="1"/>
            </p:cNvSpPr>
            <p:nvPr/>
          </p:nvSpPr>
          <p:spPr bwMode="auto">
            <a:xfrm>
              <a:off x="1212" y="2462"/>
              <a:ext cx="657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45" name="Rectangle 299"/>
            <p:cNvSpPr>
              <a:spLocks noChangeArrowheads="1"/>
            </p:cNvSpPr>
            <p:nvPr/>
          </p:nvSpPr>
          <p:spPr bwMode="auto">
            <a:xfrm>
              <a:off x="1212" y="2462"/>
              <a:ext cx="28" cy="4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146" name="Line 300"/>
            <p:cNvSpPr>
              <a:spLocks noChangeShapeType="1"/>
            </p:cNvSpPr>
            <p:nvPr/>
          </p:nvSpPr>
          <p:spPr bwMode="auto">
            <a:xfrm>
              <a:off x="1212" y="1750"/>
              <a:ext cx="657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47" name="Rectangle 301"/>
            <p:cNvSpPr>
              <a:spLocks noChangeArrowheads="1"/>
            </p:cNvSpPr>
            <p:nvPr/>
          </p:nvSpPr>
          <p:spPr bwMode="auto">
            <a:xfrm>
              <a:off x="1212" y="1750"/>
              <a:ext cx="28" cy="2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148" name="Line 302"/>
            <p:cNvSpPr>
              <a:spLocks noChangeShapeType="1"/>
            </p:cNvSpPr>
            <p:nvPr/>
          </p:nvSpPr>
          <p:spPr bwMode="auto">
            <a:xfrm>
              <a:off x="1212" y="1136"/>
              <a:ext cx="1" cy="9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49" name="Rectangle 303"/>
            <p:cNvSpPr>
              <a:spLocks noChangeArrowheads="1"/>
            </p:cNvSpPr>
            <p:nvPr/>
          </p:nvSpPr>
          <p:spPr bwMode="auto">
            <a:xfrm>
              <a:off x="1196" y="1224"/>
              <a:ext cx="28" cy="2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150" name="Line 304"/>
            <p:cNvSpPr>
              <a:spLocks noChangeShapeType="1"/>
            </p:cNvSpPr>
            <p:nvPr/>
          </p:nvSpPr>
          <p:spPr bwMode="auto">
            <a:xfrm>
              <a:off x="1212" y="1234"/>
              <a:ext cx="1" cy="516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51" name="Line 305"/>
            <p:cNvSpPr>
              <a:spLocks noChangeShapeType="1"/>
            </p:cNvSpPr>
            <p:nvPr/>
          </p:nvSpPr>
          <p:spPr bwMode="auto">
            <a:xfrm>
              <a:off x="1212" y="1750"/>
              <a:ext cx="1" cy="71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52" name="Line 306"/>
            <p:cNvSpPr>
              <a:spLocks noChangeShapeType="1"/>
            </p:cNvSpPr>
            <p:nvPr/>
          </p:nvSpPr>
          <p:spPr bwMode="auto">
            <a:xfrm>
              <a:off x="1212" y="2462"/>
              <a:ext cx="1" cy="71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53" name="Line 307"/>
            <p:cNvSpPr>
              <a:spLocks noChangeShapeType="1"/>
            </p:cNvSpPr>
            <p:nvPr/>
          </p:nvSpPr>
          <p:spPr bwMode="auto">
            <a:xfrm>
              <a:off x="1212" y="3175"/>
              <a:ext cx="1" cy="25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54" name="Line 308"/>
            <p:cNvSpPr>
              <a:spLocks noChangeShapeType="1"/>
            </p:cNvSpPr>
            <p:nvPr/>
          </p:nvSpPr>
          <p:spPr bwMode="auto">
            <a:xfrm>
              <a:off x="1059" y="1234"/>
              <a:ext cx="153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55" name="Line 309"/>
            <p:cNvSpPr>
              <a:spLocks noChangeShapeType="1"/>
            </p:cNvSpPr>
            <p:nvPr/>
          </p:nvSpPr>
          <p:spPr bwMode="auto">
            <a:xfrm>
              <a:off x="1366" y="1234"/>
              <a:ext cx="1" cy="11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56" name="Line 310"/>
            <p:cNvSpPr>
              <a:spLocks noChangeShapeType="1"/>
            </p:cNvSpPr>
            <p:nvPr/>
          </p:nvSpPr>
          <p:spPr bwMode="auto">
            <a:xfrm>
              <a:off x="1869" y="1848"/>
              <a:ext cx="98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57" name="Line 311"/>
            <p:cNvSpPr>
              <a:spLocks noChangeShapeType="1"/>
            </p:cNvSpPr>
            <p:nvPr/>
          </p:nvSpPr>
          <p:spPr bwMode="auto">
            <a:xfrm>
              <a:off x="1520" y="1848"/>
              <a:ext cx="349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58" name="Rectangle 312"/>
            <p:cNvSpPr>
              <a:spLocks noChangeArrowheads="1"/>
            </p:cNvSpPr>
            <p:nvPr/>
          </p:nvSpPr>
          <p:spPr bwMode="auto">
            <a:xfrm>
              <a:off x="1512" y="1830"/>
              <a:ext cx="28" cy="2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159" name="Line 313"/>
            <p:cNvSpPr>
              <a:spLocks noChangeShapeType="1"/>
            </p:cNvSpPr>
            <p:nvPr/>
          </p:nvSpPr>
          <p:spPr bwMode="auto">
            <a:xfrm>
              <a:off x="1520" y="1136"/>
              <a:ext cx="1" cy="9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60" name="Rectangle 314"/>
            <p:cNvSpPr>
              <a:spLocks noChangeArrowheads="1"/>
            </p:cNvSpPr>
            <p:nvPr/>
          </p:nvSpPr>
          <p:spPr bwMode="auto">
            <a:xfrm>
              <a:off x="1500" y="1220"/>
              <a:ext cx="28" cy="2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161" name="Line 315"/>
            <p:cNvSpPr>
              <a:spLocks noChangeShapeType="1"/>
            </p:cNvSpPr>
            <p:nvPr/>
          </p:nvSpPr>
          <p:spPr bwMode="auto">
            <a:xfrm>
              <a:off x="1520" y="1234"/>
              <a:ext cx="1" cy="614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62" name="Line 316"/>
            <p:cNvSpPr>
              <a:spLocks noChangeShapeType="1"/>
            </p:cNvSpPr>
            <p:nvPr/>
          </p:nvSpPr>
          <p:spPr bwMode="auto">
            <a:xfrm>
              <a:off x="1520" y="1848"/>
              <a:ext cx="1" cy="157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63" name="Line 317"/>
            <p:cNvSpPr>
              <a:spLocks noChangeShapeType="1"/>
            </p:cNvSpPr>
            <p:nvPr/>
          </p:nvSpPr>
          <p:spPr bwMode="auto">
            <a:xfrm>
              <a:off x="1366" y="1234"/>
              <a:ext cx="154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64" name="Line 318"/>
            <p:cNvSpPr>
              <a:spLocks noChangeShapeType="1"/>
            </p:cNvSpPr>
            <p:nvPr/>
          </p:nvSpPr>
          <p:spPr bwMode="auto">
            <a:xfrm>
              <a:off x="1366" y="1541"/>
              <a:ext cx="1" cy="11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65" name="Line 319"/>
            <p:cNvSpPr>
              <a:spLocks noChangeShapeType="1"/>
            </p:cNvSpPr>
            <p:nvPr/>
          </p:nvSpPr>
          <p:spPr bwMode="auto">
            <a:xfrm>
              <a:off x="1869" y="2099"/>
              <a:ext cx="98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66" name="Line 320"/>
            <p:cNvSpPr>
              <a:spLocks noChangeShapeType="1"/>
            </p:cNvSpPr>
            <p:nvPr/>
          </p:nvSpPr>
          <p:spPr bwMode="auto">
            <a:xfrm>
              <a:off x="1869" y="2826"/>
              <a:ext cx="98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67" name="Line 321"/>
            <p:cNvSpPr>
              <a:spLocks noChangeShapeType="1"/>
            </p:cNvSpPr>
            <p:nvPr/>
          </p:nvSpPr>
          <p:spPr bwMode="auto">
            <a:xfrm>
              <a:off x="1366" y="1653"/>
              <a:ext cx="1" cy="446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68" name="Rectangle 322"/>
            <p:cNvSpPr>
              <a:spLocks noChangeArrowheads="1"/>
            </p:cNvSpPr>
            <p:nvPr/>
          </p:nvSpPr>
          <p:spPr bwMode="auto">
            <a:xfrm>
              <a:off x="1362" y="2089"/>
              <a:ext cx="28" cy="2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169" name="Line 323"/>
            <p:cNvSpPr>
              <a:spLocks noChangeShapeType="1"/>
            </p:cNvSpPr>
            <p:nvPr/>
          </p:nvSpPr>
          <p:spPr bwMode="auto">
            <a:xfrm>
              <a:off x="1366" y="2099"/>
              <a:ext cx="1" cy="727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70" name="Rectangle 324"/>
            <p:cNvSpPr>
              <a:spLocks noChangeArrowheads="1"/>
            </p:cNvSpPr>
            <p:nvPr/>
          </p:nvSpPr>
          <p:spPr bwMode="auto">
            <a:xfrm>
              <a:off x="1358" y="2818"/>
              <a:ext cx="28" cy="2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171" name="Line 325"/>
            <p:cNvSpPr>
              <a:spLocks noChangeShapeType="1"/>
            </p:cNvSpPr>
            <p:nvPr/>
          </p:nvSpPr>
          <p:spPr bwMode="auto">
            <a:xfrm>
              <a:off x="1366" y="2818"/>
              <a:ext cx="1" cy="60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72" name="Line 326"/>
            <p:cNvSpPr>
              <a:spLocks noChangeShapeType="1"/>
            </p:cNvSpPr>
            <p:nvPr/>
          </p:nvSpPr>
          <p:spPr bwMode="auto">
            <a:xfrm>
              <a:off x="1366" y="2826"/>
              <a:ext cx="503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73" name="Line 327"/>
            <p:cNvSpPr>
              <a:spLocks noChangeShapeType="1"/>
            </p:cNvSpPr>
            <p:nvPr/>
          </p:nvSpPr>
          <p:spPr bwMode="auto">
            <a:xfrm>
              <a:off x="1366" y="2099"/>
              <a:ext cx="503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74" name="Line 328"/>
            <p:cNvSpPr>
              <a:spLocks noChangeShapeType="1"/>
            </p:cNvSpPr>
            <p:nvPr/>
          </p:nvSpPr>
          <p:spPr bwMode="auto">
            <a:xfrm>
              <a:off x="1674" y="1234"/>
              <a:ext cx="1" cy="11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75" name="Line 329"/>
            <p:cNvSpPr>
              <a:spLocks noChangeShapeType="1"/>
            </p:cNvSpPr>
            <p:nvPr/>
          </p:nvSpPr>
          <p:spPr bwMode="auto">
            <a:xfrm>
              <a:off x="1688" y="2923"/>
              <a:ext cx="279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76" name="Line 330"/>
            <p:cNvSpPr>
              <a:spLocks noChangeShapeType="1"/>
            </p:cNvSpPr>
            <p:nvPr/>
          </p:nvSpPr>
          <p:spPr bwMode="auto">
            <a:xfrm>
              <a:off x="1869" y="2211"/>
              <a:ext cx="98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77" name="Line 331"/>
            <p:cNvSpPr>
              <a:spLocks noChangeShapeType="1"/>
            </p:cNvSpPr>
            <p:nvPr/>
          </p:nvSpPr>
          <p:spPr bwMode="auto">
            <a:xfrm>
              <a:off x="1674" y="2923"/>
              <a:ext cx="41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78" name="Rectangle 332"/>
            <p:cNvSpPr>
              <a:spLocks noChangeArrowheads="1"/>
            </p:cNvSpPr>
            <p:nvPr/>
          </p:nvSpPr>
          <p:spPr bwMode="auto">
            <a:xfrm>
              <a:off x="1670" y="2915"/>
              <a:ext cx="27" cy="2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179" name="Line 333"/>
            <p:cNvSpPr>
              <a:spLocks noChangeShapeType="1"/>
            </p:cNvSpPr>
            <p:nvPr/>
          </p:nvSpPr>
          <p:spPr bwMode="auto">
            <a:xfrm>
              <a:off x="1827" y="1136"/>
              <a:ext cx="1" cy="9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80" name="Rectangle 334"/>
            <p:cNvSpPr>
              <a:spLocks noChangeArrowheads="1"/>
            </p:cNvSpPr>
            <p:nvPr/>
          </p:nvSpPr>
          <p:spPr bwMode="auto">
            <a:xfrm>
              <a:off x="1807" y="1224"/>
              <a:ext cx="28" cy="2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181" name="Line 335"/>
            <p:cNvSpPr>
              <a:spLocks noChangeShapeType="1"/>
            </p:cNvSpPr>
            <p:nvPr/>
          </p:nvSpPr>
          <p:spPr bwMode="auto">
            <a:xfrm>
              <a:off x="1827" y="1234"/>
              <a:ext cx="1" cy="977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82" name="Rectangle 336"/>
            <p:cNvSpPr>
              <a:spLocks noChangeArrowheads="1"/>
            </p:cNvSpPr>
            <p:nvPr/>
          </p:nvSpPr>
          <p:spPr bwMode="auto">
            <a:xfrm>
              <a:off x="1827" y="2211"/>
              <a:ext cx="28" cy="2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183" name="Line 337"/>
            <p:cNvSpPr>
              <a:spLocks noChangeShapeType="1"/>
            </p:cNvSpPr>
            <p:nvPr/>
          </p:nvSpPr>
          <p:spPr bwMode="auto">
            <a:xfrm>
              <a:off x="1827" y="2211"/>
              <a:ext cx="1" cy="71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84" name="Line 338"/>
            <p:cNvSpPr>
              <a:spLocks noChangeShapeType="1"/>
            </p:cNvSpPr>
            <p:nvPr/>
          </p:nvSpPr>
          <p:spPr bwMode="auto">
            <a:xfrm>
              <a:off x="1827" y="2923"/>
              <a:ext cx="1" cy="50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85" name="Line 339"/>
            <p:cNvSpPr>
              <a:spLocks noChangeShapeType="1"/>
            </p:cNvSpPr>
            <p:nvPr/>
          </p:nvSpPr>
          <p:spPr bwMode="auto">
            <a:xfrm>
              <a:off x="1674" y="1234"/>
              <a:ext cx="153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86" name="Line 340"/>
            <p:cNvSpPr>
              <a:spLocks noChangeShapeType="1"/>
            </p:cNvSpPr>
            <p:nvPr/>
          </p:nvSpPr>
          <p:spPr bwMode="auto">
            <a:xfrm>
              <a:off x="1827" y="2211"/>
              <a:ext cx="42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87" name="Line 341"/>
            <p:cNvSpPr>
              <a:spLocks noChangeShapeType="1"/>
            </p:cNvSpPr>
            <p:nvPr/>
          </p:nvSpPr>
          <p:spPr bwMode="auto">
            <a:xfrm>
              <a:off x="1674" y="1541"/>
              <a:ext cx="1" cy="11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88" name="Line 342"/>
            <p:cNvSpPr>
              <a:spLocks noChangeShapeType="1"/>
            </p:cNvSpPr>
            <p:nvPr/>
          </p:nvSpPr>
          <p:spPr bwMode="auto">
            <a:xfrm>
              <a:off x="1869" y="2560"/>
              <a:ext cx="98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89" name="Line 343"/>
            <p:cNvSpPr>
              <a:spLocks noChangeShapeType="1"/>
            </p:cNvSpPr>
            <p:nvPr/>
          </p:nvSpPr>
          <p:spPr bwMode="auto">
            <a:xfrm>
              <a:off x="1674" y="2560"/>
              <a:ext cx="195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90" name="Rectangle 344"/>
            <p:cNvSpPr>
              <a:spLocks noChangeArrowheads="1"/>
            </p:cNvSpPr>
            <p:nvPr/>
          </p:nvSpPr>
          <p:spPr bwMode="auto">
            <a:xfrm>
              <a:off x="1662" y="2546"/>
              <a:ext cx="27" cy="2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191" name="Line 345"/>
            <p:cNvSpPr>
              <a:spLocks noChangeShapeType="1"/>
            </p:cNvSpPr>
            <p:nvPr/>
          </p:nvSpPr>
          <p:spPr bwMode="auto">
            <a:xfrm>
              <a:off x="1674" y="1653"/>
              <a:ext cx="1" cy="907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92" name="Line 346"/>
            <p:cNvSpPr>
              <a:spLocks noChangeShapeType="1"/>
            </p:cNvSpPr>
            <p:nvPr/>
          </p:nvSpPr>
          <p:spPr bwMode="auto">
            <a:xfrm>
              <a:off x="1674" y="2560"/>
              <a:ext cx="1" cy="866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93" name="Line 347"/>
            <p:cNvSpPr>
              <a:spLocks noChangeShapeType="1"/>
            </p:cNvSpPr>
            <p:nvPr/>
          </p:nvSpPr>
          <p:spPr bwMode="auto">
            <a:xfrm>
              <a:off x="1869" y="3272"/>
              <a:ext cx="98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3194" name="Rectangle 348"/>
            <p:cNvSpPr>
              <a:spLocks noChangeArrowheads="1"/>
            </p:cNvSpPr>
            <p:nvPr/>
          </p:nvSpPr>
          <p:spPr bwMode="auto">
            <a:xfrm>
              <a:off x="2275" y="1296"/>
              <a:ext cx="106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endParaRPr kumimoji="1" lang="en-US" altLang="ko-KR" sz="1800">
                <a:solidFill>
                  <a:schemeClr val="tx1"/>
                </a:solidFill>
                <a:ea typeface="굴림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3195" name="Text Box 349"/>
            <p:cNvSpPr txBox="1">
              <a:spLocks noChangeArrowheads="1"/>
            </p:cNvSpPr>
            <p:nvPr/>
          </p:nvSpPr>
          <p:spPr bwMode="auto">
            <a:xfrm>
              <a:off x="1003" y="1052"/>
              <a:ext cx="243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ctr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ko-KR" sz="1200">
                  <a:solidFill>
                    <a:schemeClr val="tx1"/>
                  </a:solidFill>
                  <a:ea typeface="굴림" pitchFamily="50" charset="-127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43196" name="Text Box 350"/>
            <p:cNvSpPr txBox="1">
              <a:spLocks noChangeArrowheads="1"/>
            </p:cNvSpPr>
            <p:nvPr/>
          </p:nvSpPr>
          <p:spPr bwMode="auto">
            <a:xfrm>
              <a:off x="1297" y="1057"/>
              <a:ext cx="243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ctr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ko-KR" sz="1200">
                  <a:solidFill>
                    <a:schemeClr val="tx1"/>
                  </a:solidFill>
                  <a:ea typeface="굴림" pitchFamily="50" charset="-127"/>
                  <a:cs typeface="Arial" panose="020B0604020202020204" pitchFamily="34" charset="0"/>
                </a:rPr>
                <a:t>B</a:t>
              </a:r>
              <a:endParaRPr kumimoji="1" lang="en-US" altLang="ko-KR" sz="1200" b="0">
                <a:solidFill>
                  <a:schemeClr val="tx1"/>
                </a:solidFill>
                <a:ea typeface="굴림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3197" name="Text Box 351"/>
            <p:cNvSpPr txBox="1">
              <a:spLocks noChangeArrowheads="1"/>
            </p:cNvSpPr>
            <p:nvPr/>
          </p:nvSpPr>
          <p:spPr bwMode="auto">
            <a:xfrm>
              <a:off x="1615" y="1056"/>
              <a:ext cx="243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ctr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ko-KR" sz="1200">
                  <a:solidFill>
                    <a:schemeClr val="tx1"/>
                  </a:solidFill>
                  <a:ea typeface="굴림" pitchFamily="50" charset="-127"/>
                  <a:cs typeface="Arial" panose="020B0604020202020204" pitchFamily="34" charset="0"/>
                </a:rPr>
                <a:t>C</a:t>
              </a:r>
            </a:p>
          </p:txBody>
        </p:sp>
        <p:sp>
          <p:nvSpPr>
            <p:cNvPr id="43198" name="Text Box 352"/>
            <p:cNvSpPr txBox="1">
              <a:spLocks noChangeArrowheads="1"/>
            </p:cNvSpPr>
            <p:nvPr/>
          </p:nvSpPr>
          <p:spPr bwMode="auto">
            <a:xfrm>
              <a:off x="2376" y="3869"/>
              <a:ext cx="375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ctr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ko-KR" sz="1800" b="0">
                  <a:solidFill>
                    <a:schemeClr val="tx1"/>
                  </a:solidFill>
                  <a:ea typeface="굴림" pitchFamily="50" charset="-127"/>
                  <a:cs typeface="Arial" panose="020B0604020202020204" pitchFamily="34" charset="0"/>
                </a:rPr>
                <a:t>F0</a:t>
              </a:r>
            </a:p>
          </p:txBody>
        </p:sp>
        <p:sp>
          <p:nvSpPr>
            <p:cNvPr id="43199" name="Text Box 353"/>
            <p:cNvSpPr txBox="1">
              <a:spLocks noChangeArrowheads="1"/>
            </p:cNvSpPr>
            <p:nvPr/>
          </p:nvSpPr>
          <p:spPr bwMode="auto">
            <a:xfrm>
              <a:off x="2939" y="3863"/>
              <a:ext cx="375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ctr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ko-KR" sz="1800" b="0">
                  <a:solidFill>
                    <a:schemeClr val="tx1"/>
                  </a:solidFill>
                  <a:ea typeface="굴림" pitchFamily="50" charset="-127"/>
                  <a:cs typeface="Arial" panose="020B0604020202020204" pitchFamily="34" charset="0"/>
                </a:rPr>
                <a:t>F1</a:t>
              </a:r>
            </a:p>
          </p:txBody>
        </p:sp>
        <p:sp>
          <p:nvSpPr>
            <p:cNvPr id="43200" name="Text Box 354"/>
            <p:cNvSpPr txBox="1">
              <a:spLocks noChangeArrowheads="1"/>
            </p:cNvSpPr>
            <p:nvPr/>
          </p:nvSpPr>
          <p:spPr bwMode="auto">
            <a:xfrm>
              <a:off x="3527" y="3892"/>
              <a:ext cx="375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ctr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ko-KR" sz="1800" b="0">
                  <a:solidFill>
                    <a:schemeClr val="tx1"/>
                  </a:solidFill>
                  <a:ea typeface="굴림" pitchFamily="50" charset="-127"/>
                  <a:cs typeface="Arial" panose="020B0604020202020204" pitchFamily="34" charset="0"/>
                </a:rPr>
                <a:t>F2</a:t>
              </a:r>
            </a:p>
          </p:txBody>
        </p:sp>
        <p:sp>
          <p:nvSpPr>
            <p:cNvPr id="43201" name="Text Box 355"/>
            <p:cNvSpPr txBox="1">
              <a:spLocks noChangeArrowheads="1"/>
            </p:cNvSpPr>
            <p:nvPr/>
          </p:nvSpPr>
          <p:spPr bwMode="auto">
            <a:xfrm>
              <a:off x="4062" y="3886"/>
              <a:ext cx="375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ctr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ko-KR" sz="1800" b="0">
                  <a:solidFill>
                    <a:schemeClr val="tx1"/>
                  </a:solidFill>
                  <a:ea typeface="굴림" pitchFamily="50" charset="-127"/>
                  <a:cs typeface="Arial" panose="020B0604020202020204" pitchFamily="34" charset="0"/>
                </a:rPr>
                <a:t>F3</a:t>
              </a:r>
            </a:p>
          </p:txBody>
        </p:sp>
        <p:sp>
          <p:nvSpPr>
            <p:cNvPr id="43202" name="Text Box 356"/>
            <p:cNvSpPr txBox="1">
              <a:spLocks noChangeArrowheads="1"/>
            </p:cNvSpPr>
            <p:nvPr/>
          </p:nvSpPr>
          <p:spPr bwMode="auto">
            <a:xfrm>
              <a:off x="2368" y="1583"/>
              <a:ext cx="37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ctr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ko-KR" sz="1600" b="0">
                  <a:solidFill>
                    <a:schemeClr val="tx1"/>
                  </a:solidFill>
                  <a:ea typeface="굴림" pitchFamily="50" charset="-127"/>
                  <a:cs typeface="Arial" panose="020B0604020202020204" pitchFamily="34" charset="0"/>
                </a:rPr>
                <a:t>AB</a:t>
              </a:r>
            </a:p>
          </p:txBody>
        </p:sp>
        <p:sp>
          <p:nvSpPr>
            <p:cNvPr id="43203" name="Text Box 357"/>
            <p:cNvSpPr txBox="1">
              <a:spLocks noChangeArrowheads="1"/>
            </p:cNvSpPr>
            <p:nvPr/>
          </p:nvSpPr>
          <p:spPr bwMode="auto">
            <a:xfrm>
              <a:off x="2383" y="1938"/>
              <a:ext cx="42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ctr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ko-KR" sz="1600" b="0">
                  <a:solidFill>
                    <a:schemeClr val="tx1"/>
                  </a:solidFill>
                  <a:ea typeface="굴림" pitchFamily="50" charset="-127"/>
                  <a:cs typeface="Arial" panose="020B0604020202020204" pitchFamily="34" charset="0"/>
                </a:rPr>
                <a:t>B’C</a:t>
              </a:r>
            </a:p>
          </p:txBody>
        </p:sp>
        <p:sp>
          <p:nvSpPr>
            <p:cNvPr id="43204" name="Text Box 358"/>
            <p:cNvSpPr txBox="1">
              <a:spLocks noChangeArrowheads="1"/>
            </p:cNvSpPr>
            <p:nvPr/>
          </p:nvSpPr>
          <p:spPr bwMode="auto">
            <a:xfrm>
              <a:off x="2383" y="2285"/>
              <a:ext cx="424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ctr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ko-KR" sz="1600" b="0">
                  <a:solidFill>
                    <a:schemeClr val="tx1"/>
                  </a:solidFill>
                  <a:ea typeface="굴림" pitchFamily="50" charset="-127"/>
                  <a:cs typeface="Arial" panose="020B0604020202020204" pitchFamily="34" charset="0"/>
                </a:rPr>
                <a:t>AC’</a:t>
              </a:r>
            </a:p>
          </p:txBody>
        </p:sp>
        <p:sp>
          <p:nvSpPr>
            <p:cNvPr id="43205" name="Text Box 359"/>
            <p:cNvSpPr txBox="1">
              <a:spLocks noChangeArrowheads="1"/>
            </p:cNvSpPr>
            <p:nvPr/>
          </p:nvSpPr>
          <p:spPr bwMode="auto">
            <a:xfrm>
              <a:off x="2400" y="2662"/>
              <a:ext cx="462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ctr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ko-KR" sz="1600" b="0">
                  <a:solidFill>
                    <a:schemeClr val="tx1"/>
                  </a:solidFill>
                  <a:ea typeface="굴림" pitchFamily="50" charset="-127"/>
                  <a:cs typeface="Arial" panose="020B0604020202020204" pitchFamily="34" charset="0"/>
                </a:rPr>
                <a:t>B’C’</a:t>
              </a:r>
            </a:p>
          </p:txBody>
        </p:sp>
        <p:sp>
          <p:nvSpPr>
            <p:cNvPr id="43206" name="Text Box 360"/>
            <p:cNvSpPr txBox="1">
              <a:spLocks noChangeArrowheads="1"/>
            </p:cNvSpPr>
            <p:nvPr/>
          </p:nvSpPr>
          <p:spPr bwMode="auto">
            <a:xfrm>
              <a:off x="2395" y="2982"/>
              <a:ext cx="26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ctr" rtl="0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kumimoji="1" lang="en-US" altLang="ko-KR" sz="1600" b="0">
                  <a:solidFill>
                    <a:schemeClr val="tx1"/>
                  </a:solidFill>
                  <a:ea typeface="굴림" pitchFamily="50" charset="-127"/>
                  <a:cs typeface="Arial" panose="020B0604020202020204" pitchFamily="34" charset="0"/>
                </a:rPr>
                <a:t>A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401FA781-439E-43AC-BAAF-CE81236AF691}" type="slidenum">
              <a:rPr lang="en-US" altLang="fa-IR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8</a:t>
            </a:fld>
            <a:endParaRPr lang="en-US" altLang="fa-IR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600" smtClean="0"/>
              <a:t>Constants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9388" y="857250"/>
            <a:ext cx="3810000" cy="4648200"/>
          </a:xfrm>
        </p:spPr>
        <p:txBody>
          <a:bodyPr/>
          <a:lstStyle/>
          <a:p>
            <a:pPr lvl="1" algn="l" rtl="0" eaLnBrk="1" hangingPunct="1">
              <a:lnSpc>
                <a:spcPct val="80000"/>
              </a:lnSpc>
            </a:pPr>
            <a:r>
              <a:rPr lang="en-US" altLang="fa-IR" sz="1900" smtClean="0"/>
              <a:t>Sometimes a PLA output must be programmed to be a constant 1 or a constant 0.</a:t>
            </a:r>
          </a:p>
          <a:p>
            <a:pPr lvl="1" algn="l" rtl="0" eaLnBrk="1" hangingPunct="1">
              <a:lnSpc>
                <a:spcPct val="80000"/>
              </a:lnSpc>
            </a:pPr>
            <a:r>
              <a:rPr lang="en-US" altLang="fa-IR" sz="1900" smtClean="0"/>
              <a:t>Manufacturer MAY “pull up” the AND inputs:</a:t>
            </a:r>
          </a:p>
          <a:p>
            <a:pPr lvl="2" algn="l" rtl="0" eaLnBrk="1" hangingPunct="1">
              <a:lnSpc>
                <a:spcPct val="80000"/>
              </a:lnSpc>
            </a:pPr>
            <a:r>
              <a:rPr lang="en-US" altLang="fa-IR" sz="1800" smtClean="0"/>
              <a:t>P1 is always 1 because its product line is connected to no inputs and is therefore always pulled UP or HIGH.</a:t>
            </a:r>
          </a:p>
          <a:p>
            <a:pPr lvl="2" algn="l" rtl="0" eaLnBrk="1" hangingPunct="1">
              <a:lnSpc>
                <a:spcPct val="80000"/>
              </a:lnSpc>
            </a:pPr>
            <a:r>
              <a:rPr lang="en-US" altLang="fa-IR" sz="1800" smtClean="0"/>
              <a:t>This constant 1 term drives the O1 output. </a:t>
            </a:r>
          </a:p>
          <a:p>
            <a:pPr lvl="1" algn="l" rtl="0" eaLnBrk="1" hangingPunct="1">
              <a:lnSpc>
                <a:spcPct val="80000"/>
              </a:lnSpc>
            </a:pPr>
            <a:r>
              <a:rPr lang="en-US" altLang="fa-IR" sz="1900" smtClean="0"/>
              <a:t>Manufacturer MAY “pull down” the OR inputs:</a:t>
            </a:r>
          </a:p>
          <a:p>
            <a:pPr lvl="2" algn="l" rtl="0" eaLnBrk="1" hangingPunct="1">
              <a:lnSpc>
                <a:spcPct val="80000"/>
              </a:lnSpc>
            </a:pPr>
            <a:r>
              <a:rPr lang="en-US" altLang="fa-IR" sz="1800" smtClean="0"/>
              <a:t>No product term drives the O2 output, which is therefore always 0.</a:t>
            </a:r>
          </a:p>
          <a:p>
            <a:pPr lvl="1" algn="l" rtl="0" eaLnBrk="1" hangingPunct="1">
              <a:lnSpc>
                <a:spcPct val="80000"/>
              </a:lnSpc>
            </a:pPr>
            <a:r>
              <a:rPr lang="en-US" altLang="fa-IR" sz="1800" smtClean="0"/>
              <a:t>Anot</a:t>
            </a:r>
            <a:r>
              <a:rPr lang="en-US" altLang="fa-IR" sz="1900" smtClean="0"/>
              <a:t>her method of obtaining a constant-0 output is shown for O3.</a:t>
            </a:r>
          </a:p>
        </p:txBody>
      </p:sp>
      <p:pic>
        <p:nvPicPr>
          <p:cNvPr id="10245" name="Picture 4"/>
          <p:cNvPicPr>
            <a:picLocks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067175" y="1738313"/>
            <a:ext cx="4752975" cy="3449637"/>
          </a:xfrm>
          <a:noFill/>
        </p:spPr>
      </p:pic>
      <p:pic>
        <p:nvPicPr>
          <p:cNvPr id="6" name="Picture 36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825" y="5638800"/>
            <a:ext cx="719138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368"/>
          <p:cNvGrpSpPr>
            <a:grpSpLocks/>
          </p:cNvGrpSpPr>
          <p:nvPr/>
        </p:nvGrpSpPr>
        <p:grpSpPr bwMode="auto">
          <a:xfrm>
            <a:off x="6400800" y="5676900"/>
            <a:ext cx="1266825" cy="466725"/>
            <a:chOff x="3942" y="3385"/>
            <a:chExt cx="798" cy="294"/>
          </a:xfrm>
        </p:grpSpPr>
        <p:sp>
          <p:nvSpPr>
            <p:cNvPr id="45064" name="AutoShape 362"/>
            <p:cNvSpPr>
              <a:spLocks noChangeArrowheads="1"/>
            </p:cNvSpPr>
            <p:nvPr/>
          </p:nvSpPr>
          <p:spPr bwMode="auto">
            <a:xfrm rot="5400000">
              <a:off x="4150" y="3475"/>
              <a:ext cx="227" cy="182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5065" name="Oval 363"/>
            <p:cNvSpPr>
              <a:spLocks noChangeArrowheads="1"/>
            </p:cNvSpPr>
            <p:nvPr/>
          </p:nvSpPr>
          <p:spPr bwMode="auto">
            <a:xfrm>
              <a:off x="4332" y="3521"/>
              <a:ext cx="90" cy="9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r" rtl="1">
                <a:spcBef>
                  <a:spcPct val="20000"/>
                </a:spcBef>
                <a:buChar char="•"/>
                <a:defRPr sz="4000" b="1">
                  <a:solidFill>
                    <a:srgbClr val="FF5050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×"/>
                <a:defRPr sz="3200">
                  <a:solidFill>
                    <a:srgbClr val="0000FF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Zar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FontTx/>
                <a:buNone/>
              </a:pPr>
              <a:endParaRPr lang="fa-IR" altLang="fa-IR" sz="27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5066" name="Line 364"/>
            <p:cNvSpPr>
              <a:spLocks noChangeShapeType="1"/>
            </p:cNvSpPr>
            <p:nvPr/>
          </p:nvSpPr>
          <p:spPr bwMode="auto">
            <a:xfrm>
              <a:off x="3942" y="3566"/>
              <a:ext cx="22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5067" name="Line 365"/>
            <p:cNvSpPr>
              <a:spLocks noChangeShapeType="1"/>
            </p:cNvSpPr>
            <p:nvPr/>
          </p:nvSpPr>
          <p:spPr bwMode="auto">
            <a:xfrm flipV="1">
              <a:off x="4014" y="3385"/>
              <a:ext cx="0" cy="1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5068" name="Line 366"/>
            <p:cNvSpPr>
              <a:spLocks noChangeShapeType="1"/>
            </p:cNvSpPr>
            <p:nvPr/>
          </p:nvSpPr>
          <p:spPr bwMode="auto">
            <a:xfrm>
              <a:off x="4014" y="3385"/>
              <a:ext cx="72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45069" name="Line 367"/>
            <p:cNvSpPr>
              <a:spLocks noChangeShapeType="1"/>
            </p:cNvSpPr>
            <p:nvPr/>
          </p:nvSpPr>
          <p:spPr bwMode="auto">
            <a:xfrm>
              <a:off x="4422" y="3566"/>
              <a:ext cx="31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0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0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0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02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02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4000" b="1">
                <a:solidFill>
                  <a:srgbClr val="FF5050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×"/>
              <a:defRPr sz="3200">
                <a:solidFill>
                  <a:srgbClr val="0000FF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8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Zar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A1238FCA-3FEA-4E4D-835A-33F35D6E0331}" type="slidenum">
              <a:rPr lang="en-US" altLang="fa-IR" sz="1300" smtClean="0">
                <a:solidFill>
                  <a:srgbClr val="000000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9</a:t>
            </a:fld>
            <a:endParaRPr lang="en-US" altLang="fa-IR" sz="1300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 eaLnBrk="1" hangingPunct="1"/>
            <a:r>
              <a:rPr lang="en-US" altLang="fa-IR" smtClean="0"/>
              <a:t>Gray Codes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 eaLnBrk="1" hangingPunct="1"/>
            <a:r>
              <a:rPr lang="en-US" altLang="fa-IR" sz="3600" smtClean="0"/>
              <a:t>Gray codes are </a:t>
            </a:r>
            <a:r>
              <a:rPr lang="en-US" altLang="fa-IR" sz="3600" i="1" smtClean="0"/>
              <a:t>minimum change </a:t>
            </a:r>
            <a:r>
              <a:rPr lang="en-US" altLang="fa-IR" sz="3600" smtClean="0"/>
              <a:t>codes</a:t>
            </a:r>
          </a:p>
          <a:p>
            <a:pPr marL="742950" lvl="1" indent="-285750" algn="l" rtl="0" eaLnBrk="1" hangingPunct="1"/>
            <a:r>
              <a:rPr lang="en-US" altLang="fa-IR" sz="2800" smtClean="0"/>
              <a:t>From one numeric representation to the next, only one bit changes</a:t>
            </a:r>
          </a:p>
          <a:p>
            <a:pPr marL="742950" lvl="1" indent="-285750" eaLnBrk="1" hangingPunct="1"/>
            <a:endParaRPr lang="en-US" altLang="fa-IR" sz="2800" smtClean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presentation_template">
  <a:themeElements>
    <a:clrScheme name="1_presentation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presentation_template">
      <a:majorFont>
        <a:latin typeface="Arial"/>
        <a:ea typeface=""/>
        <a:cs typeface="Titr"/>
      </a:majorFont>
      <a:minorFont>
        <a:latin typeface="Arial"/>
        <a:ea typeface=""/>
        <a:cs typeface="Z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7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7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1_presentation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presentation_template">
  <a:themeElements>
    <a:clrScheme name="1_presentation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presentation_template">
      <a:majorFont>
        <a:latin typeface="Arial"/>
        <a:ea typeface=""/>
        <a:cs typeface="Titr"/>
      </a:majorFont>
      <a:minorFont>
        <a:latin typeface="Arial"/>
        <a:ea typeface=""/>
        <a:cs typeface="Z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1_presentation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presentation_template">
  <a:themeElements>
    <a:clrScheme name="1_presentation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presentation_template">
      <a:majorFont>
        <a:latin typeface="Arial"/>
        <a:ea typeface=""/>
        <a:cs typeface="Titr"/>
      </a:majorFont>
      <a:minorFont>
        <a:latin typeface="Arial"/>
        <a:ea typeface=""/>
        <a:cs typeface="Z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1_presentation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60222</TotalTime>
  <Words>705</Words>
  <Application>Microsoft Office PowerPoint</Application>
  <PresentationFormat>On-screen Show (4:3)</PresentationFormat>
  <Paragraphs>265</Paragraphs>
  <Slides>17</Slides>
  <Notes>17</Notes>
  <HiddenSlides>9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Times New Roman</vt:lpstr>
      <vt:lpstr>Arial</vt:lpstr>
      <vt:lpstr>Titr</vt:lpstr>
      <vt:lpstr>Zar</vt:lpstr>
      <vt:lpstr>Wingdings</vt:lpstr>
      <vt:lpstr>굴림</vt:lpstr>
      <vt:lpstr>Comic Sans MS</vt:lpstr>
      <vt:lpstr>Symbol</vt:lpstr>
      <vt:lpstr>1_presentation_template</vt:lpstr>
      <vt:lpstr>2_presentation_template</vt:lpstr>
      <vt:lpstr>3_presentation_template</vt:lpstr>
      <vt:lpstr>Programmable Logic</vt:lpstr>
      <vt:lpstr>PLAs</vt:lpstr>
      <vt:lpstr>PLA</vt:lpstr>
      <vt:lpstr>PLA</vt:lpstr>
      <vt:lpstr>PLA</vt:lpstr>
      <vt:lpstr>Design for PLA: Example</vt:lpstr>
      <vt:lpstr>Example: Continued</vt:lpstr>
      <vt:lpstr>Constants</vt:lpstr>
      <vt:lpstr>Gray Codes</vt:lpstr>
      <vt:lpstr>Gray Codes (cont.)</vt:lpstr>
      <vt:lpstr>BCD to Gray Code Converter</vt:lpstr>
      <vt:lpstr>Example (Continued)</vt:lpstr>
      <vt:lpstr>PALs</vt:lpstr>
      <vt:lpstr>PAL</vt:lpstr>
      <vt:lpstr>PAL</vt:lpstr>
      <vt:lpstr>PowerPoint Presentation</vt:lpstr>
      <vt:lpstr>Helper Terms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 msz</dc:creator>
  <cp:lastModifiedBy>M msz</cp:lastModifiedBy>
  <cp:revision>309</cp:revision>
  <dcterms:created xsi:type="dcterms:W3CDTF">1601-01-01T00:00:00Z</dcterms:created>
  <dcterms:modified xsi:type="dcterms:W3CDTF">2021-01-02T18:30:44Z</dcterms:modified>
</cp:coreProperties>
</file>