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38"/>
  </p:notesMasterIdLst>
  <p:sldIdLst>
    <p:sldId id="256" r:id="rId4"/>
    <p:sldId id="261" r:id="rId5"/>
    <p:sldId id="355" r:id="rId6"/>
    <p:sldId id="265" r:id="rId7"/>
    <p:sldId id="373" r:id="rId8"/>
    <p:sldId id="374" r:id="rId9"/>
    <p:sldId id="391" r:id="rId10"/>
    <p:sldId id="392" r:id="rId11"/>
    <p:sldId id="359" r:id="rId12"/>
    <p:sldId id="394" r:id="rId13"/>
    <p:sldId id="375" r:id="rId14"/>
    <p:sldId id="405" r:id="rId15"/>
    <p:sldId id="395" r:id="rId16"/>
    <p:sldId id="396" r:id="rId17"/>
    <p:sldId id="397" r:id="rId18"/>
    <p:sldId id="398" r:id="rId19"/>
    <p:sldId id="399" r:id="rId20"/>
    <p:sldId id="400" r:id="rId21"/>
    <p:sldId id="402" r:id="rId22"/>
    <p:sldId id="403" r:id="rId23"/>
    <p:sldId id="404" r:id="rId24"/>
    <p:sldId id="406" r:id="rId25"/>
    <p:sldId id="378" r:id="rId26"/>
    <p:sldId id="407" r:id="rId27"/>
    <p:sldId id="408" r:id="rId28"/>
    <p:sldId id="409" r:id="rId29"/>
    <p:sldId id="412" r:id="rId30"/>
    <p:sldId id="411" r:id="rId31"/>
    <p:sldId id="413" r:id="rId32"/>
    <p:sldId id="410" r:id="rId33"/>
    <p:sldId id="414" r:id="rId34"/>
    <p:sldId id="393" r:id="rId35"/>
    <p:sldId id="301" r:id="rId36"/>
    <p:sldId id="260" r:id="rId3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8BE2"/>
    <a:srgbClr val="96E5D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4390" autoAdjust="0"/>
  </p:normalViewPr>
  <p:slideViewPr>
    <p:cSldViewPr snapToGrid="0">
      <p:cViewPr varScale="1">
        <p:scale>
          <a:sx n="79" d="100"/>
          <a:sy n="79" d="100"/>
        </p:scale>
        <p:origin x="480" y="77"/>
      </p:cViewPr>
      <p:guideLst>
        <p:guide orient="horz" pos="23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AA91F-5C3B-4DB5-8387-C091B248C10D}"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C5BD3-70EF-4C81-AC92-C9BD14DB92A2}" type="slidenum">
              <a:rPr lang="en-US" smtClean="0"/>
              <a:t>‹#›</a:t>
            </a:fld>
            <a:endParaRPr lang="en-US"/>
          </a:p>
        </p:txBody>
      </p:sp>
    </p:spTree>
    <p:extLst>
      <p:ext uri="{BB962C8B-B14F-4D97-AF65-F5344CB8AC3E}">
        <p14:creationId xmlns:p14="http://schemas.microsoft.com/office/powerpoint/2010/main" val="625640373"/>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a:t>
            </a:fld>
            <a:endParaRPr lang="en-US"/>
          </a:p>
        </p:txBody>
      </p:sp>
    </p:spTree>
    <p:extLst>
      <p:ext uri="{BB962C8B-B14F-4D97-AF65-F5344CB8AC3E}">
        <p14:creationId xmlns:p14="http://schemas.microsoft.com/office/powerpoint/2010/main" val="121156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11</a:t>
            </a:fld>
            <a:endParaRPr lang="en-US"/>
          </a:p>
        </p:txBody>
      </p:sp>
    </p:spTree>
    <p:extLst>
      <p:ext uri="{BB962C8B-B14F-4D97-AF65-F5344CB8AC3E}">
        <p14:creationId xmlns:p14="http://schemas.microsoft.com/office/powerpoint/2010/main" val="57081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21</a:t>
            </a:fld>
            <a:endParaRPr lang="en-US"/>
          </a:p>
        </p:txBody>
      </p:sp>
    </p:spTree>
    <p:extLst>
      <p:ext uri="{BB962C8B-B14F-4D97-AF65-F5344CB8AC3E}">
        <p14:creationId xmlns:p14="http://schemas.microsoft.com/office/powerpoint/2010/main" val="2268483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22</a:t>
            </a:fld>
            <a:endParaRPr lang="en-US"/>
          </a:p>
        </p:txBody>
      </p:sp>
    </p:spTree>
    <p:extLst>
      <p:ext uri="{BB962C8B-B14F-4D97-AF65-F5344CB8AC3E}">
        <p14:creationId xmlns:p14="http://schemas.microsoft.com/office/powerpoint/2010/main" val="752691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32</a:t>
            </a:fld>
            <a:endParaRPr lang="en-US"/>
          </a:p>
        </p:txBody>
      </p:sp>
    </p:spTree>
    <p:extLst>
      <p:ext uri="{BB962C8B-B14F-4D97-AF65-F5344CB8AC3E}">
        <p14:creationId xmlns:p14="http://schemas.microsoft.com/office/powerpoint/2010/main" val="1122999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C5BD3-70EF-4C81-AC92-C9BD14DB92A2}" type="slidenum">
              <a:rPr lang="en-US" smtClean="0"/>
              <a:t>34</a:t>
            </a:fld>
            <a:endParaRPr lang="en-US"/>
          </a:p>
        </p:txBody>
      </p:sp>
    </p:spTree>
    <p:extLst>
      <p:ext uri="{BB962C8B-B14F-4D97-AF65-F5344CB8AC3E}">
        <p14:creationId xmlns:p14="http://schemas.microsoft.com/office/powerpoint/2010/main" val="9122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276371D3-4FF4-4780-8DCC-1A9DD3FBADB1}"/>
              </a:ext>
            </a:extLst>
          </p:cNvPr>
          <p:cNvSpPr/>
          <p:nvPr/>
        </p:nvSpPr>
        <p:spPr>
          <a:xfrm>
            <a:off x="4" y="10323"/>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accent1">
              <a:lumMod val="9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Rectangle 40">
            <a:extLst>
              <a:ext uri="{FF2B5EF4-FFF2-40B4-BE49-F238E27FC236}">
                <a16:creationId xmlns:a16="http://schemas.microsoft.com/office/drawing/2014/main" id="{36F11E1C-D40B-4E44-841A-CDC5A1A8CE5D}"/>
              </a:ext>
            </a:extLst>
          </p:cNvPr>
          <p:cNvSpPr/>
          <p:nvPr userDrawn="1"/>
        </p:nvSpPr>
        <p:spPr>
          <a:xfrm>
            <a:off x="0" y="5670210"/>
            <a:ext cx="12192000" cy="1187791"/>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ection Break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88574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6251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bg1"/>
        </a:solid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C431FD-5460-4260-B8FE-1385C3A0A934}"/>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8396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AF96E15-0CE0-49CA-8B27-4146CE72FB89}"/>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173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E5BFE49F-B5E6-4A85-B42A-DBDD013F84AA}"/>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13964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accent3"/>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CAD834A1-2664-485F-A4FD-2D93E8FE03EB}"/>
              </a:ext>
            </a:extLst>
          </p:cNvPr>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09451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31410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6309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72075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5" r:id="rId3"/>
    <p:sldLayoutId id="2147483769" r:id="rId4"/>
    <p:sldLayoutId id="2147483784"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688" r:id="rId2"/>
    <p:sldLayoutId id="2147483689" r:id="rId3"/>
    <p:sldLayoutId id="2147483690" r:id="rId4"/>
    <p:sldLayoutId id="2147483781" r:id="rId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5052063" y="1123893"/>
            <a:ext cx="6286585" cy="830997"/>
          </a:xfrm>
          <a:prstGeom prst="rect">
            <a:avLst/>
          </a:prstGeom>
          <a:noFill/>
        </p:spPr>
        <p:txBody>
          <a:bodyPr wrap="square" rtlCol="0" anchor="ctr">
            <a:spAutoFit/>
          </a:bodyPr>
          <a:lstStyle/>
          <a:p>
            <a:pPr algn="r"/>
            <a:r>
              <a:rPr lang="fa-IR" altLang="ko-KR" sz="4800" dirty="0" smtClean="0">
                <a:cs typeface="Arial" pitchFamily="34" charset="0"/>
              </a:rPr>
              <a:t>آموزش اصولی برنامه نویسی</a:t>
            </a:r>
            <a:endParaRPr lang="ko-KR" altLang="en-US" sz="4800" dirty="0">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674706" y="2441657"/>
            <a:ext cx="4631685" cy="461665"/>
          </a:xfrm>
          <a:prstGeom prst="rect">
            <a:avLst/>
          </a:prstGeom>
          <a:noFill/>
        </p:spPr>
        <p:txBody>
          <a:bodyPr wrap="square" rtlCol="0" anchor="ctr">
            <a:spAutoFit/>
          </a:bodyPr>
          <a:lstStyle/>
          <a:p>
            <a:pPr algn="r"/>
            <a:r>
              <a:rPr lang="fa-IR" altLang="ko-KR" sz="2400" dirty="0" smtClean="0">
                <a:cs typeface="Arial" pitchFamily="34" charset="0"/>
              </a:rPr>
              <a:t>مدرس : مهدی اکبری زرکش</a:t>
            </a:r>
            <a:endParaRPr lang="ko-KR" altLang="en-US" sz="2800" dirty="0">
              <a:cs typeface="Arial" pitchFamily="34" charset="0"/>
            </a:endParaRPr>
          </a:p>
        </p:txBody>
      </p:sp>
      <p:sp>
        <p:nvSpPr>
          <p:cNvPr id="119" name="Freeform: Shape 118">
            <a:extLst>
              <a:ext uri="{FF2B5EF4-FFF2-40B4-BE49-F238E27FC236}">
                <a16:creationId xmlns:a16="http://schemas.microsoft.com/office/drawing/2014/main" id="{6ED142D3-29FB-4AB3-80DF-6B614B73C5D2}"/>
              </a:ext>
            </a:extLst>
          </p:cNvPr>
          <p:cNvSpPr/>
          <p:nvPr/>
        </p:nvSpPr>
        <p:spPr>
          <a:xfrm>
            <a:off x="3749423" y="622301"/>
            <a:ext cx="7845677" cy="3622629"/>
          </a:xfrm>
          <a:custGeom>
            <a:avLst/>
            <a:gdLst>
              <a:gd name="connsiteX0" fmla="*/ 0 w 11768516"/>
              <a:gd name="connsiteY0" fmla="*/ 0 h 5433944"/>
              <a:gd name="connsiteX1" fmla="*/ 11768516 w 11768516"/>
              <a:gd name="connsiteY1" fmla="*/ 0 h 5433944"/>
              <a:gd name="connsiteX2" fmla="*/ 11768516 w 11768516"/>
              <a:gd name="connsiteY2" fmla="*/ 5433944 h 5433944"/>
              <a:gd name="connsiteX3" fmla="*/ 3711365 w 11768516"/>
              <a:gd name="connsiteY3" fmla="*/ 5433944 h 5433944"/>
              <a:gd name="connsiteX4" fmla="*/ 3711365 w 11768516"/>
              <a:gd name="connsiteY4" fmla="*/ 5233214 h 5433944"/>
              <a:gd name="connsiteX5" fmla="*/ 11567786 w 11768516"/>
              <a:gd name="connsiteY5" fmla="*/ 5233214 h 5433944"/>
              <a:gd name="connsiteX6" fmla="*/ 11567786 w 11768516"/>
              <a:gd name="connsiteY6" fmla="*/ 200730 h 5433944"/>
              <a:gd name="connsiteX7" fmla="*/ 200730 w 11768516"/>
              <a:gd name="connsiteY7" fmla="*/ 200730 h 5433944"/>
              <a:gd name="connsiteX8" fmla="*/ 200730 w 11768516"/>
              <a:gd name="connsiteY8" fmla="*/ 3480926 h 5433944"/>
              <a:gd name="connsiteX9" fmla="*/ 0 w 11768516"/>
              <a:gd name="connsiteY9" fmla="*/ 3480926 h 543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68516" h="5433944">
                <a:moveTo>
                  <a:pt x="0" y="0"/>
                </a:moveTo>
                <a:lnTo>
                  <a:pt x="11768516" y="0"/>
                </a:lnTo>
                <a:lnTo>
                  <a:pt x="11768516" y="5433944"/>
                </a:lnTo>
                <a:lnTo>
                  <a:pt x="3711365" y="5433944"/>
                </a:lnTo>
                <a:lnTo>
                  <a:pt x="3711365" y="5233214"/>
                </a:lnTo>
                <a:lnTo>
                  <a:pt x="11567786" y="5233214"/>
                </a:lnTo>
                <a:lnTo>
                  <a:pt x="11567786" y="200730"/>
                </a:lnTo>
                <a:lnTo>
                  <a:pt x="200730" y="200730"/>
                </a:lnTo>
                <a:lnTo>
                  <a:pt x="200730" y="3480926"/>
                </a:lnTo>
                <a:lnTo>
                  <a:pt x="0" y="34809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grpSp>
        <p:nvGrpSpPr>
          <p:cNvPr id="16" name="Group 15">
            <a:extLst>
              <a:ext uri="{FF2B5EF4-FFF2-40B4-BE49-F238E27FC236}">
                <a16:creationId xmlns:a16="http://schemas.microsoft.com/office/drawing/2014/main" id="{9A03E388-9BAB-4F1E-ACB7-1669E3F7E764}"/>
              </a:ext>
            </a:extLst>
          </p:cNvPr>
          <p:cNvGrpSpPr/>
          <p:nvPr/>
        </p:nvGrpSpPr>
        <p:grpSpPr>
          <a:xfrm>
            <a:off x="3275908" y="2108047"/>
            <a:ext cx="3244291" cy="3000067"/>
            <a:chOff x="8479089" y="1262387"/>
            <a:chExt cx="6147593" cy="5684813"/>
          </a:xfrm>
        </p:grpSpPr>
        <p:grpSp>
          <p:nvGrpSpPr>
            <p:cNvPr id="17" name="Group 16">
              <a:extLst>
                <a:ext uri="{FF2B5EF4-FFF2-40B4-BE49-F238E27FC236}">
                  <a16:creationId xmlns:a16="http://schemas.microsoft.com/office/drawing/2014/main" id="{6DFB59B6-3382-47AE-AAE5-C0AFB4E35EE9}"/>
                </a:ext>
              </a:extLst>
            </p:cNvPr>
            <p:cNvGrpSpPr/>
            <p:nvPr/>
          </p:nvGrpSpPr>
          <p:grpSpPr>
            <a:xfrm rot="20275744" flipH="1">
              <a:off x="9114364" y="4275293"/>
              <a:ext cx="965714" cy="1155036"/>
              <a:chOff x="5704433" y="717502"/>
              <a:chExt cx="7365528" cy="8809481"/>
            </a:xfrm>
          </p:grpSpPr>
          <p:sp>
            <p:nvSpPr>
              <p:cNvPr id="106" name="Freeform: Shape 105">
                <a:extLst>
                  <a:ext uri="{FF2B5EF4-FFF2-40B4-BE49-F238E27FC236}">
                    <a16:creationId xmlns:a16="http://schemas.microsoft.com/office/drawing/2014/main" id="{0FE219E2-BED5-40DF-B4AE-A2B0F98EF35F}"/>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7" name="Freeform: Shape 106">
                <a:extLst>
                  <a:ext uri="{FF2B5EF4-FFF2-40B4-BE49-F238E27FC236}">
                    <a16:creationId xmlns:a16="http://schemas.microsoft.com/office/drawing/2014/main" id="{760B529C-0824-4515-BB90-4F2A23E6105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8" name="Freeform: Shape 107">
                <a:extLst>
                  <a:ext uri="{FF2B5EF4-FFF2-40B4-BE49-F238E27FC236}">
                    <a16:creationId xmlns:a16="http://schemas.microsoft.com/office/drawing/2014/main" id="{1A1B5FBD-480E-486F-84F2-9BEEE8B6810D}"/>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9" name="Freeform: Shape 108">
                <a:extLst>
                  <a:ext uri="{FF2B5EF4-FFF2-40B4-BE49-F238E27FC236}">
                    <a16:creationId xmlns:a16="http://schemas.microsoft.com/office/drawing/2014/main" id="{45E97D55-1A29-4ABE-B23A-52B9D0F56293}"/>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Freeform: Shape 109">
                <a:extLst>
                  <a:ext uri="{FF2B5EF4-FFF2-40B4-BE49-F238E27FC236}">
                    <a16:creationId xmlns:a16="http://schemas.microsoft.com/office/drawing/2014/main" id="{A674B560-08BC-493A-BEB3-17217BCE660C}"/>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1" name="Freeform: Shape 110">
                <a:extLst>
                  <a:ext uri="{FF2B5EF4-FFF2-40B4-BE49-F238E27FC236}">
                    <a16:creationId xmlns:a16="http://schemas.microsoft.com/office/drawing/2014/main" id="{A609599D-CB93-4845-9B8E-C8A407CDF7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Freeform: Shape 111">
                <a:extLst>
                  <a:ext uri="{FF2B5EF4-FFF2-40B4-BE49-F238E27FC236}">
                    <a16:creationId xmlns:a16="http://schemas.microsoft.com/office/drawing/2014/main" id="{18D7141E-3E01-4877-B1E7-2FB9489576F5}"/>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1EE2201-2FD3-435F-A07C-D09FFE6146C3}"/>
                </a:ext>
              </a:extLst>
            </p:cNvPr>
            <p:cNvGrpSpPr/>
            <p:nvPr/>
          </p:nvGrpSpPr>
          <p:grpSpPr>
            <a:xfrm rot="20275744" flipH="1">
              <a:off x="8479089" y="5341625"/>
              <a:ext cx="1416763" cy="1605575"/>
              <a:chOff x="5365048" y="479821"/>
              <a:chExt cx="8036930" cy="9108010"/>
            </a:xfrm>
          </p:grpSpPr>
          <p:sp>
            <p:nvSpPr>
              <p:cNvPr id="99" name="Freeform: Shape 98">
                <a:extLst>
                  <a:ext uri="{FF2B5EF4-FFF2-40B4-BE49-F238E27FC236}">
                    <a16:creationId xmlns:a16="http://schemas.microsoft.com/office/drawing/2014/main" id="{C38FBDB8-70EB-4F7B-87EA-E213DE6AB81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1E66548C-71B6-471E-8C87-3900F09FD78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79A4AE8E-40D8-4081-B62F-15A1938C11CF}"/>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AFC1D33-3C39-4879-B1A4-2BEE377C2E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Freeform: Shape 102">
                <a:extLst>
                  <a:ext uri="{FF2B5EF4-FFF2-40B4-BE49-F238E27FC236}">
                    <a16:creationId xmlns:a16="http://schemas.microsoft.com/office/drawing/2014/main" id="{E82D3C89-C7BB-417E-BE98-A49AD6203D9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Freeform: Shape 103">
                <a:extLst>
                  <a:ext uri="{FF2B5EF4-FFF2-40B4-BE49-F238E27FC236}">
                    <a16:creationId xmlns:a16="http://schemas.microsoft.com/office/drawing/2014/main" id="{8F587926-8F95-42C0-842D-E38CBAAC759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Freeform: Shape 104">
                <a:extLst>
                  <a:ext uri="{FF2B5EF4-FFF2-40B4-BE49-F238E27FC236}">
                    <a16:creationId xmlns:a16="http://schemas.microsoft.com/office/drawing/2014/main" id="{0A8F6546-3A7E-486A-80AB-1B93764116FB}"/>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9" name="Group 18">
              <a:extLst>
                <a:ext uri="{FF2B5EF4-FFF2-40B4-BE49-F238E27FC236}">
                  <a16:creationId xmlns:a16="http://schemas.microsoft.com/office/drawing/2014/main" id="{4AE3CE47-66EF-4B91-AE28-182BE821CFA5}"/>
                </a:ext>
              </a:extLst>
            </p:cNvPr>
            <p:cNvGrpSpPr/>
            <p:nvPr/>
          </p:nvGrpSpPr>
          <p:grpSpPr>
            <a:xfrm rot="20275744" flipH="1">
              <a:off x="10278521" y="5974428"/>
              <a:ext cx="496268" cy="512648"/>
              <a:chOff x="5365048" y="1982197"/>
              <a:chExt cx="7362621" cy="7605634"/>
            </a:xfrm>
          </p:grpSpPr>
          <p:sp>
            <p:nvSpPr>
              <p:cNvPr id="92" name="Freeform: Shape 91">
                <a:extLst>
                  <a:ext uri="{FF2B5EF4-FFF2-40B4-BE49-F238E27FC236}">
                    <a16:creationId xmlns:a16="http://schemas.microsoft.com/office/drawing/2014/main" id="{60F9631F-CF20-4497-A7A0-5E42637FEE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B231E4A5-F67A-4206-9BE7-18B302529CB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7B94567D-9A0D-4BCA-8FAE-4777C8EE460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0ABA9635-313D-473B-BA77-DA14528910D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6" name="Freeform: Shape 95">
                <a:extLst>
                  <a:ext uri="{FF2B5EF4-FFF2-40B4-BE49-F238E27FC236}">
                    <a16:creationId xmlns:a16="http://schemas.microsoft.com/office/drawing/2014/main" id="{57B0118B-B35B-49D5-8D4F-D00EEE4396F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19A46A83-2DB9-4779-A800-7D745426240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5FEFBC12-2ACF-419F-A13F-CA7CBC552D4A}"/>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0" name="Group 19">
              <a:extLst>
                <a:ext uri="{FF2B5EF4-FFF2-40B4-BE49-F238E27FC236}">
                  <a16:creationId xmlns:a16="http://schemas.microsoft.com/office/drawing/2014/main" id="{940133F7-DCF5-4682-A5BD-1BE01D4BA622}"/>
                </a:ext>
              </a:extLst>
            </p:cNvPr>
            <p:cNvGrpSpPr/>
            <p:nvPr/>
          </p:nvGrpSpPr>
          <p:grpSpPr>
            <a:xfrm rot="20275744" flipH="1">
              <a:off x="11620616" y="3813253"/>
              <a:ext cx="1199247" cy="1359069"/>
              <a:chOff x="5365051" y="479822"/>
              <a:chExt cx="8036930" cy="9108006"/>
            </a:xfrm>
          </p:grpSpPr>
          <p:sp>
            <p:nvSpPr>
              <p:cNvPr id="85" name="Freeform: Shape 84">
                <a:extLst>
                  <a:ext uri="{FF2B5EF4-FFF2-40B4-BE49-F238E27FC236}">
                    <a16:creationId xmlns:a16="http://schemas.microsoft.com/office/drawing/2014/main" id="{D6BEBB27-095C-4AFA-B403-17C76B0DFB21}"/>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D19BA74-FF22-4761-B6B0-956F195A6D9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84079D17-A7B8-41ED-AA14-FFCC27781402}"/>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5A153433-C2BE-4FC2-9938-946FA50DABBC}"/>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Freeform: Shape 88">
                <a:extLst>
                  <a:ext uri="{FF2B5EF4-FFF2-40B4-BE49-F238E27FC236}">
                    <a16:creationId xmlns:a16="http://schemas.microsoft.com/office/drawing/2014/main" id="{E497F288-FA17-44BC-99E1-44CB677F74EF}"/>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ADB712A1-4C82-4915-9CAE-EC905DCE0276}"/>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DA9CB4A5-03BD-4C87-9BBE-26024EDEC045}"/>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1" name="Group 20">
              <a:extLst>
                <a:ext uri="{FF2B5EF4-FFF2-40B4-BE49-F238E27FC236}">
                  <a16:creationId xmlns:a16="http://schemas.microsoft.com/office/drawing/2014/main" id="{2BEA25B0-6ADB-4E65-A885-91605593EF76}"/>
                </a:ext>
              </a:extLst>
            </p:cNvPr>
            <p:cNvGrpSpPr/>
            <p:nvPr/>
          </p:nvGrpSpPr>
          <p:grpSpPr>
            <a:xfrm rot="20073958" flipH="1">
              <a:off x="10116519" y="4915091"/>
              <a:ext cx="1567652" cy="1079675"/>
              <a:chOff x="3667032" y="1708483"/>
              <a:chExt cx="8105829" cy="5582653"/>
            </a:xfrm>
          </p:grpSpPr>
          <p:sp>
            <p:nvSpPr>
              <p:cNvPr id="78" name="Freeform: Shape 77">
                <a:extLst>
                  <a:ext uri="{FF2B5EF4-FFF2-40B4-BE49-F238E27FC236}">
                    <a16:creationId xmlns:a16="http://schemas.microsoft.com/office/drawing/2014/main" id="{008703A4-BAA0-4F5F-9B10-0BBAA113032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AAD0819E-5EAE-42CC-B768-6E7B0A2B911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E5247C33-6FF5-4BA0-9003-8730281C36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D5EE29B-A225-4F5E-B847-6E0C79A9FA2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2" name="Freeform: Shape 81">
                <a:extLst>
                  <a:ext uri="{FF2B5EF4-FFF2-40B4-BE49-F238E27FC236}">
                    <a16:creationId xmlns:a16="http://schemas.microsoft.com/office/drawing/2014/main" id="{AC1EB51F-FE37-483B-A305-E0C24C33416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48CD9D1C-AC91-4B64-BB60-82D3B7EB8610}"/>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2F647630-00A7-4047-AC99-F551EA2565A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22" name="Group 21">
              <a:extLst>
                <a:ext uri="{FF2B5EF4-FFF2-40B4-BE49-F238E27FC236}">
                  <a16:creationId xmlns:a16="http://schemas.microsoft.com/office/drawing/2014/main" id="{A7528805-8D13-4693-BE99-BCA03E9788AB}"/>
                </a:ext>
              </a:extLst>
            </p:cNvPr>
            <p:cNvGrpSpPr/>
            <p:nvPr/>
          </p:nvGrpSpPr>
          <p:grpSpPr>
            <a:xfrm rot="20073958" flipH="1">
              <a:off x="10286237" y="3877079"/>
              <a:ext cx="981094" cy="675699"/>
              <a:chOff x="3667032" y="1708483"/>
              <a:chExt cx="8105829" cy="5582653"/>
            </a:xfrm>
          </p:grpSpPr>
          <p:sp>
            <p:nvSpPr>
              <p:cNvPr id="71" name="Freeform: Shape 70">
                <a:extLst>
                  <a:ext uri="{FF2B5EF4-FFF2-40B4-BE49-F238E27FC236}">
                    <a16:creationId xmlns:a16="http://schemas.microsoft.com/office/drawing/2014/main" id="{D3EC2A60-F9FB-4471-B449-39059652BB5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28BC0636-1D4E-4CFB-91C9-EDBAA49753C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6B28CBF5-45CD-49CB-96E5-50B20A26078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49D4DFC2-725D-4BCF-A10B-BB15DF395B7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Freeform: Shape 74">
                <a:extLst>
                  <a:ext uri="{FF2B5EF4-FFF2-40B4-BE49-F238E27FC236}">
                    <a16:creationId xmlns:a16="http://schemas.microsoft.com/office/drawing/2014/main" id="{98A9D4C7-E532-4FB6-BC6A-9D5B7D8FAAB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E6CA5827-46B2-4DBE-99DD-E3048791411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83B6924C-1237-49BB-96BB-BBE34ACC6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3" name="Group 22">
              <a:extLst>
                <a:ext uri="{FF2B5EF4-FFF2-40B4-BE49-F238E27FC236}">
                  <a16:creationId xmlns:a16="http://schemas.microsoft.com/office/drawing/2014/main" id="{75BD27C1-2908-4FE4-9450-C1BFDABB535B}"/>
                </a:ext>
              </a:extLst>
            </p:cNvPr>
            <p:cNvGrpSpPr/>
            <p:nvPr/>
          </p:nvGrpSpPr>
          <p:grpSpPr>
            <a:xfrm rot="20275744" flipH="1">
              <a:off x="10178216" y="1637990"/>
              <a:ext cx="1416763" cy="1605575"/>
              <a:chOff x="5365048" y="479821"/>
              <a:chExt cx="8036930" cy="9108010"/>
            </a:xfrm>
          </p:grpSpPr>
          <p:sp>
            <p:nvSpPr>
              <p:cNvPr id="64" name="Freeform: Shape 63">
                <a:extLst>
                  <a:ext uri="{FF2B5EF4-FFF2-40B4-BE49-F238E27FC236}">
                    <a16:creationId xmlns:a16="http://schemas.microsoft.com/office/drawing/2014/main" id="{A9D5CFE7-A417-439B-86D7-D8421C9E12F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FE9AB9B6-11AE-469F-8932-A357992501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2AE25715-8623-4E93-AE80-524A427AAEB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95E419DC-3900-4B7E-A244-1205F9A8795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Freeform: Shape 67">
                <a:extLst>
                  <a:ext uri="{FF2B5EF4-FFF2-40B4-BE49-F238E27FC236}">
                    <a16:creationId xmlns:a16="http://schemas.microsoft.com/office/drawing/2014/main" id="{82FE00A3-9100-4885-8ECF-CB470CE36F3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0DDAC6FE-FCDE-4D2C-B938-054DDDD8ACC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D1D7C540-22E3-4711-AB84-89F6592B86D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4" name="Group 23">
              <a:extLst>
                <a:ext uri="{FF2B5EF4-FFF2-40B4-BE49-F238E27FC236}">
                  <a16:creationId xmlns:a16="http://schemas.microsoft.com/office/drawing/2014/main" id="{744CBA99-087B-4F40-B4C6-09285F0A87F7}"/>
                </a:ext>
              </a:extLst>
            </p:cNvPr>
            <p:cNvGrpSpPr/>
            <p:nvPr/>
          </p:nvGrpSpPr>
          <p:grpSpPr>
            <a:xfrm rot="20275744" flipH="1">
              <a:off x="11852978" y="2424207"/>
              <a:ext cx="1074020" cy="1217154"/>
              <a:chOff x="5365048" y="479821"/>
              <a:chExt cx="8036930" cy="9108010"/>
            </a:xfrm>
          </p:grpSpPr>
          <p:sp>
            <p:nvSpPr>
              <p:cNvPr id="57" name="Freeform: Shape 56">
                <a:extLst>
                  <a:ext uri="{FF2B5EF4-FFF2-40B4-BE49-F238E27FC236}">
                    <a16:creationId xmlns:a16="http://schemas.microsoft.com/office/drawing/2014/main" id="{327AFD2C-F2AA-4193-8CA0-162EB635D8E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8CE7568C-BA63-4361-AF9A-5390E0B456FC}"/>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9E9A3C6F-51F8-4BB6-8552-DF5746FB05E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2DCE7116-ED1F-4644-813C-26E532A941D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Freeform: Shape 60">
                <a:extLst>
                  <a:ext uri="{FF2B5EF4-FFF2-40B4-BE49-F238E27FC236}">
                    <a16:creationId xmlns:a16="http://schemas.microsoft.com/office/drawing/2014/main" id="{BE1164F5-B81D-4C5A-A41F-0DBD9CBDAF8C}"/>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7624041E-4628-4F22-8DEC-332A1DEB08C0}"/>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288DD19C-2E47-4654-A1C9-084B9712F12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5" name="Group 24">
              <a:extLst>
                <a:ext uri="{FF2B5EF4-FFF2-40B4-BE49-F238E27FC236}">
                  <a16:creationId xmlns:a16="http://schemas.microsoft.com/office/drawing/2014/main" id="{D6377AC3-ED99-468F-8753-77701B417695}"/>
                </a:ext>
              </a:extLst>
            </p:cNvPr>
            <p:cNvGrpSpPr/>
            <p:nvPr/>
          </p:nvGrpSpPr>
          <p:grpSpPr>
            <a:xfrm rot="21043784" flipH="1">
              <a:off x="12949687" y="4848328"/>
              <a:ext cx="885221" cy="609671"/>
              <a:chOff x="3667032" y="1708483"/>
              <a:chExt cx="8105829" cy="5582653"/>
            </a:xfrm>
          </p:grpSpPr>
          <p:sp>
            <p:nvSpPr>
              <p:cNvPr id="50" name="Freeform: Shape 49">
                <a:extLst>
                  <a:ext uri="{FF2B5EF4-FFF2-40B4-BE49-F238E27FC236}">
                    <a16:creationId xmlns:a16="http://schemas.microsoft.com/office/drawing/2014/main" id="{A915AEA8-71B2-4AC1-B73A-E1A20A56074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8CDE1446-1F0E-4440-A018-3127FA21625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2F8DD070-9918-4EEC-9C8A-6EE61B6B948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7FE28E48-09F5-454C-9C41-3A0CF199E40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B9AC060A-C647-41C5-8483-6E67DC67AE4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54BD020A-8867-4A5D-9680-3828AD26F98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B7A2BFE3-CCC5-4901-B06E-F99B1EDD7A3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6" name="Group 25">
              <a:extLst>
                <a:ext uri="{FF2B5EF4-FFF2-40B4-BE49-F238E27FC236}">
                  <a16:creationId xmlns:a16="http://schemas.microsoft.com/office/drawing/2014/main" id="{505C8009-255E-44E4-AE34-CE6B584A4F81}"/>
                </a:ext>
              </a:extLst>
            </p:cNvPr>
            <p:cNvGrpSpPr/>
            <p:nvPr/>
          </p:nvGrpSpPr>
          <p:grpSpPr>
            <a:xfrm rot="21043784" flipH="1">
              <a:off x="9098407" y="3250270"/>
              <a:ext cx="740471" cy="509978"/>
              <a:chOff x="3667032" y="1708483"/>
              <a:chExt cx="8105829" cy="5582653"/>
            </a:xfrm>
          </p:grpSpPr>
          <p:sp>
            <p:nvSpPr>
              <p:cNvPr id="43" name="Freeform: Shape 42">
                <a:extLst>
                  <a:ext uri="{FF2B5EF4-FFF2-40B4-BE49-F238E27FC236}">
                    <a16:creationId xmlns:a16="http://schemas.microsoft.com/office/drawing/2014/main" id="{6805E76B-C1FF-4BF2-832D-11AD0ED5C27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5782E0B9-C6C8-4B36-A147-8A232F53445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1D9905D-95DC-43F1-A06F-77EA09CB113D}"/>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31CBE348-D29E-4D12-8EBA-3A10A62E651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7" name="Freeform: Shape 46">
                <a:extLst>
                  <a:ext uri="{FF2B5EF4-FFF2-40B4-BE49-F238E27FC236}">
                    <a16:creationId xmlns:a16="http://schemas.microsoft.com/office/drawing/2014/main" id="{EF15391B-7E7B-4D97-A92F-F52794BAA5B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07565C43-D2C7-430D-8258-D900EFD403D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F9CB13AC-A08D-4EC6-AC11-22AC3443F18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7" name="Group 26">
              <a:extLst>
                <a:ext uri="{FF2B5EF4-FFF2-40B4-BE49-F238E27FC236}">
                  <a16:creationId xmlns:a16="http://schemas.microsoft.com/office/drawing/2014/main" id="{C9CF4153-1A76-423F-A578-7FA035624371}"/>
                </a:ext>
              </a:extLst>
            </p:cNvPr>
            <p:cNvGrpSpPr/>
            <p:nvPr/>
          </p:nvGrpSpPr>
          <p:grpSpPr>
            <a:xfrm rot="20275744" flipH="1">
              <a:off x="12999428" y="1262387"/>
              <a:ext cx="1627254" cy="1844118"/>
              <a:chOff x="5365048" y="479821"/>
              <a:chExt cx="8036930" cy="9108010"/>
            </a:xfrm>
          </p:grpSpPr>
          <p:sp>
            <p:nvSpPr>
              <p:cNvPr id="36" name="Freeform: Shape 35">
                <a:extLst>
                  <a:ext uri="{FF2B5EF4-FFF2-40B4-BE49-F238E27FC236}">
                    <a16:creationId xmlns:a16="http://schemas.microsoft.com/office/drawing/2014/main" id="{20E57069-86FB-4A4E-83B8-FC38BFB4FAE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C1C39E1D-15EE-48C8-B55B-08022A7729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ED577E0C-07FB-4231-8072-5DF3B44C16C1}"/>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29A40F15-538E-41E9-9E19-C63D93F4387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Freeform: Shape 39">
                <a:extLst>
                  <a:ext uri="{FF2B5EF4-FFF2-40B4-BE49-F238E27FC236}">
                    <a16:creationId xmlns:a16="http://schemas.microsoft.com/office/drawing/2014/main" id="{A5416930-B926-43E8-BDE5-C5D1981F11E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A6E4E422-62CE-47A9-AEAD-0EDA876D5C7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9983AB29-8A3C-45C2-9A8C-0BF94A1E3F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8" name="Group 27">
              <a:extLst>
                <a:ext uri="{FF2B5EF4-FFF2-40B4-BE49-F238E27FC236}">
                  <a16:creationId xmlns:a16="http://schemas.microsoft.com/office/drawing/2014/main" id="{35467981-2AFE-480C-BFAA-BE450B41E130}"/>
                </a:ext>
              </a:extLst>
            </p:cNvPr>
            <p:cNvGrpSpPr/>
            <p:nvPr/>
          </p:nvGrpSpPr>
          <p:grpSpPr>
            <a:xfrm rot="19361629" flipH="1">
              <a:off x="13519304" y="3604291"/>
              <a:ext cx="825203" cy="568334"/>
              <a:chOff x="3667032" y="1708483"/>
              <a:chExt cx="8105829" cy="5582653"/>
            </a:xfrm>
          </p:grpSpPr>
          <p:sp>
            <p:nvSpPr>
              <p:cNvPr id="29" name="Freeform: Shape 28">
                <a:extLst>
                  <a:ext uri="{FF2B5EF4-FFF2-40B4-BE49-F238E27FC236}">
                    <a16:creationId xmlns:a16="http://schemas.microsoft.com/office/drawing/2014/main" id="{27667868-145A-4811-A4E6-5D7AE07EC3C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6A12FE78-44F7-4267-AE79-0AD4F734834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8020F11C-E489-465D-9DED-1A0D1CFB1332}"/>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000FF429-5E8B-43CC-ACC3-2B1E0E89096A}"/>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3" name="Freeform: Shape 32">
                <a:extLst>
                  <a:ext uri="{FF2B5EF4-FFF2-40B4-BE49-F238E27FC236}">
                    <a16:creationId xmlns:a16="http://schemas.microsoft.com/office/drawing/2014/main" id="{0F33EE23-C8C6-42A3-BEF4-66847440BE3A}"/>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A8C0CBCF-D596-4B50-AA5C-2DE18B2DE66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0AE9311A-B6D9-48D6-9A10-E7CCE2DBF58D}"/>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13" name="Group 112">
            <a:extLst>
              <a:ext uri="{FF2B5EF4-FFF2-40B4-BE49-F238E27FC236}">
                <a16:creationId xmlns:a16="http://schemas.microsoft.com/office/drawing/2014/main" id="{31F27109-B9F6-4669-B633-B3038D2645A7}"/>
              </a:ext>
            </a:extLst>
          </p:cNvPr>
          <p:cNvGrpSpPr/>
          <p:nvPr/>
        </p:nvGrpSpPr>
        <p:grpSpPr>
          <a:xfrm>
            <a:off x="580029" y="4595774"/>
            <a:ext cx="5643636" cy="1501886"/>
            <a:chOff x="3960971" y="2767117"/>
            <a:chExt cx="4267200" cy="1321489"/>
          </a:xfrm>
        </p:grpSpPr>
        <p:sp>
          <p:nvSpPr>
            <p:cNvPr id="114" name="Freeform: Shape 113">
              <a:extLst>
                <a:ext uri="{FF2B5EF4-FFF2-40B4-BE49-F238E27FC236}">
                  <a16:creationId xmlns:a16="http://schemas.microsoft.com/office/drawing/2014/main" id="{222850DF-6339-45A0-9715-5EFBF62D4EC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15" name="Freeform: Shape 114">
              <a:extLst>
                <a:ext uri="{FF2B5EF4-FFF2-40B4-BE49-F238E27FC236}">
                  <a16:creationId xmlns:a16="http://schemas.microsoft.com/office/drawing/2014/main" id="{09F7AC77-C86D-41F2-941E-BD42FC797410}"/>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16" name="Freeform: Shape 115">
              <a:extLst>
                <a:ext uri="{FF2B5EF4-FFF2-40B4-BE49-F238E27FC236}">
                  <a16:creationId xmlns:a16="http://schemas.microsoft.com/office/drawing/2014/main" id="{2B9C10CB-44CB-46F4-8C4A-2BD8013C237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17" name="Freeform: Shape 116">
              <a:extLst>
                <a:ext uri="{FF2B5EF4-FFF2-40B4-BE49-F238E27FC236}">
                  <a16:creationId xmlns:a16="http://schemas.microsoft.com/office/drawing/2014/main" id="{8EB2E6BD-2396-48EF-BEFF-AD7EDF7F8A75}"/>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
        <p:nvSpPr>
          <p:cNvPr id="130" name="MH_Others_2"/>
          <p:cNvSpPr txBox="1">
            <a:spLocks noChangeArrowheads="1"/>
          </p:cNvSpPr>
          <p:nvPr/>
        </p:nvSpPr>
        <p:spPr bwMode="auto">
          <a:xfrm rot="18856311">
            <a:off x="-819813" y="624695"/>
            <a:ext cx="3547564" cy="746608"/>
          </a:xfrm>
          <a:custGeom>
            <a:avLst/>
            <a:gdLst>
              <a:gd name="connsiteX0" fmla="*/ 2784501 w 2784501"/>
              <a:gd name="connsiteY0" fmla="*/ 585096 h 586015"/>
              <a:gd name="connsiteX1" fmla="*/ 0 w 2784501"/>
              <a:gd name="connsiteY1" fmla="*/ 586015 h 586015"/>
              <a:gd name="connsiteX2" fmla="*/ 600556 w 2784501"/>
              <a:gd name="connsiteY2" fmla="*/ 533 h 586015"/>
              <a:gd name="connsiteX3" fmla="*/ 2214090 w 2784501"/>
              <a:gd name="connsiteY3" fmla="*/ 0 h 586015"/>
            </a:gdLst>
            <a:ahLst/>
            <a:cxnLst>
              <a:cxn ang="0">
                <a:pos x="connsiteX0" y="connsiteY0"/>
              </a:cxn>
              <a:cxn ang="0">
                <a:pos x="connsiteX1" y="connsiteY1"/>
              </a:cxn>
              <a:cxn ang="0">
                <a:pos x="connsiteX2" y="connsiteY2"/>
              </a:cxn>
              <a:cxn ang="0">
                <a:pos x="connsiteX3" y="connsiteY3"/>
              </a:cxn>
            </a:cxnLst>
            <a:rect l="l" t="t" r="r" b="b"/>
            <a:pathLst>
              <a:path w="2784501" h="586015">
                <a:moveTo>
                  <a:pt x="2784501" y="585096"/>
                </a:moveTo>
                <a:lnTo>
                  <a:pt x="0" y="586015"/>
                </a:lnTo>
                <a:lnTo>
                  <a:pt x="600556" y="533"/>
                </a:lnTo>
                <a:lnTo>
                  <a:pt x="2214090" y="0"/>
                </a:lnTo>
                <a:close/>
              </a:path>
            </a:pathLst>
          </a:custGeom>
          <a:solidFill>
            <a:srgbClr val="BE8BE2"/>
          </a:solidFill>
          <a:ln>
            <a:noFill/>
          </a:ln>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buFontTx/>
              <a:buNone/>
            </a:pPr>
            <a:r>
              <a:rPr lang="fa-IR" altLang="zh-CN" sz="3200" b="1" dirty="0" smtClean="0">
                <a:ea typeface="+mj-ea"/>
              </a:rPr>
              <a:t>فصل دوم</a:t>
            </a:r>
            <a:endParaRPr lang="zh-CN" altLang="en-US" sz="3200" b="1" dirty="0">
              <a:ea typeface="+mj-ea"/>
            </a:endParaRPr>
          </a:p>
        </p:txBody>
      </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901170" y="1026489"/>
            <a:ext cx="10789920"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الگوریتمی مثال قبل را برای </a:t>
            </a:r>
            <a:r>
              <a:rPr kumimoji="0" lang="fa-IR" altLang="en-US" sz="1600" b="0" i="0" u="none" strike="noStrike" kern="0" cap="none" spc="0" normalizeH="0" baseline="0" noProof="0" dirty="0" smtClean="0">
                <a:ln>
                  <a:noFill/>
                </a:ln>
                <a:solidFill>
                  <a:srgbClr val="FF0000"/>
                </a:solidFill>
                <a:effectLst/>
                <a:uLnTx/>
                <a:uFillTx/>
                <a:latin typeface="Tahoma"/>
                <a:ea typeface="+mn-ea"/>
              </a:rPr>
              <a:t>اجتماع</a:t>
            </a:r>
            <a:r>
              <a:rPr kumimoji="0" lang="fa-IR" altLang="en-US" sz="1600" b="0" i="0" u="none" strike="noStrike" kern="0" cap="none" spc="0" normalizeH="0" baseline="0" noProof="0" dirty="0" smtClean="0">
                <a:ln>
                  <a:noFill/>
                </a:ln>
                <a:solidFill>
                  <a:srgbClr val="000000"/>
                </a:solidFill>
                <a:effectLst/>
                <a:uLnTx/>
                <a:uFillTx/>
                <a:latin typeface="Tahoma"/>
                <a:ea typeface="+mn-ea"/>
              </a:rPr>
              <a:t> دو مجموعه تکرار کنید.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n</a:t>
            </a:r>
            <a:r>
              <a:rPr kumimoji="0" lang="fa-IR" altLang="en-US" sz="1600" b="0" i="0" u="none" strike="noStrike" kern="0" cap="none" spc="0" normalizeH="0" baseline="0" noProof="0" dirty="0" smtClean="0">
                <a:ln>
                  <a:noFill/>
                </a:ln>
                <a:solidFill>
                  <a:srgbClr val="000000"/>
                </a:solidFill>
                <a:effectLst/>
                <a:uLnTx/>
                <a:uFillTx/>
                <a:latin typeface="Tahoma"/>
                <a:ea typeface="+mn-ea"/>
              </a:rPr>
              <a:t> و </a:t>
            </a:r>
            <a:r>
              <a:rPr kumimoji="0" lang="en-US" altLang="en-US" sz="1600" b="0" i="0" u="none" strike="noStrike" kern="0" cap="none" spc="0" normalizeH="0" baseline="0" noProof="0" dirty="0" smtClean="0">
                <a:ln>
                  <a:noFill/>
                </a:ln>
                <a:solidFill>
                  <a:srgbClr val="000000"/>
                </a:solidFill>
                <a:effectLst/>
                <a:uLnTx/>
                <a:uFillTx/>
                <a:latin typeface="Tahoma"/>
                <a:ea typeface="+mn-ea"/>
              </a:rPr>
              <a:t>m</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1600" b="0" i="0" u="none" strike="noStrike" kern="0" cap="none" spc="0" normalizeH="0" baseline="0" noProof="0" dirty="0" smtClean="0">
                <a:ln>
                  <a:noFill/>
                </a:ln>
                <a:solidFill>
                  <a:srgbClr val="000000"/>
                </a:solidFill>
                <a:effectLst/>
                <a:uLnTx/>
                <a:uFillTx/>
                <a:latin typeface="Tahoma"/>
                <a:ea typeface="+mn-ea"/>
              </a:rPr>
              <a:t>A</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1600" b="0" i="0" u="none" strike="noStrike" kern="0" cap="none" spc="0" normalizeH="0" baseline="0" noProof="0" dirty="0" smtClean="0">
                <a:ln>
                  <a:noFill/>
                </a:ln>
                <a:solidFill>
                  <a:srgbClr val="000000"/>
                </a:solidFill>
                <a:effectLst/>
                <a:uLnTx/>
                <a:uFillTx/>
                <a:latin typeface="Tahoma"/>
                <a:ea typeface="+mn-ea"/>
              </a:rPr>
              <a:t>n</a:t>
            </a:r>
            <a:r>
              <a:rPr kumimoji="0" lang="fa-IR" altLang="en-US" sz="1600" b="0" i="0" u="none" strike="noStrike" kern="0" cap="none" spc="0" normalizeH="0" baseline="0" noProof="0" dirty="0" smtClean="0">
                <a:ln>
                  <a:noFill/>
                </a:ln>
                <a:solidFill>
                  <a:srgbClr val="000000"/>
                </a:solidFill>
                <a:effectLst/>
                <a:uLnTx/>
                <a:uFillTx/>
                <a:latin typeface="Tahoma"/>
                <a:ea typeface="+mn-ea"/>
              </a:rPr>
              <a:t> عنصر و آرایه </a:t>
            </a:r>
            <a:r>
              <a:rPr kumimoji="0" lang="en-US" altLang="en-US" sz="1600" b="0" i="0" u="none" strike="noStrike" kern="0" cap="none" spc="0" normalizeH="0" baseline="0" noProof="0" dirty="0" smtClean="0">
                <a:ln>
                  <a:noFill/>
                </a:ln>
                <a:solidFill>
                  <a:srgbClr val="000000"/>
                </a:solidFill>
                <a:effectLst/>
                <a:uLnTx/>
                <a:uFillTx/>
                <a:latin typeface="Tahoma"/>
                <a:ea typeface="+mn-ea"/>
              </a:rPr>
              <a:t>B</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1600" b="0" i="0" u="none" strike="noStrike" kern="0" cap="none" spc="0" normalizeH="0" baseline="0" noProof="0" dirty="0" smtClean="0">
                <a:ln>
                  <a:noFill/>
                </a:ln>
                <a:solidFill>
                  <a:srgbClr val="000000"/>
                </a:solidFill>
                <a:effectLst/>
                <a:uLnTx/>
                <a:uFillTx/>
                <a:latin typeface="Tahoma"/>
                <a:ea typeface="+mn-ea"/>
              </a:rPr>
              <a:t>m</a:t>
            </a:r>
            <a:r>
              <a:rPr kumimoji="0" lang="fa-IR" altLang="en-US" sz="1600" b="0" i="0" u="none" strike="noStrike" kern="0" cap="none" spc="0" normalizeH="0" baseline="0" noProof="0" dirty="0" smtClean="0">
                <a:ln>
                  <a:noFill/>
                </a:ln>
                <a:solidFill>
                  <a:srgbClr val="000000"/>
                </a:solidFill>
                <a:effectLst/>
                <a:uLnTx/>
                <a:uFillTx/>
                <a:latin typeface="Tahoma"/>
                <a:ea typeface="+mn-ea"/>
              </a:rPr>
              <a:t> عنصر در 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1600" b="0" i="0" u="none" strike="noStrike" kern="0" cap="none" spc="0" normalizeH="0" baseline="0" noProof="0" dirty="0" smtClean="0">
                <a:ln>
                  <a:noFill/>
                </a:ln>
                <a:solidFill>
                  <a:srgbClr val="000000"/>
                </a:solidFill>
                <a:effectLst/>
                <a:uLnTx/>
                <a:uFillTx/>
                <a:latin typeface="Tahoma"/>
                <a:ea typeface="+mn-ea"/>
              </a:rPr>
              <a:t>C</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n+m</a:t>
            </a:r>
            <a:r>
              <a:rPr kumimoji="0" lang="fa-IR" altLang="en-US" sz="1600" b="0" i="0" u="none" strike="noStrike" kern="0" cap="none" spc="0" normalizeH="0" baseline="0" noProof="0" dirty="0" smtClean="0">
                <a:ln>
                  <a:noFill/>
                </a:ln>
                <a:solidFill>
                  <a:srgbClr val="000000"/>
                </a:solidFill>
                <a:effectLst/>
                <a:uLnTx/>
                <a:uFillTx/>
                <a:latin typeface="Tahoma"/>
                <a:ea typeface="+mn-ea"/>
              </a:rPr>
              <a:t> عنصر درنظر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آرایه های </a:t>
            </a:r>
            <a:r>
              <a:rPr kumimoji="0" lang="en-US" altLang="en-US" sz="1600" b="0" i="0" u="none" strike="noStrike" kern="0" cap="none" spc="0" normalizeH="0" baseline="0" noProof="0" dirty="0" smtClean="0">
                <a:ln>
                  <a:noFill/>
                </a:ln>
                <a:solidFill>
                  <a:srgbClr val="000000"/>
                </a:solidFill>
                <a:effectLst/>
                <a:uLnTx/>
                <a:uFillTx/>
                <a:latin typeface="Tahoma"/>
                <a:ea typeface="+mn-ea"/>
              </a:rPr>
              <a:t>A</a:t>
            </a:r>
            <a:r>
              <a:rPr kumimoji="0" lang="fa-IR" altLang="en-US" sz="1600" b="0" i="0" u="none" strike="noStrike" kern="0" cap="none" spc="0" normalizeH="0" baseline="0" noProof="0" dirty="0" smtClean="0">
                <a:ln>
                  <a:noFill/>
                </a:ln>
                <a:solidFill>
                  <a:srgbClr val="000000"/>
                </a:solidFill>
                <a:effectLst/>
                <a:uLnTx/>
                <a:uFillTx/>
                <a:latin typeface="Tahoma"/>
                <a:ea typeface="+mn-ea"/>
              </a:rPr>
              <a:t> با </a:t>
            </a:r>
            <a:r>
              <a:rPr kumimoji="0" lang="en-US" altLang="en-US" sz="1600" b="0" i="0" u="none" strike="noStrike" kern="0" cap="none" spc="0" normalizeH="0" baseline="0" noProof="0" dirty="0" smtClean="0">
                <a:ln>
                  <a:noFill/>
                </a:ln>
                <a:solidFill>
                  <a:srgbClr val="000000"/>
                </a:solidFill>
                <a:effectLst/>
                <a:uLnTx/>
                <a:uFillTx/>
                <a:latin typeface="Tahoma"/>
                <a:ea typeface="+mn-ea"/>
              </a:rPr>
              <a:t>n</a:t>
            </a:r>
            <a:r>
              <a:rPr kumimoji="0" lang="fa-IR" altLang="en-US" sz="1600" b="0" i="0" u="none" strike="noStrike" kern="0" cap="none" spc="0" normalizeH="0" baseline="0" noProof="0" dirty="0" smtClean="0">
                <a:ln>
                  <a:noFill/>
                </a:ln>
                <a:solidFill>
                  <a:srgbClr val="000000"/>
                </a:solidFill>
                <a:effectLst/>
                <a:uLnTx/>
                <a:uFillTx/>
                <a:latin typeface="Tahoma"/>
                <a:ea typeface="+mn-ea"/>
              </a:rPr>
              <a:t> عنصر و </a:t>
            </a:r>
            <a:r>
              <a:rPr kumimoji="0" lang="en-US" altLang="en-US" sz="1600" b="0" i="0" u="none" strike="noStrike" kern="0" cap="none" spc="0" normalizeH="0" baseline="0" noProof="0" dirty="0" smtClean="0">
                <a:ln>
                  <a:noFill/>
                </a:ln>
                <a:solidFill>
                  <a:srgbClr val="000000"/>
                </a:solidFill>
                <a:effectLst/>
                <a:uLnTx/>
                <a:uFillTx/>
                <a:latin typeface="Tahoma"/>
                <a:ea typeface="+mn-ea"/>
              </a:rPr>
              <a:t>B</a:t>
            </a:r>
            <a:r>
              <a:rPr kumimoji="0" lang="fa-IR" altLang="en-US" sz="1600" b="0" i="0" u="none" strike="noStrike" kern="0" cap="none" spc="0" normalizeH="0" baseline="0" noProof="0" dirty="0" smtClean="0">
                <a:ln>
                  <a:noFill/>
                </a:ln>
                <a:solidFill>
                  <a:srgbClr val="000000"/>
                </a:solidFill>
                <a:effectLst/>
                <a:uLnTx/>
                <a:uFillTx/>
                <a:latin typeface="Tahoma"/>
                <a:ea typeface="+mn-ea"/>
              </a:rPr>
              <a:t> با </a:t>
            </a:r>
            <a:r>
              <a:rPr kumimoji="0" lang="en-US" altLang="en-US" sz="1600" b="0" i="0" u="none" strike="noStrike" kern="0" cap="none" spc="0" normalizeH="0" baseline="0" noProof="0" dirty="0" smtClean="0">
                <a:ln>
                  <a:noFill/>
                </a:ln>
                <a:solidFill>
                  <a:srgbClr val="000000"/>
                </a:solidFill>
                <a:effectLst/>
                <a:uLnTx/>
                <a:uFillTx/>
                <a:latin typeface="Tahoma"/>
                <a:ea typeface="+mn-ea"/>
              </a:rPr>
              <a:t>m</a:t>
            </a:r>
            <a:r>
              <a:rPr kumimoji="0" lang="fa-IR" altLang="en-US" sz="1600" b="0" i="0" u="none" strike="noStrike" kern="0" cap="none" spc="0" normalizeH="0" baseline="0" noProof="0" dirty="0" smtClean="0">
                <a:ln>
                  <a:noFill/>
                </a:ln>
                <a:solidFill>
                  <a:srgbClr val="000000"/>
                </a:solidFill>
                <a:effectLst/>
                <a:uLnTx/>
                <a:uFillTx/>
                <a:latin typeface="Tahoma"/>
                <a:ea typeface="+mn-ea"/>
              </a:rPr>
              <a:t> عنصر را بخوان (البته نیاز به حلقه دارد)</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 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n )</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7 تا 8 را تکرار کن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C(</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r>
              <a:rPr kumimoji="0" lang="fa-IR" altLang="en-US" sz="1600" b="0" i="0" u="none" strike="noStrike" kern="0" cap="none" spc="0" normalizeH="0" baseline="0" noProof="0" dirty="0" smtClean="0">
                <a:ln>
                  <a:noFill/>
                </a:ln>
                <a:solidFill>
                  <a:srgbClr val="000000"/>
                </a:solidFill>
                <a:effectLst/>
                <a:uLnTx/>
                <a:uFillTx/>
                <a:latin typeface="Tahoma"/>
                <a:ea typeface="+mn-ea"/>
              </a:rPr>
              <a:t> و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n</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 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m)</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11 تا 16 را تکرار کن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r>
              <a:rPr kumimoji="0" lang="fa-IR" altLang="en-US" sz="1600" b="0" i="0" u="none" strike="noStrike" kern="0" cap="none" spc="0" normalizeH="0" baseline="0" noProof="0" dirty="0" smtClean="0">
                <a:ln>
                  <a:noFill/>
                </a:ln>
                <a:solidFill>
                  <a:srgbClr val="000000"/>
                </a:solidFill>
                <a:effectLst/>
                <a:uLnTx/>
                <a:uFillTx/>
                <a:latin typeface="Tahoma"/>
                <a:ea typeface="+mn-ea"/>
              </a:rPr>
              <a:t> و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sw</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n and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sw</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13 تا 14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1600" b="0" i="0" u="none" strike="noStrike" kern="0" cap="none" spc="0" normalizeH="0" baseline="0" noProof="0" dirty="0" smtClean="0">
                <a:ln>
                  <a:noFill/>
                </a:ln>
                <a:solidFill>
                  <a:srgbClr val="000000"/>
                </a:solidFill>
                <a:effectLst/>
                <a:uLnTx/>
                <a:uFillTx/>
                <a:latin typeface="Tahoma"/>
                <a:ea typeface="+mn-ea"/>
              </a:rPr>
              <a:t>( A(</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B(</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fa-IR" altLang="en-US" sz="1600" b="0" i="0" u="none" strike="noStrike" kern="0" cap="none" spc="0" normalizeH="0" baseline="0" noProof="0" dirty="0" smtClean="0">
                <a:ln>
                  <a:noFill/>
                </a:ln>
                <a:solidFill>
                  <a:srgbClr val="000000"/>
                </a:solidFill>
                <a:effectLst/>
                <a:uLnTx/>
                <a:uFillTx/>
                <a:latin typeface="Tahoma"/>
                <a:ea typeface="+mn-ea"/>
              </a:rPr>
              <a:t> آنگاه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sw</a:t>
            </a:r>
            <a:r>
              <a:rPr kumimoji="0" lang="en-US" altLang="en-US" sz="1600" b="0" i="0" u="none" strike="noStrike" kern="0" cap="none" spc="0" normalizeH="0" baseline="0" noProof="0" dirty="0" smtClean="0">
                <a:ln>
                  <a:noFill/>
                </a:ln>
                <a:solidFill>
                  <a:srgbClr val="000000"/>
                </a:solidFill>
                <a:effectLst/>
                <a:uLnTx/>
                <a:uFillTx/>
                <a:latin typeface="Tahoma"/>
                <a:ea typeface="+mn-ea"/>
              </a:rPr>
              <a:t> ← 0</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 اگر </a:t>
            </a:r>
            <a:r>
              <a:rPr kumimoji="0" lang="en-US" altLang="en-US" sz="1600" b="0" i="0" u="none" strike="noStrike" kern="0" cap="none" spc="0" normalizeH="0" baseline="0" noProof="0" dirty="0" smtClean="0">
                <a:ln>
                  <a:noFill/>
                </a:ln>
                <a:solidFill>
                  <a:srgbClr val="000000"/>
                </a:solidFill>
                <a:effectLst/>
                <a:uLnTx/>
                <a:uFillTx/>
                <a:latin typeface="Tahoma"/>
                <a:ea typeface="+mn-ea"/>
              </a:rPr>
              <a: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sw</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r>
              <a:rPr kumimoji="0" lang="fa-IR" altLang="en-US" sz="1600" b="0" i="0" u="none" strike="noStrike" kern="0" cap="none" spc="0" normalizeH="0" baseline="0" noProof="0" dirty="0" smtClean="0">
                <a:ln>
                  <a:noFill/>
                </a:ln>
                <a:solidFill>
                  <a:srgbClr val="000000"/>
                </a:solidFill>
                <a:effectLst/>
                <a:uLnTx/>
                <a:uFillTx/>
                <a:latin typeface="Tahoma"/>
                <a:ea typeface="+mn-ea"/>
              </a:rPr>
              <a:t> آنگاه </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r>
              <a:rPr kumimoji="0" lang="fa-IR" altLang="en-US" sz="1600" b="0" i="0" u="none" strike="noStrike" kern="0" cap="none" spc="0" normalizeH="0" baseline="0" noProof="0" dirty="0" smtClean="0">
                <a:ln>
                  <a:noFill/>
                </a:ln>
                <a:solidFill>
                  <a:srgbClr val="000000"/>
                </a:solidFill>
                <a:effectLst/>
                <a:uLnTx/>
                <a:uFillTx/>
                <a:latin typeface="Tahoma"/>
                <a:ea typeface="+mn-ea"/>
              </a:rPr>
              <a:t> و </a:t>
            </a:r>
            <a:r>
              <a:rPr kumimoji="0" lang="en-US" altLang="en-US" sz="1600" b="0" i="0" u="none" strike="noStrike" kern="0" cap="none" spc="0" normalizeH="0" baseline="0" noProof="0" dirty="0" smtClean="0">
                <a:ln>
                  <a:noFill/>
                </a:ln>
                <a:solidFill>
                  <a:srgbClr val="000000"/>
                </a:solidFill>
                <a:effectLst/>
                <a:uLnTx/>
                <a:uFillTx/>
                <a:latin typeface="Tahoma"/>
                <a:ea typeface="+mn-ea"/>
              </a:rPr>
              <a:t>C(</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B(</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6"/>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6"/>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چاپ کن "اجتماع دو مجموعه برابر است با :"</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6"/>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6"/>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a:t>
            </a:r>
            <a:r>
              <a:rPr kumimoji="0" lang="en-US" altLang="en-US" sz="1600" b="0" i="0" u="none" strike="noStrike" kern="0" cap="none" spc="0" normalizeH="0" baseline="0" noProof="0" dirty="0" smtClean="0">
                <a:ln>
                  <a:noFill/>
                </a:ln>
                <a:solidFill>
                  <a:srgbClr val="000000"/>
                </a:solidFill>
                <a:effectLst/>
                <a:uLnTx/>
                <a:uFillTx/>
                <a:latin typeface="Tahoma"/>
                <a:ea typeface="+mn-ea"/>
              </a:rPr>
              <a:t>20</a:t>
            </a:r>
            <a:r>
              <a:rPr kumimoji="0" lang="fa-IR" altLang="en-US" sz="1600" b="0" i="0" u="none" strike="noStrike" kern="0" cap="none" spc="0" normalizeH="0" baseline="0" noProof="0" dirty="0" smtClean="0">
                <a:ln>
                  <a:noFill/>
                </a:ln>
                <a:solidFill>
                  <a:srgbClr val="000000"/>
                </a:solidFill>
                <a:effectLst/>
                <a:uLnTx/>
                <a:uFillTx/>
                <a:latin typeface="Tahoma"/>
                <a:ea typeface="+mn-ea"/>
              </a:rPr>
              <a:t> تا </a:t>
            </a:r>
            <a:r>
              <a:rPr kumimoji="0" lang="en-US" altLang="en-US" sz="1600" b="0" i="0" u="none" strike="noStrike" kern="0" cap="none" spc="0" normalizeH="0" baseline="0" noProof="0" dirty="0" smtClean="0">
                <a:ln>
                  <a:noFill/>
                </a:ln>
                <a:solidFill>
                  <a:srgbClr val="000000"/>
                </a:solidFill>
                <a:effectLst/>
                <a:uLnTx/>
                <a:uFillTx/>
                <a:latin typeface="Tahoma"/>
                <a:ea typeface="+mn-ea"/>
              </a:rPr>
              <a:t>21</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تکرار کن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6"/>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C(</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چاپ کن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6"/>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2913116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smtClean="0">
                <a:solidFill>
                  <a:schemeClr val="tx1"/>
                </a:solidFill>
              </a:rPr>
              <a:t>تمرینات:</a:t>
            </a:r>
            <a:r>
              <a:rPr lang="fa-IR" dirty="0">
                <a:solidFill>
                  <a:schemeClr val="tx1"/>
                </a:solidFill>
              </a:rPr>
              <a:t>😝</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457200" y="1011502"/>
            <a:ext cx="11439526" cy="488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indent="0">
              <a:buNone/>
            </a:pPr>
            <a:r>
              <a:rPr lang="fa-IR" sz="2000" dirty="0" smtClean="0"/>
              <a:t>دیجیکالا </a:t>
            </a:r>
            <a:r>
              <a:rPr lang="fa-IR" sz="2000" dirty="0"/>
              <a:t>برای ارسال بستههای سنگین مانند یخچال و غیره نیاز به </a:t>
            </a:r>
            <a:r>
              <a:rPr lang="fa-IR" sz="2000" b="1" dirty="0">
                <a:solidFill>
                  <a:srgbClr val="FF0000"/>
                </a:solidFill>
              </a:rPr>
              <a:t>دقیقا</a:t>
            </a:r>
            <a:r>
              <a:rPr lang="fa-IR" sz="2000" b="1" dirty="0"/>
              <a:t> </a:t>
            </a:r>
            <a:r>
              <a:rPr lang="fa-IR" sz="2000" dirty="0"/>
              <a:t>دو نفر دارد که بتوانند بسته را جابهجا کنند. از این رو دو نفر را به عنوان</a:t>
            </a:r>
            <a:br>
              <a:rPr lang="fa-IR" sz="2000" dirty="0"/>
            </a:br>
            <a:r>
              <a:rPr lang="fa-IR" sz="2000" dirty="0"/>
              <a:t>پیک استخدام کرده است. هر کدام از این دو نفر در بازههایی از روزهای ماه میتوانند سر کار بروند. حالا مسئولین دیجیکالا میخواهند بدانند که در</a:t>
            </a:r>
            <a:br>
              <a:rPr lang="fa-IR" sz="2000" dirty="0"/>
            </a:br>
            <a:r>
              <a:rPr lang="fa-IR" sz="2000" dirty="0"/>
              <a:t>چند روز از ماه آنها میتوانند بستههای سنگین را ارسال کنند...</a:t>
            </a:r>
            <a:br>
              <a:rPr lang="fa-IR" sz="2000" dirty="0"/>
            </a:br>
            <a:r>
              <a:rPr lang="fa-IR" sz="2000" dirty="0"/>
              <a:t>دو عدد </a:t>
            </a:r>
            <a:r>
              <a:rPr lang="en-US" sz="2000" dirty="0"/>
              <a:t>n</a:t>
            </a:r>
            <a:r>
              <a:rPr lang="fa-IR" sz="2000" dirty="0"/>
              <a:t>و </a:t>
            </a:r>
            <a:r>
              <a:rPr lang="en-US" sz="2000" dirty="0"/>
              <a:t>m</a:t>
            </a:r>
            <a:r>
              <a:rPr lang="fa-IR" sz="2000" dirty="0"/>
              <a:t>دریافت کنید که به ترتیب نمایانگر تعداد بازههایی است که پیک اول و دوم سر کار میآیند.</a:t>
            </a:r>
            <a:br>
              <a:rPr lang="fa-IR" sz="2000" dirty="0"/>
            </a:br>
            <a:r>
              <a:rPr lang="fa-IR" sz="2000" dirty="0"/>
              <a:t>سپس در </a:t>
            </a:r>
            <a:r>
              <a:rPr lang="en-US" sz="2000" dirty="0"/>
              <a:t>n</a:t>
            </a:r>
            <a:r>
              <a:rPr lang="fa-IR" sz="2000" dirty="0"/>
              <a:t>داده 2تایی که در هر 2تا عدد یک بازهی کاری پیک اول میآید. بعد از آن </a:t>
            </a:r>
            <a:r>
              <a:rPr lang="en-US" sz="2000" dirty="0"/>
              <a:t>m</a:t>
            </a:r>
            <a:r>
              <a:rPr lang="fa-IR" sz="2000" dirty="0"/>
              <a:t>داده 2تایی یکی از بازههای کاری پیک دوم</a:t>
            </a:r>
            <a:br>
              <a:rPr lang="fa-IR" sz="2000" dirty="0"/>
            </a:br>
            <a:r>
              <a:rPr lang="fa-IR" sz="2000" dirty="0"/>
              <a:t>میآید...(بازه ها از 2طرف بسته میباشد)</a:t>
            </a:r>
            <a:br>
              <a:rPr lang="fa-IR" sz="2000" dirty="0"/>
            </a:br>
            <a:r>
              <a:rPr lang="fa-IR" sz="2000" dirty="0"/>
              <a:t>برای مثال:</a:t>
            </a:r>
            <a:br>
              <a:rPr lang="fa-IR" sz="2000" dirty="0"/>
            </a:br>
            <a:r>
              <a:rPr lang="fa-IR" sz="2000" dirty="0"/>
              <a:t>3 2</a:t>
            </a:r>
            <a:br>
              <a:rPr lang="fa-IR" sz="2000" dirty="0"/>
            </a:br>
            <a:r>
              <a:rPr lang="fa-IR" sz="2000" dirty="0"/>
              <a:t>1 8</a:t>
            </a:r>
            <a:br>
              <a:rPr lang="fa-IR" sz="2000" dirty="0"/>
            </a:br>
            <a:r>
              <a:rPr lang="fa-IR" sz="2000" dirty="0"/>
              <a:t>9 15</a:t>
            </a:r>
            <a:br>
              <a:rPr lang="fa-IR" sz="2000" dirty="0"/>
            </a:br>
            <a:r>
              <a:rPr lang="fa-IR" sz="2000" dirty="0"/>
              <a:t>18 25</a:t>
            </a:r>
            <a:br>
              <a:rPr lang="fa-IR" sz="2000" dirty="0"/>
            </a:br>
            <a:r>
              <a:rPr lang="fa-IR" sz="2000" dirty="0"/>
              <a:t>15 20</a:t>
            </a:r>
            <a:br>
              <a:rPr lang="fa-IR" sz="2000" dirty="0"/>
            </a:br>
            <a:r>
              <a:rPr lang="fa-IR" sz="2000" dirty="0"/>
              <a:t>8 10</a:t>
            </a:r>
            <a:br>
              <a:rPr lang="fa-IR" sz="2000" dirty="0"/>
            </a:br>
            <a:r>
              <a:rPr lang="fa-IR" sz="2000" dirty="0"/>
              <a:t>جواب سوال برای این ورودی ها </a:t>
            </a:r>
            <a:r>
              <a:rPr lang="fa-IR" sz="2000" dirty="0" smtClean="0"/>
              <a:t>7</a:t>
            </a:r>
            <a:r>
              <a:rPr lang="en-US" sz="2000" dirty="0" smtClean="0"/>
              <a:t> </a:t>
            </a:r>
            <a:r>
              <a:rPr lang="fa-IR" sz="2000" dirty="0" smtClean="0"/>
              <a:t>هستش</a:t>
            </a:r>
            <a:r>
              <a:rPr lang="fa-IR" sz="2000" dirty="0"/>
              <a:t/>
            </a:r>
            <a:br>
              <a:rPr lang="fa-IR" sz="2000" dirty="0"/>
            </a:br>
            <a:r>
              <a:rPr lang="fa-IR" sz="2000" dirty="0"/>
              <a:t>چون: روزهایی که دیجیکالا میتواند بستهی سنگین ارسال کند:</a:t>
            </a:r>
            <a:br>
              <a:rPr lang="fa-IR" sz="2000" dirty="0"/>
            </a:br>
            <a:r>
              <a:rPr lang="en-US" sz="2000" dirty="0" smtClean="0"/>
              <a:t>									</a:t>
            </a:r>
            <a:r>
              <a:rPr lang="fa-IR" sz="2000" dirty="0" smtClean="0"/>
              <a:t>8 </a:t>
            </a:r>
            <a:r>
              <a:rPr lang="fa-IR" sz="2000" dirty="0"/>
              <a:t>، 9 ، 10 ، 15 ، 18 ، 19 ، 20 </a:t>
            </a:r>
            <a:endParaRPr lang="fa-IR" altLang="en-US" sz="2000" dirty="0" smtClean="0"/>
          </a:p>
        </p:txBody>
      </p:sp>
    </p:spTree>
    <p:extLst>
      <p:ext uri="{BB962C8B-B14F-4D97-AF65-F5344CB8AC3E}">
        <p14:creationId xmlns:p14="http://schemas.microsoft.com/office/powerpoint/2010/main" val="4138425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368045" y="2899548"/>
            <a:ext cx="6676076" cy="830997"/>
          </a:xfrm>
          <a:prstGeom prst="rect">
            <a:avLst/>
          </a:prstGeom>
          <a:noFill/>
        </p:spPr>
        <p:txBody>
          <a:bodyPr wrap="square" rtlCol="0" anchor="ctr">
            <a:spAutoFit/>
          </a:bodyPr>
          <a:lstStyle/>
          <a:p>
            <a:r>
              <a:rPr lang="fa-IR" altLang="ko-KR" sz="4800" dirty="0" smtClean="0">
                <a:cs typeface="Arial" pitchFamily="34" charset="0"/>
              </a:rPr>
              <a:t>حل مثال از آرایه ها</a:t>
            </a:r>
            <a:endParaRPr lang="ko-KR" altLang="en-US"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300700" y="3632897"/>
            <a:ext cx="6667419" cy="400110"/>
          </a:xfrm>
          <a:prstGeom prst="rect">
            <a:avLst/>
          </a:prstGeom>
          <a:noFill/>
        </p:spPr>
        <p:txBody>
          <a:bodyPr wrap="square" rtlCol="0" anchor="ctr">
            <a:spAutoFit/>
          </a:bodyPr>
          <a:lstStyle/>
          <a:p>
            <a:r>
              <a:rPr lang="en-US" altLang="ko-KR" sz="2000" dirty="0">
                <a:cs typeface="Arial" pitchFamily="34" charset="0"/>
              </a:rPr>
              <a:t>example of the </a:t>
            </a:r>
            <a:r>
              <a:rPr lang="en-US" altLang="ko-KR" sz="2000" dirty="0" smtClean="0">
                <a:cs typeface="Arial" pitchFamily="34" charset="0"/>
              </a:rPr>
              <a:t>arrays</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2372200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901170" y="1113423"/>
            <a:ext cx="10789920" cy="583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الگوریتمی بنویسید که یک لیست را گرفته و پس از </a:t>
            </a:r>
            <a:r>
              <a:rPr kumimoji="0" lang="fa-IR" altLang="en-US" sz="20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حذف اعداد تکراری</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آن، حاصل را در یک لیست دیگر قرار دهد.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B</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عنصر درنظر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عنصر بخوان</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B(1) ← A(1)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2</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k ← 1</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تا 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n )</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دستورات 7 تا 11 را تکرار کن</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j ← 1</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تازمانیکه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j ≤ k and A(</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B(j) )</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دستور 9 را تکرار کن</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j ← j + 1</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اگر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j &gt; k)</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آنگاه </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k ← k + 1</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B(k) ← A(</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1"/>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+ 1</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1"/>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لیست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B</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k</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عضو چاپ کن (نیاز به حلقه دارد)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1"/>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توقف کن</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p>
        </p:txBody>
      </p:sp>
    </p:spTree>
    <p:extLst>
      <p:ext uri="{BB962C8B-B14F-4D97-AF65-F5344CB8AC3E}">
        <p14:creationId xmlns:p14="http://schemas.microsoft.com/office/powerpoint/2010/main" val="1306645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901170" y="1223558"/>
            <a:ext cx="10789920" cy="55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61950" marR="0" lvl="0" indent="-36195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الگوریتم مثال قبل را بگونه ای تغییر دهید که عملیات حذف داده های تکراری را درخود آرایه اصلی (</a:t>
            </a:r>
            <a:r>
              <a:rPr kumimoji="0" lang="fa-IR" altLang="en-US" sz="2400" b="0" i="0" u="none" strike="noStrike" kern="0" cap="none" spc="0" normalizeH="0" baseline="0" noProof="0" dirty="0" smtClean="0">
                <a:ln>
                  <a:noFill/>
                </a:ln>
                <a:solidFill>
                  <a:srgbClr val="FF0000"/>
                </a:solidFill>
                <a:effectLst/>
                <a:uLnTx/>
                <a:uFillTx/>
                <a:latin typeface="Tahoma"/>
                <a:ea typeface="+mn-ea"/>
              </a:rPr>
              <a:t>بدون کمک آرایه دیگر</a:t>
            </a:r>
            <a:r>
              <a:rPr kumimoji="0" lang="fa-IR" altLang="en-US" sz="2400" b="0" i="0" u="none" strike="noStrike" kern="0" cap="none" spc="0" normalizeH="0" baseline="0" noProof="0" dirty="0" smtClean="0">
                <a:ln>
                  <a:noFill/>
                </a:ln>
                <a:solidFill>
                  <a:srgbClr val="000000"/>
                </a:solidFill>
                <a:effectLst/>
                <a:uLnTx/>
                <a:uFillTx/>
                <a:latin typeface="Tahoma"/>
                <a:ea typeface="+mn-ea"/>
              </a:rPr>
              <a:t>) انجام دهد.</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بخوان</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لیست </a:t>
            </a: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عنصر در نظر بگیر</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لیست </a:t>
            </a: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عنصر بخوان (نیاز به حلقه دارد)</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400" b="0" i="0" u="none" strike="noStrike" kern="0" cap="none" spc="0" normalizeH="0" baseline="0" noProof="0" dirty="0" smtClean="0">
                <a:ln>
                  <a:noFill/>
                </a:ln>
                <a:solidFill>
                  <a:srgbClr val="000000"/>
                </a:solidFill>
                <a:effectLst/>
                <a:uLnTx/>
                <a:uFillTx/>
                <a:latin typeface="Tahoma"/>
                <a:ea typeface="+mn-ea"/>
              </a:rPr>
              <a:t>(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n )</a:t>
            </a:r>
            <a:r>
              <a:rPr kumimoji="0" lang="fa-IR" altLang="en-US" sz="2400" b="0" i="0" u="none" strike="noStrike" kern="0" cap="none" spc="0" normalizeH="0" baseline="0" noProof="0" dirty="0" smtClean="0">
                <a:ln>
                  <a:noFill/>
                </a:ln>
                <a:solidFill>
                  <a:srgbClr val="000000"/>
                </a:solidFill>
                <a:effectLst/>
                <a:uLnTx/>
                <a:uFillTx/>
                <a:latin typeface="Tahoma"/>
                <a:ea typeface="+mn-ea"/>
              </a:rPr>
              <a:t> دستورات 6 تا 9 را تکرار کن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j ←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400" b="0" i="0" u="none" strike="noStrike" kern="0" cap="none" spc="0" normalizeH="0" baseline="0" noProof="0" dirty="0" smtClean="0">
                <a:ln>
                  <a:noFill/>
                </a:ln>
                <a:solidFill>
                  <a:srgbClr val="000000"/>
                </a:solidFill>
                <a:effectLst/>
                <a:uLnTx/>
                <a:uFillTx/>
                <a:latin typeface="Tahoma"/>
                <a:ea typeface="+mn-ea"/>
              </a:rPr>
              <a:t>( j ≤ n )</a:t>
            </a:r>
            <a:r>
              <a:rPr kumimoji="0" lang="fa-IR" altLang="en-US" sz="2400" b="0" i="0" u="none" strike="noStrike" kern="0" cap="none" spc="0" normalizeH="0" baseline="0" noProof="0" dirty="0" smtClean="0">
                <a:ln>
                  <a:noFill/>
                </a:ln>
                <a:solidFill>
                  <a:srgbClr val="000000"/>
                </a:solidFill>
                <a:effectLst/>
                <a:uLnTx/>
                <a:uFillTx/>
                <a:latin typeface="Tahoma"/>
                <a:ea typeface="+mn-ea"/>
              </a:rPr>
              <a:t> دستور 8 را تکرار کن</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2400" b="0" i="0" u="none" strike="noStrike" kern="0" cap="none" spc="0" normalizeH="0" baseline="0" noProof="0" dirty="0" smtClean="0">
                <a:ln>
                  <a:noFill/>
                </a:ln>
                <a:solidFill>
                  <a:srgbClr val="000000"/>
                </a:solidFill>
                <a:effectLst/>
                <a:uLnTx/>
                <a:uFillTx/>
                <a:latin typeface="Tahoma"/>
                <a:ea typeface="+mn-ea"/>
              </a:rPr>
              <a:t>( A(</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A(j) )</a:t>
            </a:r>
            <a:r>
              <a:rPr kumimoji="0" lang="fa-IR" altLang="en-US" sz="2400" b="0" i="0" u="none" strike="noStrike" kern="0" cap="none" spc="0" normalizeH="0" baseline="0" noProof="0" dirty="0" smtClean="0">
                <a:ln>
                  <a:noFill/>
                </a:ln>
                <a:solidFill>
                  <a:srgbClr val="000000"/>
                </a:solidFill>
                <a:effectLst/>
                <a:uLnTx/>
                <a:uFillTx/>
                <a:latin typeface="Tahoma"/>
                <a:ea typeface="+mn-ea"/>
              </a:rPr>
              <a:t> آنگاه </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400" b="0" i="0" u="none" strike="noStrike" kern="0" cap="none" spc="0" normalizeH="0" baseline="0" noProof="0" dirty="0" smtClean="0">
                <a:ln>
                  <a:noFill/>
                </a:ln>
                <a:solidFill>
                  <a:srgbClr val="000000"/>
                </a:solidFill>
                <a:effectLst/>
                <a:uLnTx/>
                <a:uFillTx/>
                <a:latin typeface="Tahoma"/>
                <a:ea typeface="+mn-ea"/>
              </a:rPr>
              <a:t>A(j) ← A(n)</a:t>
            </a:r>
            <a:r>
              <a:rPr kumimoji="0" lang="fa-IR" altLang="en-US" sz="2400" b="0" i="0" u="none" strike="noStrike" kern="0" cap="none" spc="0" normalizeH="0" baseline="0" noProof="0" dirty="0" smtClean="0">
                <a:ln>
                  <a:noFill/>
                </a:ln>
                <a:solidFill>
                  <a:srgbClr val="000000"/>
                </a:solidFill>
                <a:effectLst/>
                <a:uLnTx/>
                <a:uFillTx/>
                <a:latin typeface="Tahoma"/>
                <a:ea typeface="+mn-ea"/>
              </a:rPr>
              <a:t> و </a:t>
            </a:r>
            <a:r>
              <a:rPr kumimoji="0" lang="en-US" altLang="en-US" sz="2400" b="0" i="0" u="none" strike="noStrike" kern="0" cap="none" spc="0" normalizeH="0" baseline="0" noProof="0" dirty="0" smtClean="0">
                <a:ln>
                  <a:noFill/>
                </a:ln>
                <a:solidFill>
                  <a:srgbClr val="000000"/>
                </a:solidFill>
                <a:effectLst/>
                <a:uLnTx/>
                <a:uFillTx/>
                <a:latin typeface="Tahoma"/>
                <a:ea typeface="+mn-ea"/>
              </a:rPr>
              <a:t>n ← n – 1</a:t>
            </a:r>
            <a:endParaRPr kumimoji="0" lang="fa-IR" altLang="en-US" sz="2400" b="0" i="0" u="none" strike="noStrike" kern="0" cap="none" spc="0" normalizeH="0" baseline="0" noProof="0" dirty="0" smtClean="0">
              <a:ln>
                <a:noFill/>
              </a:ln>
              <a:solidFill>
                <a:srgbClr val="000000"/>
              </a:solidFill>
              <a:effectLst/>
              <a:uLnTx/>
              <a:uFillTx/>
              <a:latin typeface="Tahoma"/>
              <a:ea typeface="+mn-ea"/>
              <a:cs typeface="Arial" panose="020B0604020202020204" pitchFamily="34" charset="0"/>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درغیراینصورت </a:t>
            </a:r>
            <a:r>
              <a:rPr kumimoji="0" lang="en-US" altLang="en-US" sz="2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j</a:t>
            </a:r>
            <a:r>
              <a:rPr kumimoji="0" lang="en-US" altLang="en-US" sz="2400" b="0" i="0" u="none" strike="noStrike" kern="0" cap="none" spc="0" normalizeH="0" baseline="0" noProof="0" dirty="0" smtClean="0">
                <a:ln>
                  <a:noFill/>
                </a:ln>
                <a:solidFill>
                  <a:srgbClr val="000000"/>
                </a:solidFill>
                <a:effectLst/>
                <a:uLnTx/>
                <a:uFillTx/>
                <a:latin typeface="Tahoma"/>
                <a:ea typeface="+mn-ea"/>
              </a:rPr>
              <a:t> ← j + 1</a:t>
            </a:r>
            <a:endParaRPr kumimoji="0" lang="en-US" altLang="en-US" sz="2400" b="0" i="0" u="none" strike="noStrike" kern="0" cap="none" spc="0" normalizeH="0" baseline="0" noProof="0" dirty="0" smtClean="0">
              <a:ln>
                <a:noFill/>
              </a:ln>
              <a:solidFill>
                <a:srgbClr val="000000"/>
              </a:solidFill>
              <a:effectLst/>
              <a:uLnTx/>
              <a:uFillTx/>
              <a:latin typeface="Tahoma"/>
              <a:ea typeface="+mn-ea"/>
              <a:cs typeface="Arial" panose="020B0604020202020204" pitchFamily="34" charset="0"/>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9"/>
              <a:tabLst/>
              <a:defRPr/>
            </a:pP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9"/>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لیست </a:t>
            </a: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عضو چاپ کن</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9"/>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توقف کن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51160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113422"/>
            <a:ext cx="10789920"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الگوریتمی بنویسید که یک لیست مرتب بصورت صعودی از اعداد و یک عدد را از کاربر دریافت و سپس </a:t>
            </a:r>
            <a:r>
              <a:rPr kumimoji="0" lang="fa-IR" altLang="en-US" sz="20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بدنبال</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داده در لیست جستجو کند و آن را </a:t>
            </a:r>
            <a:r>
              <a:rPr kumimoji="0" lang="fa-IR" altLang="en-US" sz="2000" b="0" i="0" u="none" strike="noStrike" kern="0" cap="none" spc="0" normalizeH="0" baseline="0" noProof="0" dirty="0" smtClean="0">
                <a:ln>
                  <a:noFill/>
                </a:ln>
                <a:effectLst/>
                <a:uLnTx/>
                <a:uFillTx/>
                <a:latin typeface="Tahoma"/>
                <a:ea typeface="+mn-ea"/>
                <a:cs typeface="Tahoma" panose="020B0604030504040204" pitchFamily="34" charset="0"/>
              </a:rPr>
              <a:t>حذف</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نماید.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rPr>
              <a:t>n</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rPr>
              <a:t>A</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n</a:t>
            </a:r>
            <a:r>
              <a:rPr kumimoji="0" lang="fa-IR" altLang="en-US" sz="2000" b="0" i="0" u="none" strike="noStrike" kern="0" cap="none" spc="0" normalizeH="0" baseline="0" noProof="0" dirty="0" smtClean="0">
                <a:ln>
                  <a:noFill/>
                </a:ln>
                <a:solidFill>
                  <a:srgbClr val="000000"/>
                </a:solidFill>
                <a:effectLst/>
                <a:uLnTx/>
                <a:uFillTx/>
                <a:latin typeface="Tahoma"/>
                <a:ea typeface="+mn-ea"/>
              </a:rPr>
              <a:t> عنصر درنظر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rPr>
              <a:t>A</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n</a:t>
            </a:r>
            <a:r>
              <a:rPr kumimoji="0" lang="fa-IR" altLang="en-US" sz="2000" b="0" i="0" u="none" strike="noStrike" kern="0" cap="none" spc="0" normalizeH="0" baseline="0" noProof="0" dirty="0" smtClean="0">
                <a:ln>
                  <a:noFill/>
                </a:ln>
                <a:solidFill>
                  <a:srgbClr val="000000"/>
                </a:solidFill>
                <a:effectLst/>
                <a:uLnTx/>
                <a:uFillTx/>
                <a:latin typeface="Tahoma"/>
                <a:ea typeface="+mn-ea"/>
              </a:rPr>
              <a:t> عنصر بخوان (بصورت مرتب شده)</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rPr>
              <a:t>x</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بخوان</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n  and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x≠A</a:t>
            </a:r>
            <a:r>
              <a:rPr kumimoji="0" lang="en-US" altLang="en-US" sz="2000" b="0" i="0" u="none" strike="noStrike" kern="0" cap="none" spc="0" normalizeH="0" baseline="0" noProof="0" dirty="0" smtClean="0">
                <a:ln>
                  <a:noFill/>
                </a:ln>
                <a:solidFill>
                  <a:srgbClr val="000000"/>
                </a:solidFill>
                <a:effectLst/>
                <a:uLnTx/>
                <a:uFillTx/>
                <a:latin typeface="Tahoma"/>
                <a:ea typeface="+mn-ea"/>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fa-IR" altLang="en-US" sz="2000" b="0" i="0" u="none" strike="noStrike" kern="0" cap="none" spc="0" normalizeH="0" baseline="0" noProof="0" dirty="0" smtClean="0">
                <a:ln>
                  <a:noFill/>
                </a:ln>
                <a:solidFill>
                  <a:srgbClr val="000000"/>
                </a:solidFill>
                <a:effectLst/>
                <a:uLnTx/>
                <a:uFillTx/>
                <a:latin typeface="Tahoma"/>
                <a:ea typeface="+mn-ea"/>
              </a:rPr>
              <a:t> دستور 7 را تکرار کن</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&gt; n )</a:t>
            </a:r>
            <a:r>
              <a:rPr kumimoji="0" lang="fa-IR" altLang="en-US" sz="2000" b="0" i="0" u="none" strike="noStrike" kern="0" cap="none" spc="0" normalizeH="0" baseline="0" noProof="0" dirty="0" smtClean="0">
                <a:ln>
                  <a:noFill/>
                </a:ln>
                <a:solidFill>
                  <a:srgbClr val="000000"/>
                </a:solidFill>
                <a:effectLst/>
                <a:uLnTx/>
                <a:uFillTx/>
                <a:latin typeface="Tahoma"/>
                <a:ea typeface="+mn-ea"/>
              </a:rPr>
              <a:t> چاپ کن "عدد پیدا نشد" و توقف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&lt; n )</a:t>
            </a:r>
            <a:r>
              <a:rPr kumimoji="0" lang="fa-IR" altLang="en-US" sz="2000" b="0" i="0" u="none" strike="noStrike" kern="0" cap="none" spc="0" normalizeH="0" baseline="0" noProof="0" dirty="0" smtClean="0">
                <a:ln>
                  <a:noFill/>
                </a:ln>
                <a:solidFill>
                  <a:srgbClr val="000000"/>
                </a:solidFill>
                <a:effectLst/>
                <a:uLnTx/>
                <a:uFillTx/>
                <a:latin typeface="Tahoma"/>
                <a:ea typeface="+mn-ea"/>
              </a:rPr>
              <a:t> دستورات 10 تا 11 را تکرار کن</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rPr>
              <a:t>A(</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A(</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+ 1) </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rPr>
              <a:t>n ← n -1</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rPr>
              <a:t>A</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n</a:t>
            </a:r>
            <a:r>
              <a:rPr kumimoji="0" lang="fa-IR" altLang="en-US" sz="2000" b="0" i="0" u="none" strike="noStrike" kern="0" cap="none" spc="0" normalizeH="0" baseline="0" noProof="0" dirty="0" smtClean="0">
                <a:ln>
                  <a:noFill/>
                </a:ln>
                <a:solidFill>
                  <a:srgbClr val="000000"/>
                </a:solidFill>
                <a:effectLst/>
                <a:uLnTx/>
                <a:uFillTx/>
                <a:latin typeface="Tahoma"/>
                <a:ea typeface="+mn-ea"/>
              </a:rPr>
              <a:t> عضو چاپ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توقف کن</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2771049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3" name="Rectangle 3"/>
          <p:cNvSpPr txBox="1">
            <a:spLocks noChangeArrowheads="1"/>
          </p:cNvSpPr>
          <p:nvPr/>
        </p:nvSpPr>
        <p:spPr bwMode="auto">
          <a:xfrm>
            <a:off x="3009481" y="1246990"/>
            <a:ext cx="8229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r>
              <a:rPr lang="fa-IR" altLang="en-US" sz="2000" kern="0" smtClean="0">
                <a:cs typeface="Tahoma" panose="020B0604030504040204" pitchFamily="34" charset="0"/>
              </a:rPr>
              <a:t>آزمایش الگوریتم حذف از لیست مرتب</a:t>
            </a:r>
            <a:endParaRPr lang="en-US" altLang="en-US" sz="2000" kern="0" smtClean="0">
              <a:cs typeface="Tahoma" panose="020B0604030504040204" pitchFamily="34" charset="0"/>
            </a:endParaRPr>
          </a:p>
        </p:txBody>
      </p:sp>
      <p:sp>
        <p:nvSpPr>
          <p:cNvPr id="64" name="Rectangle 4"/>
          <p:cNvSpPr>
            <a:spLocks noChangeArrowheads="1"/>
          </p:cNvSpPr>
          <p:nvPr/>
        </p:nvSpPr>
        <p:spPr bwMode="auto">
          <a:xfrm>
            <a:off x="5490744" y="2470952"/>
            <a:ext cx="576262" cy="3262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65" name="Line 5"/>
          <p:cNvSpPr>
            <a:spLocks noChangeShapeType="1"/>
          </p:cNvSpPr>
          <p:nvPr/>
        </p:nvSpPr>
        <p:spPr bwMode="auto">
          <a:xfrm>
            <a:off x="5490744" y="2831315"/>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6" name="Line 6"/>
          <p:cNvSpPr>
            <a:spLocks noChangeShapeType="1"/>
          </p:cNvSpPr>
          <p:nvPr/>
        </p:nvSpPr>
        <p:spPr bwMode="auto">
          <a:xfrm>
            <a:off x="5490744" y="3161515"/>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7" name="Line 7"/>
          <p:cNvSpPr>
            <a:spLocks noChangeShapeType="1"/>
          </p:cNvSpPr>
          <p:nvPr/>
        </p:nvSpPr>
        <p:spPr bwMode="auto">
          <a:xfrm>
            <a:off x="5490744" y="3466315"/>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8" name="Line 8"/>
          <p:cNvSpPr>
            <a:spLocks noChangeShapeType="1"/>
          </p:cNvSpPr>
          <p:nvPr/>
        </p:nvSpPr>
        <p:spPr bwMode="auto">
          <a:xfrm>
            <a:off x="5490744" y="3796515"/>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9" name="Line 9"/>
          <p:cNvSpPr>
            <a:spLocks noChangeShapeType="1"/>
          </p:cNvSpPr>
          <p:nvPr/>
        </p:nvSpPr>
        <p:spPr bwMode="auto">
          <a:xfrm>
            <a:off x="5490744" y="4088615"/>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0" name="Line 10"/>
          <p:cNvSpPr>
            <a:spLocks noChangeShapeType="1"/>
          </p:cNvSpPr>
          <p:nvPr/>
        </p:nvSpPr>
        <p:spPr bwMode="auto">
          <a:xfrm>
            <a:off x="5490744" y="4418815"/>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1" name="Line 11"/>
          <p:cNvSpPr>
            <a:spLocks noChangeShapeType="1"/>
          </p:cNvSpPr>
          <p:nvPr/>
        </p:nvSpPr>
        <p:spPr bwMode="auto">
          <a:xfrm>
            <a:off x="5490744" y="4723615"/>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2" name="Text Box 12"/>
          <p:cNvSpPr txBox="1">
            <a:spLocks noChangeArrowheads="1"/>
          </p:cNvSpPr>
          <p:nvPr/>
        </p:nvSpPr>
        <p:spPr bwMode="auto">
          <a:xfrm>
            <a:off x="5541544" y="247095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12</a:t>
            </a:r>
          </a:p>
        </p:txBody>
      </p:sp>
      <p:sp>
        <p:nvSpPr>
          <p:cNvPr id="73" name="Text Box 13"/>
          <p:cNvSpPr txBox="1">
            <a:spLocks noChangeArrowheads="1"/>
          </p:cNvSpPr>
          <p:nvPr/>
        </p:nvSpPr>
        <p:spPr bwMode="auto">
          <a:xfrm>
            <a:off x="5549481" y="2805915"/>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18</a:t>
            </a:r>
          </a:p>
        </p:txBody>
      </p:sp>
      <p:sp>
        <p:nvSpPr>
          <p:cNvPr id="74" name="Text Box 14"/>
          <p:cNvSpPr txBox="1">
            <a:spLocks noChangeArrowheads="1"/>
          </p:cNvSpPr>
          <p:nvPr/>
        </p:nvSpPr>
        <p:spPr bwMode="auto">
          <a:xfrm>
            <a:off x="5562181" y="3110715"/>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21</a:t>
            </a:r>
          </a:p>
        </p:txBody>
      </p:sp>
      <p:sp>
        <p:nvSpPr>
          <p:cNvPr id="75" name="Text Box 15"/>
          <p:cNvSpPr txBox="1">
            <a:spLocks noChangeArrowheads="1"/>
          </p:cNvSpPr>
          <p:nvPr/>
        </p:nvSpPr>
        <p:spPr bwMode="auto">
          <a:xfrm>
            <a:off x="5562181" y="3453615"/>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35</a:t>
            </a:r>
          </a:p>
        </p:txBody>
      </p:sp>
      <p:sp>
        <p:nvSpPr>
          <p:cNvPr id="76" name="Text Box 16"/>
          <p:cNvSpPr txBox="1">
            <a:spLocks noChangeArrowheads="1"/>
          </p:cNvSpPr>
          <p:nvPr/>
        </p:nvSpPr>
        <p:spPr bwMode="auto">
          <a:xfrm>
            <a:off x="5574881" y="3745715"/>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38</a:t>
            </a:r>
          </a:p>
        </p:txBody>
      </p:sp>
      <p:sp>
        <p:nvSpPr>
          <p:cNvPr id="77" name="Text Box 17"/>
          <p:cNvSpPr txBox="1">
            <a:spLocks noChangeArrowheads="1"/>
          </p:cNvSpPr>
          <p:nvPr/>
        </p:nvSpPr>
        <p:spPr bwMode="auto">
          <a:xfrm>
            <a:off x="5562181" y="4075915"/>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42</a:t>
            </a:r>
          </a:p>
        </p:txBody>
      </p:sp>
      <p:sp>
        <p:nvSpPr>
          <p:cNvPr id="78" name="Text Box 18"/>
          <p:cNvSpPr txBox="1">
            <a:spLocks noChangeArrowheads="1"/>
          </p:cNvSpPr>
          <p:nvPr/>
        </p:nvSpPr>
        <p:spPr bwMode="auto">
          <a:xfrm>
            <a:off x="5562181" y="437912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44</a:t>
            </a:r>
          </a:p>
        </p:txBody>
      </p:sp>
      <p:sp>
        <p:nvSpPr>
          <p:cNvPr id="79" name="Text Box 19"/>
          <p:cNvSpPr txBox="1">
            <a:spLocks noChangeArrowheads="1"/>
          </p:cNvSpPr>
          <p:nvPr/>
        </p:nvSpPr>
        <p:spPr bwMode="auto">
          <a:xfrm>
            <a:off x="5562181" y="47140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48</a:t>
            </a:r>
          </a:p>
        </p:txBody>
      </p:sp>
      <p:sp>
        <p:nvSpPr>
          <p:cNvPr id="80" name="Text Box 20"/>
          <p:cNvSpPr txBox="1">
            <a:spLocks noChangeArrowheads="1"/>
          </p:cNvSpPr>
          <p:nvPr/>
        </p:nvSpPr>
        <p:spPr bwMode="auto">
          <a:xfrm>
            <a:off x="5562181" y="198835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A</a:t>
            </a:r>
          </a:p>
        </p:txBody>
      </p:sp>
      <p:grpSp>
        <p:nvGrpSpPr>
          <p:cNvPr id="81" name="Group 21"/>
          <p:cNvGrpSpPr>
            <a:grpSpLocks/>
          </p:cNvGrpSpPr>
          <p:nvPr/>
        </p:nvGrpSpPr>
        <p:grpSpPr bwMode="auto">
          <a:xfrm>
            <a:off x="4735094" y="2420152"/>
            <a:ext cx="565150" cy="336550"/>
            <a:chOff x="983" y="2215"/>
            <a:chExt cx="356" cy="212"/>
          </a:xfrm>
        </p:grpSpPr>
        <p:sp>
          <p:nvSpPr>
            <p:cNvPr id="82" name="Line 22"/>
            <p:cNvSpPr>
              <a:spLocks noChangeShapeType="1"/>
            </p:cNvSpPr>
            <p:nvPr/>
          </p:nvSpPr>
          <p:spPr bwMode="auto">
            <a:xfrm>
              <a:off x="1112" y="2331"/>
              <a:ext cx="227"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3" name="Text Box 23"/>
            <p:cNvSpPr txBox="1">
              <a:spLocks noChangeArrowheads="1"/>
            </p:cNvSpPr>
            <p:nvPr/>
          </p:nvSpPr>
          <p:spPr bwMode="auto">
            <a:xfrm>
              <a:off x="983" y="2215"/>
              <a:ext cx="1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33CC"/>
                  </a:solidFill>
                  <a:effectLst/>
                  <a:uLnTx/>
                  <a:uFillTx/>
                  <a:latin typeface="Arial" panose="020B0604020202020204" pitchFamily="34" charset="0"/>
                  <a:cs typeface="Arial" panose="020B0604020202020204" pitchFamily="34" charset="0"/>
                </a:rPr>
                <a:t>i</a:t>
              </a:r>
            </a:p>
          </p:txBody>
        </p:sp>
      </p:grpSp>
      <p:sp>
        <p:nvSpPr>
          <p:cNvPr id="84" name="Line 24"/>
          <p:cNvSpPr>
            <a:spLocks noChangeShapeType="1"/>
          </p:cNvSpPr>
          <p:nvPr/>
        </p:nvSpPr>
        <p:spPr bwMode="auto">
          <a:xfrm>
            <a:off x="5490744" y="5055402"/>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5" name="Line 25"/>
          <p:cNvSpPr>
            <a:spLocks noChangeShapeType="1"/>
          </p:cNvSpPr>
          <p:nvPr/>
        </p:nvSpPr>
        <p:spPr bwMode="auto">
          <a:xfrm>
            <a:off x="5492331" y="5406240"/>
            <a:ext cx="5762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6" name="Text Box 26"/>
          <p:cNvSpPr txBox="1">
            <a:spLocks noChangeArrowheads="1"/>
          </p:cNvSpPr>
          <p:nvPr/>
        </p:nvSpPr>
        <p:spPr bwMode="auto">
          <a:xfrm>
            <a:off x="5571706" y="50554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52</a:t>
            </a:r>
          </a:p>
        </p:txBody>
      </p:sp>
      <p:sp>
        <p:nvSpPr>
          <p:cNvPr id="87" name="Text Box 27"/>
          <p:cNvSpPr txBox="1">
            <a:spLocks noChangeArrowheads="1"/>
          </p:cNvSpPr>
          <p:nvPr/>
        </p:nvSpPr>
        <p:spPr bwMode="auto">
          <a:xfrm>
            <a:off x="5555831" y="53729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58</a:t>
            </a:r>
          </a:p>
        </p:txBody>
      </p:sp>
      <p:sp>
        <p:nvSpPr>
          <p:cNvPr id="88" name="Text Box 28"/>
          <p:cNvSpPr txBox="1">
            <a:spLocks noChangeArrowheads="1"/>
          </p:cNvSpPr>
          <p:nvPr/>
        </p:nvSpPr>
        <p:spPr bwMode="auto">
          <a:xfrm>
            <a:off x="8408569" y="2996415"/>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n = 10</a:t>
            </a:r>
          </a:p>
        </p:txBody>
      </p:sp>
      <p:sp>
        <p:nvSpPr>
          <p:cNvPr id="89" name="Text Box 29"/>
          <p:cNvSpPr txBox="1">
            <a:spLocks noChangeArrowheads="1"/>
          </p:cNvSpPr>
          <p:nvPr/>
        </p:nvSpPr>
        <p:spPr bwMode="auto">
          <a:xfrm>
            <a:off x="8437144" y="3860015"/>
            <a:ext cx="1039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x = 38</a:t>
            </a:r>
          </a:p>
        </p:txBody>
      </p:sp>
      <p:sp>
        <p:nvSpPr>
          <p:cNvPr id="90" name="Text Box 30"/>
          <p:cNvSpPr txBox="1">
            <a:spLocks noChangeArrowheads="1"/>
          </p:cNvSpPr>
          <p:nvPr/>
        </p:nvSpPr>
        <p:spPr bwMode="auto">
          <a:xfrm>
            <a:off x="8406981" y="2996415"/>
            <a:ext cx="88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n = 9</a:t>
            </a:r>
          </a:p>
        </p:txBody>
      </p:sp>
    </p:spTree>
    <p:extLst>
      <p:ext uri="{BB962C8B-B14F-4D97-AF65-F5344CB8AC3E}">
        <p14:creationId xmlns:p14="http://schemas.microsoft.com/office/powerpoint/2010/main" val="67565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fill="hold"/>
                                        <p:tgtEl>
                                          <p:spTgt spid="88"/>
                                        </p:tgtEl>
                                        <p:attrNameLst>
                                          <p:attrName>ppt_x</p:attrName>
                                        </p:attrNameLst>
                                      </p:cBhvr>
                                      <p:tavLst>
                                        <p:tav tm="0">
                                          <p:val>
                                            <p:strVal val="1+#ppt_w/2"/>
                                          </p:val>
                                        </p:tav>
                                        <p:tav tm="100000">
                                          <p:val>
                                            <p:strVal val="#ppt_x"/>
                                          </p:val>
                                        </p:tav>
                                      </p:tavLst>
                                    </p:anim>
                                    <p:anim calcmode="lin" valueType="num">
                                      <p:cBhvr additive="base">
                                        <p:cTn id="8" dur="10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1000" fill="hold"/>
                                        <p:tgtEl>
                                          <p:spTgt spid="64"/>
                                        </p:tgtEl>
                                        <p:attrNameLst>
                                          <p:attrName>ppt_x</p:attrName>
                                        </p:attrNameLst>
                                      </p:cBhvr>
                                      <p:tavLst>
                                        <p:tav tm="0">
                                          <p:val>
                                            <p:strVal val="0-#ppt_w/2"/>
                                          </p:val>
                                        </p:tav>
                                        <p:tav tm="100000">
                                          <p:val>
                                            <p:strVal val="#ppt_x"/>
                                          </p:val>
                                        </p:tav>
                                      </p:tavLst>
                                    </p:anim>
                                    <p:anim calcmode="lin" valueType="num">
                                      <p:cBhvr additive="base">
                                        <p:cTn id="14" dur="1000" fill="hold"/>
                                        <p:tgtEl>
                                          <p:spTgt spid="6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anim calcmode="lin" valueType="num">
                                      <p:cBhvr additive="base">
                                        <p:cTn id="17" dur="1000" fill="hold"/>
                                        <p:tgtEl>
                                          <p:spTgt spid="65"/>
                                        </p:tgtEl>
                                        <p:attrNameLst>
                                          <p:attrName>ppt_x</p:attrName>
                                        </p:attrNameLst>
                                      </p:cBhvr>
                                      <p:tavLst>
                                        <p:tav tm="0">
                                          <p:val>
                                            <p:strVal val="0-#ppt_w/2"/>
                                          </p:val>
                                        </p:tav>
                                        <p:tav tm="100000">
                                          <p:val>
                                            <p:strVal val="#ppt_x"/>
                                          </p:val>
                                        </p:tav>
                                      </p:tavLst>
                                    </p:anim>
                                    <p:anim calcmode="lin" valueType="num">
                                      <p:cBhvr additive="base">
                                        <p:cTn id="18" dur="1000" fill="hold"/>
                                        <p:tgtEl>
                                          <p:spTgt spid="65"/>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additive="base">
                                        <p:cTn id="21" dur="1000" fill="hold"/>
                                        <p:tgtEl>
                                          <p:spTgt spid="66"/>
                                        </p:tgtEl>
                                        <p:attrNameLst>
                                          <p:attrName>ppt_x</p:attrName>
                                        </p:attrNameLst>
                                      </p:cBhvr>
                                      <p:tavLst>
                                        <p:tav tm="0">
                                          <p:val>
                                            <p:strVal val="0-#ppt_w/2"/>
                                          </p:val>
                                        </p:tav>
                                        <p:tav tm="100000">
                                          <p:val>
                                            <p:strVal val="#ppt_x"/>
                                          </p:val>
                                        </p:tav>
                                      </p:tavLst>
                                    </p:anim>
                                    <p:anim calcmode="lin" valueType="num">
                                      <p:cBhvr additive="base">
                                        <p:cTn id="22" dur="1000" fill="hold"/>
                                        <p:tgtEl>
                                          <p:spTgt spid="6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1000" fill="hold"/>
                                        <p:tgtEl>
                                          <p:spTgt spid="67"/>
                                        </p:tgtEl>
                                        <p:attrNameLst>
                                          <p:attrName>ppt_x</p:attrName>
                                        </p:attrNameLst>
                                      </p:cBhvr>
                                      <p:tavLst>
                                        <p:tav tm="0">
                                          <p:val>
                                            <p:strVal val="0-#ppt_w/2"/>
                                          </p:val>
                                        </p:tav>
                                        <p:tav tm="100000">
                                          <p:val>
                                            <p:strVal val="#ppt_x"/>
                                          </p:val>
                                        </p:tav>
                                      </p:tavLst>
                                    </p:anim>
                                    <p:anim calcmode="lin" valueType="num">
                                      <p:cBhvr additive="base">
                                        <p:cTn id="26" dur="1000" fill="hold"/>
                                        <p:tgtEl>
                                          <p:spTgt spid="67"/>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additive="base">
                                        <p:cTn id="29" dur="1000" fill="hold"/>
                                        <p:tgtEl>
                                          <p:spTgt spid="68"/>
                                        </p:tgtEl>
                                        <p:attrNameLst>
                                          <p:attrName>ppt_x</p:attrName>
                                        </p:attrNameLst>
                                      </p:cBhvr>
                                      <p:tavLst>
                                        <p:tav tm="0">
                                          <p:val>
                                            <p:strVal val="0-#ppt_w/2"/>
                                          </p:val>
                                        </p:tav>
                                        <p:tav tm="100000">
                                          <p:val>
                                            <p:strVal val="#ppt_x"/>
                                          </p:val>
                                        </p:tav>
                                      </p:tavLst>
                                    </p:anim>
                                    <p:anim calcmode="lin" valueType="num">
                                      <p:cBhvr additive="base">
                                        <p:cTn id="30" dur="1000" fill="hold"/>
                                        <p:tgtEl>
                                          <p:spTgt spid="6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additive="base">
                                        <p:cTn id="33" dur="1000" fill="hold"/>
                                        <p:tgtEl>
                                          <p:spTgt spid="69"/>
                                        </p:tgtEl>
                                        <p:attrNameLst>
                                          <p:attrName>ppt_x</p:attrName>
                                        </p:attrNameLst>
                                      </p:cBhvr>
                                      <p:tavLst>
                                        <p:tav tm="0">
                                          <p:val>
                                            <p:strVal val="0-#ppt_w/2"/>
                                          </p:val>
                                        </p:tav>
                                        <p:tav tm="100000">
                                          <p:val>
                                            <p:strVal val="#ppt_x"/>
                                          </p:val>
                                        </p:tav>
                                      </p:tavLst>
                                    </p:anim>
                                    <p:anim calcmode="lin" valueType="num">
                                      <p:cBhvr additive="base">
                                        <p:cTn id="34" dur="1000" fill="hold"/>
                                        <p:tgtEl>
                                          <p:spTgt spid="69"/>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1000" fill="hold"/>
                                        <p:tgtEl>
                                          <p:spTgt spid="70"/>
                                        </p:tgtEl>
                                        <p:attrNameLst>
                                          <p:attrName>ppt_x</p:attrName>
                                        </p:attrNameLst>
                                      </p:cBhvr>
                                      <p:tavLst>
                                        <p:tav tm="0">
                                          <p:val>
                                            <p:strVal val="0-#ppt_w/2"/>
                                          </p:val>
                                        </p:tav>
                                        <p:tav tm="100000">
                                          <p:val>
                                            <p:strVal val="#ppt_x"/>
                                          </p:val>
                                        </p:tav>
                                      </p:tavLst>
                                    </p:anim>
                                    <p:anim calcmode="lin" valueType="num">
                                      <p:cBhvr additive="base">
                                        <p:cTn id="38" dur="1000" fill="hold"/>
                                        <p:tgtEl>
                                          <p:spTgt spid="70"/>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additive="base">
                                        <p:cTn id="41" dur="1000" fill="hold"/>
                                        <p:tgtEl>
                                          <p:spTgt spid="71"/>
                                        </p:tgtEl>
                                        <p:attrNameLst>
                                          <p:attrName>ppt_x</p:attrName>
                                        </p:attrNameLst>
                                      </p:cBhvr>
                                      <p:tavLst>
                                        <p:tav tm="0">
                                          <p:val>
                                            <p:strVal val="0-#ppt_w/2"/>
                                          </p:val>
                                        </p:tav>
                                        <p:tav tm="100000">
                                          <p:val>
                                            <p:strVal val="#ppt_x"/>
                                          </p:val>
                                        </p:tav>
                                      </p:tavLst>
                                    </p:anim>
                                    <p:anim calcmode="lin" valueType="num">
                                      <p:cBhvr additive="base">
                                        <p:cTn id="42" dur="1000" fill="hold"/>
                                        <p:tgtEl>
                                          <p:spTgt spid="71"/>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anim calcmode="lin" valueType="num">
                                      <p:cBhvr additive="base">
                                        <p:cTn id="45" dur="1000" fill="hold"/>
                                        <p:tgtEl>
                                          <p:spTgt spid="72"/>
                                        </p:tgtEl>
                                        <p:attrNameLst>
                                          <p:attrName>ppt_x</p:attrName>
                                        </p:attrNameLst>
                                      </p:cBhvr>
                                      <p:tavLst>
                                        <p:tav tm="0">
                                          <p:val>
                                            <p:strVal val="0-#ppt_w/2"/>
                                          </p:val>
                                        </p:tav>
                                        <p:tav tm="100000">
                                          <p:val>
                                            <p:strVal val="#ppt_x"/>
                                          </p:val>
                                        </p:tav>
                                      </p:tavLst>
                                    </p:anim>
                                    <p:anim calcmode="lin" valueType="num">
                                      <p:cBhvr additive="base">
                                        <p:cTn id="46" dur="1000" fill="hold"/>
                                        <p:tgtEl>
                                          <p:spTgt spid="72"/>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anim calcmode="lin" valueType="num">
                                      <p:cBhvr additive="base">
                                        <p:cTn id="49" dur="1000" fill="hold"/>
                                        <p:tgtEl>
                                          <p:spTgt spid="73"/>
                                        </p:tgtEl>
                                        <p:attrNameLst>
                                          <p:attrName>ppt_x</p:attrName>
                                        </p:attrNameLst>
                                      </p:cBhvr>
                                      <p:tavLst>
                                        <p:tav tm="0">
                                          <p:val>
                                            <p:strVal val="0-#ppt_w/2"/>
                                          </p:val>
                                        </p:tav>
                                        <p:tav tm="100000">
                                          <p:val>
                                            <p:strVal val="#ppt_x"/>
                                          </p:val>
                                        </p:tav>
                                      </p:tavLst>
                                    </p:anim>
                                    <p:anim calcmode="lin" valueType="num">
                                      <p:cBhvr additive="base">
                                        <p:cTn id="50" dur="1000" fill="hold"/>
                                        <p:tgtEl>
                                          <p:spTgt spid="73"/>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74"/>
                                        </p:tgtEl>
                                        <p:attrNameLst>
                                          <p:attrName>style.visibility</p:attrName>
                                        </p:attrNameLst>
                                      </p:cBhvr>
                                      <p:to>
                                        <p:strVal val="visible"/>
                                      </p:to>
                                    </p:set>
                                    <p:anim calcmode="lin" valueType="num">
                                      <p:cBhvr additive="base">
                                        <p:cTn id="53" dur="1000" fill="hold"/>
                                        <p:tgtEl>
                                          <p:spTgt spid="74"/>
                                        </p:tgtEl>
                                        <p:attrNameLst>
                                          <p:attrName>ppt_x</p:attrName>
                                        </p:attrNameLst>
                                      </p:cBhvr>
                                      <p:tavLst>
                                        <p:tav tm="0">
                                          <p:val>
                                            <p:strVal val="0-#ppt_w/2"/>
                                          </p:val>
                                        </p:tav>
                                        <p:tav tm="100000">
                                          <p:val>
                                            <p:strVal val="#ppt_x"/>
                                          </p:val>
                                        </p:tav>
                                      </p:tavLst>
                                    </p:anim>
                                    <p:anim calcmode="lin" valueType="num">
                                      <p:cBhvr additive="base">
                                        <p:cTn id="54" dur="1000" fill="hold"/>
                                        <p:tgtEl>
                                          <p:spTgt spid="74"/>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 calcmode="lin" valueType="num">
                                      <p:cBhvr additive="base">
                                        <p:cTn id="57" dur="1000" fill="hold"/>
                                        <p:tgtEl>
                                          <p:spTgt spid="75"/>
                                        </p:tgtEl>
                                        <p:attrNameLst>
                                          <p:attrName>ppt_x</p:attrName>
                                        </p:attrNameLst>
                                      </p:cBhvr>
                                      <p:tavLst>
                                        <p:tav tm="0">
                                          <p:val>
                                            <p:strVal val="0-#ppt_w/2"/>
                                          </p:val>
                                        </p:tav>
                                        <p:tav tm="100000">
                                          <p:val>
                                            <p:strVal val="#ppt_x"/>
                                          </p:val>
                                        </p:tav>
                                      </p:tavLst>
                                    </p:anim>
                                    <p:anim calcmode="lin" valueType="num">
                                      <p:cBhvr additive="base">
                                        <p:cTn id="58" dur="1000" fill="hold"/>
                                        <p:tgtEl>
                                          <p:spTgt spid="75"/>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anim calcmode="lin" valueType="num">
                                      <p:cBhvr additive="base">
                                        <p:cTn id="61" dur="1000" fill="hold"/>
                                        <p:tgtEl>
                                          <p:spTgt spid="76"/>
                                        </p:tgtEl>
                                        <p:attrNameLst>
                                          <p:attrName>ppt_x</p:attrName>
                                        </p:attrNameLst>
                                      </p:cBhvr>
                                      <p:tavLst>
                                        <p:tav tm="0">
                                          <p:val>
                                            <p:strVal val="0-#ppt_w/2"/>
                                          </p:val>
                                        </p:tav>
                                        <p:tav tm="100000">
                                          <p:val>
                                            <p:strVal val="#ppt_x"/>
                                          </p:val>
                                        </p:tav>
                                      </p:tavLst>
                                    </p:anim>
                                    <p:anim calcmode="lin" valueType="num">
                                      <p:cBhvr additive="base">
                                        <p:cTn id="62" dur="1000" fill="hold"/>
                                        <p:tgtEl>
                                          <p:spTgt spid="76"/>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anim calcmode="lin" valueType="num">
                                      <p:cBhvr additive="base">
                                        <p:cTn id="65" dur="1000" fill="hold"/>
                                        <p:tgtEl>
                                          <p:spTgt spid="77"/>
                                        </p:tgtEl>
                                        <p:attrNameLst>
                                          <p:attrName>ppt_x</p:attrName>
                                        </p:attrNameLst>
                                      </p:cBhvr>
                                      <p:tavLst>
                                        <p:tav tm="0">
                                          <p:val>
                                            <p:strVal val="0-#ppt_w/2"/>
                                          </p:val>
                                        </p:tav>
                                        <p:tav tm="100000">
                                          <p:val>
                                            <p:strVal val="#ppt_x"/>
                                          </p:val>
                                        </p:tav>
                                      </p:tavLst>
                                    </p:anim>
                                    <p:anim calcmode="lin" valueType="num">
                                      <p:cBhvr additive="base">
                                        <p:cTn id="66" dur="1000" fill="hold"/>
                                        <p:tgtEl>
                                          <p:spTgt spid="77"/>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anim calcmode="lin" valueType="num">
                                      <p:cBhvr additive="base">
                                        <p:cTn id="69" dur="1000" fill="hold"/>
                                        <p:tgtEl>
                                          <p:spTgt spid="78"/>
                                        </p:tgtEl>
                                        <p:attrNameLst>
                                          <p:attrName>ppt_x</p:attrName>
                                        </p:attrNameLst>
                                      </p:cBhvr>
                                      <p:tavLst>
                                        <p:tav tm="0">
                                          <p:val>
                                            <p:strVal val="0-#ppt_w/2"/>
                                          </p:val>
                                        </p:tav>
                                        <p:tav tm="100000">
                                          <p:val>
                                            <p:strVal val="#ppt_x"/>
                                          </p:val>
                                        </p:tav>
                                      </p:tavLst>
                                    </p:anim>
                                    <p:anim calcmode="lin" valueType="num">
                                      <p:cBhvr additive="base">
                                        <p:cTn id="70" dur="1000" fill="hold"/>
                                        <p:tgtEl>
                                          <p:spTgt spid="78"/>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 calcmode="lin" valueType="num">
                                      <p:cBhvr additive="base">
                                        <p:cTn id="73" dur="1000" fill="hold"/>
                                        <p:tgtEl>
                                          <p:spTgt spid="79"/>
                                        </p:tgtEl>
                                        <p:attrNameLst>
                                          <p:attrName>ppt_x</p:attrName>
                                        </p:attrNameLst>
                                      </p:cBhvr>
                                      <p:tavLst>
                                        <p:tav tm="0">
                                          <p:val>
                                            <p:strVal val="0-#ppt_w/2"/>
                                          </p:val>
                                        </p:tav>
                                        <p:tav tm="100000">
                                          <p:val>
                                            <p:strVal val="#ppt_x"/>
                                          </p:val>
                                        </p:tav>
                                      </p:tavLst>
                                    </p:anim>
                                    <p:anim calcmode="lin" valueType="num">
                                      <p:cBhvr additive="base">
                                        <p:cTn id="74" dur="1000" fill="hold"/>
                                        <p:tgtEl>
                                          <p:spTgt spid="79"/>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 calcmode="lin" valueType="num">
                                      <p:cBhvr additive="base">
                                        <p:cTn id="77" dur="1000" fill="hold"/>
                                        <p:tgtEl>
                                          <p:spTgt spid="80"/>
                                        </p:tgtEl>
                                        <p:attrNameLst>
                                          <p:attrName>ppt_x</p:attrName>
                                        </p:attrNameLst>
                                      </p:cBhvr>
                                      <p:tavLst>
                                        <p:tav tm="0">
                                          <p:val>
                                            <p:strVal val="0-#ppt_w/2"/>
                                          </p:val>
                                        </p:tav>
                                        <p:tav tm="100000">
                                          <p:val>
                                            <p:strVal val="#ppt_x"/>
                                          </p:val>
                                        </p:tav>
                                      </p:tavLst>
                                    </p:anim>
                                    <p:anim calcmode="lin" valueType="num">
                                      <p:cBhvr additive="base">
                                        <p:cTn id="78" dur="1000" fill="hold"/>
                                        <p:tgtEl>
                                          <p:spTgt spid="80"/>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84"/>
                                        </p:tgtEl>
                                        <p:attrNameLst>
                                          <p:attrName>style.visibility</p:attrName>
                                        </p:attrNameLst>
                                      </p:cBhvr>
                                      <p:to>
                                        <p:strVal val="visible"/>
                                      </p:to>
                                    </p:set>
                                    <p:anim calcmode="lin" valueType="num">
                                      <p:cBhvr additive="base">
                                        <p:cTn id="81" dur="1000" fill="hold"/>
                                        <p:tgtEl>
                                          <p:spTgt spid="84"/>
                                        </p:tgtEl>
                                        <p:attrNameLst>
                                          <p:attrName>ppt_x</p:attrName>
                                        </p:attrNameLst>
                                      </p:cBhvr>
                                      <p:tavLst>
                                        <p:tav tm="0">
                                          <p:val>
                                            <p:strVal val="0-#ppt_w/2"/>
                                          </p:val>
                                        </p:tav>
                                        <p:tav tm="100000">
                                          <p:val>
                                            <p:strVal val="#ppt_x"/>
                                          </p:val>
                                        </p:tav>
                                      </p:tavLst>
                                    </p:anim>
                                    <p:anim calcmode="lin" valueType="num">
                                      <p:cBhvr additive="base">
                                        <p:cTn id="82" dur="1000" fill="hold"/>
                                        <p:tgtEl>
                                          <p:spTgt spid="84"/>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anim calcmode="lin" valueType="num">
                                      <p:cBhvr additive="base">
                                        <p:cTn id="85" dur="1000" fill="hold"/>
                                        <p:tgtEl>
                                          <p:spTgt spid="85"/>
                                        </p:tgtEl>
                                        <p:attrNameLst>
                                          <p:attrName>ppt_x</p:attrName>
                                        </p:attrNameLst>
                                      </p:cBhvr>
                                      <p:tavLst>
                                        <p:tav tm="0">
                                          <p:val>
                                            <p:strVal val="0-#ppt_w/2"/>
                                          </p:val>
                                        </p:tav>
                                        <p:tav tm="100000">
                                          <p:val>
                                            <p:strVal val="#ppt_x"/>
                                          </p:val>
                                        </p:tav>
                                      </p:tavLst>
                                    </p:anim>
                                    <p:anim calcmode="lin" valueType="num">
                                      <p:cBhvr additive="base">
                                        <p:cTn id="86" dur="1000" fill="hold"/>
                                        <p:tgtEl>
                                          <p:spTgt spid="85"/>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86"/>
                                        </p:tgtEl>
                                        <p:attrNameLst>
                                          <p:attrName>style.visibility</p:attrName>
                                        </p:attrNameLst>
                                      </p:cBhvr>
                                      <p:to>
                                        <p:strVal val="visible"/>
                                      </p:to>
                                    </p:set>
                                    <p:anim calcmode="lin" valueType="num">
                                      <p:cBhvr additive="base">
                                        <p:cTn id="89" dur="1000" fill="hold"/>
                                        <p:tgtEl>
                                          <p:spTgt spid="86"/>
                                        </p:tgtEl>
                                        <p:attrNameLst>
                                          <p:attrName>ppt_x</p:attrName>
                                        </p:attrNameLst>
                                      </p:cBhvr>
                                      <p:tavLst>
                                        <p:tav tm="0">
                                          <p:val>
                                            <p:strVal val="0-#ppt_w/2"/>
                                          </p:val>
                                        </p:tav>
                                        <p:tav tm="100000">
                                          <p:val>
                                            <p:strVal val="#ppt_x"/>
                                          </p:val>
                                        </p:tav>
                                      </p:tavLst>
                                    </p:anim>
                                    <p:anim calcmode="lin" valueType="num">
                                      <p:cBhvr additive="base">
                                        <p:cTn id="90" dur="1000" fill="hold"/>
                                        <p:tgtEl>
                                          <p:spTgt spid="86"/>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87"/>
                                        </p:tgtEl>
                                        <p:attrNameLst>
                                          <p:attrName>style.visibility</p:attrName>
                                        </p:attrNameLst>
                                      </p:cBhvr>
                                      <p:to>
                                        <p:strVal val="visible"/>
                                      </p:to>
                                    </p:set>
                                    <p:anim calcmode="lin" valueType="num">
                                      <p:cBhvr additive="base">
                                        <p:cTn id="93" dur="1000" fill="hold"/>
                                        <p:tgtEl>
                                          <p:spTgt spid="87"/>
                                        </p:tgtEl>
                                        <p:attrNameLst>
                                          <p:attrName>ppt_x</p:attrName>
                                        </p:attrNameLst>
                                      </p:cBhvr>
                                      <p:tavLst>
                                        <p:tav tm="0">
                                          <p:val>
                                            <p:strVal val="0-#ppt_w/2"/>
                                          </p:val>
                                        </p:tav>
                                        <p:tav tm="100000">
                                          <p:val>
                                            <p:strVal val="#ppt_x"/>
                                          </p:val>
                                        </p:tav>
                                      </p:tavLst>
                                    </p:anim>
                                    <p:anim calcmode="lin" valueType="num">
                                      <p:cBhvr additive="base">
                                        <p:cTn id="94" dur="10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89"/>
                                        </p:tgtEl>
                                        <p:attrNameLst>
                                          <p:attrName>style.visibility</p:attrName>
                                        </p:attrNameLst>
                                      </p:cBhvr>
                                      <p:to>
                                        <p:strVal val="visible"/>
                                      </p:to>
                                    </p:set>
                                    <p:anim calcmode="lin" valueType="num">
                                      <p:cBhvr additive="base">
                                        <p:cTn id="99" dur="1000" fill="hold"/>
                                        <p:tgtEl>
                                          <p:spTgt spid="89"/>
                                        </p:tgtEl>
                                        <p:attrNameLst>
                                          <p:attrName>ppt_x</p:attrName>
                                        </p:attrNameLst>
                                      </p:cBhvr>
                                      <p:tavLst>
                                        <p:tav tm="0">
                                          <p:val>
                                            <p:strVal val="1+#ppt_w/2"/>
                                          </p:val>
                                        </p:tav>
                                        <p:tav tm="100000">
                                          <p:val>
                                            <p:strVal val="#ppt_x"/>
                                          </p:val>
                                        </p:tav>
                                      </p:tavLst>
                                    </p:anim>
                                    <p:anim calcmode="lin" valueType="num">
                                      <p:cBhvr additive="base">
                                        <p:cTn id="100" dur="10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nodeType="clickEffect">
                                  <p:stCondLst>
                                    <p:cond delay="0"/>
                                  </p:stCondLst>
                                  <p:childTnLst>
                                    <p:set>
                                      <p:cBhvr>
                                        <p:cTn id="104" dur="1" fill="hold">
                                          <p:stCondLst>
                                            <p:cond delay="0"/>
                                          </p:stCondLst>
                                        </p:cTn>
                                        <p:tgtEl>
                                          <p:spTgt spid="81"/>
                                        </p:tgtEl>
                                        <p:attrNameLst>
                                          <p:attrName>style.visibility</p:attrName>
                                        </p:attrNameLst>
                                      </p:cBhvr>
                                      <p:to>
                                        <p:strVal val="visible"/>
                                      </p:to>
                                    </p:set>
                                    <p:anim calcmode="lin" valueType="num">
                                      <p:cBhvr additive="base">
                                        <p:cTn id="105" dur="1000" fill="hold"/>
                                        <p:tgtEl>
                                          <p:spTgt spid="81"/>
                                        </p:tgtEl>
                                        <p:attrNameLst>
                                          <p:attrName>ppt_x</p:attrName>
                                        </p:attrNameLst>
                                      </p:cBhvr>
                                      <p:tavLst>
                                        <p:tav tm="0">
                                          <p:val>
                                            <p:strVal val="0-#ppt_w/2"/>
                                          </p:val>
                                        </p:tav>
                                        <p:tav tm="100000">
                                          <p:val>
                                            <p:strVal val="#ppt_x"/>
                                          </p:val>
                                        </p:tav>
                                      </p:tavLst>
                                    </p:anim>
                                    <p:anim calcmode="lin" valueType="num">
                                      <p:cBhvr additive="base">
                                        <p:cTn id="106" dur="10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1.45833E-6 3.7037E-6 L 0.00065 0.04884 " pathEditMode="relative" rAng="0" ptsTypes="AA">
                                      <p:cBhvr>
                                        <p:cTn id="110" dur="1000" fill="hold"/>
                                        <p:tgtEl>
                                          <p:spTgt spid="81"/>
                                        </p:tgtEl>
                                        <p:attrNameLst>
                                          <p:attrName>ppt_x</p:attrName>
                                          <p:attrName>ppt_y</p:attrName>
                                        </p:attrNameLst>
                                      </p:cBhvr>
                                      <p:rCtr x="26" y="2431"/>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nodeType="clickEffect">
                                  <p:stCondLst>
                                    <p:cond delay="0"/>
                                  </p:stCondLst>
                                  <p:childTnLst>
                                    <p:animMotion origin="layout" path="M 0.00065 0.04884 L 0.00065 0.10139 " pathEditMode="relative" rAng="0" ptsTypes="AA">
                                      <p:cBhvr>
                                        <p:cTn id="114" dur="1000" fill="hold"/>
                                        <p:tgtEl>
                                          <p:spTgt spid="81"/>
                                        </p:tgtEl>
                                        <p:attrNameLst>
                                          <p:attrName>ppt_x</p:attrName>
                                          <p:attrName>ppt_y</p:attrName>
                                        </p:attrNameLst>
                                      </p:cBhvr>
                                      <p:rCtr x="0" y="2616"/>
                                    </p:animMotion>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0.00065 0.10139 L 0.00065 0.1537 " pathEditMode="relative" rAng="0" ptsTypes="AA">
                                      <p:cBhvr>
                                        <p:cTn id="118" dur="1000" fill="hold"/>
                                        <p:tgtEl>
                                          <p:spTgt spid="81"/>
                                        </p:tgtEl>
                                        <p:attrNameLst>
                                          <p:attrName>ppt_x</p:attrName>
                                          <p:attrName>ppt_y</p:attrName>
                                        </p:attrNameLst>
                                      </p:cBhvr>
                                      <p:rCtr x="0" y="2616"/>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0.00065 0.1537 L 0.00065 0.19583 " pathEditMode="relative" rAng="0" ptsTypes="AA">
                                      <p:cBhvr>
                                        <p:cTn id="122" dur="1000" fill="hold"/>
                                        <p:tgtEl>
                                          <p:spTgt spid="81"/>
                                        </p:tgtEl>
                                        <p:attrNameLst>
                                          <p:attrName>ppt_x</p:attrName>
                                          <p:attrName>ppt_y</p:attrName>
                                        </p:attrNameLst>
                                      </p:cBhvr>
                                      <p:rCtr x="0" y="2106"/>
                                    </p:animMotion>
                                  </p:childTnLst>
                                </p:cTn>
                              </p:par>
                            </p:childTnLst>
                          </p:cTn>
                        </p:par>
                      </p:childTnLst>
                    </p:cTn>
                  </p:par>
                  <p:par>
                    <p:cTn id="123" fill="hold">
                      <p:stCondLst>
                        <p:cond delay="indefinite"/>
                      </p:stCondLst>
                      <p:childTnLst>
                        <p:par>
                          <p:cTn id="124" fill="hold">
                            <p:stCondLst>
                              <p:cond delay="0"/>
                            </p:stCondLst>
                            <p:childTnLst>
                              <p:par>
                                <p:cTn id="125" presetID="8" presetClass="exit" presetSubtype="16" fill="hold" grpId="1" nodeType="clickEffect">
                                  <p:stCondLst>
                                    <p:cond delay="0"/>
                                  </p:stCondLst>
                                  <p:childTnLst>
                                    <p:animEffect transition="out" filter="diamond(in)">
                                      <p:cBhvr>
                                        <p:cTn id="126" dur="1000"/>
                                        <p:tgtEl>
                                          <p:spTgt spid="76"/>
                                        </p:tgtEl>
                                      </p:cBhvr>
                                    </p:animEffect>
                                    <p:set>
                                      <p:cBhvr>
                                        <p:cTn id="127" dur="1" fill="hold">
                                          <p:stCondLst>
                                            <p:cond delay="999"/>
                                          </p:stCondLst>
                                        </p:cTn>
                                        <p:tgtEl>
                                          <p:spTgt spid="76"/>
                                        </p:tgtEl>
                                        <p:attrNameLst>
                                          <p:attrName>style.visibility</p:attrName>
                                        </p:attrNameLst>
                                      </p:cBhvr>
                                      <p:to>
                                        <p:strVal val="hidden"/>
                                      </p:to>
                                    </p:set>
                                  </p:childTnLst>
                                </p:cTn>
                              </p:par>
                            </p:childTnLst>
                          </p:cTn>
                        </p:par>
                        <p:par>
                          <p:cTn id="128" fill="hold">
                            <p:stCondLst>
                              <p:cond delay="1000"/>
                            </p:stCondLst>
                            <p:childTnLst>
                              <p:par>
                                <p:cTn id="129" presetID="64" presetClass="path" presetSubtype="0" accel="50000" decel="50000" fill="hold" grpId="1" nodeType="afterEffect">
                                  <p:stCondLst>
                                    <p:cond delay="0"/>
                                  </p:stCondLst>
                                  <p:childTnLst>
                                    <p:animMotion origin="layout" path="M 1.25E-6 -4.81481E-6 L 0.00377 -0.04745 " pathEditMode="relative" rAng="0" ptsTypes="AA">
                                      <p:cBhvr>
                                        <p:cTn id="130" dur="1000" fill="hold"/>
                                        <p:tgtEl>
                                          <p:spTgt spid="77"/>
                                        </p:tgtEl>
                                        <p:attrNameLst>
                                          <p:attrName>ppt_x</p:attrName>
                                          <p:attrName>ppt_y</p:attrName>
                                        </p:attrNameLst>
                                      </p:cBhvr>
                                      <p:rCtr x="182" y="-2384"/>
                                    </p:animMotion>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nodeType="clickEffect">
                                  <p:stCondLst>
                                    <p:cond delay="0"/>
                                  </p:stCondLst>
                                  <p:childTnLst>
                                    <p:animMotion origin="layout" path="M 0.00065 0.19328 L 0.00065 0.23564 " pathEditMode="relative" rAng="0" ptsTypes="AA">
                                      <p:cBhvr>
                                        <p:cTn id="134" dur="1000" fill="hold"/>
                                        <p:tgtEl>
                                          <p:spTgt spid="81"/>
                                        </p:tgtEl>
                                        <p:attrNameLst>
                                          <p:attrName>ppt_x</p:attrName>
                                          <p:attrName>ppt_y</p:attrName>
                                        </p:attrNameLst>
                                      </p:cBhvr>
                                      <p:rCtr x="0" y="2106"/>
                                    </p:animMotion>
                                  </p:childTnLst>
                                </p:cTn>
                              </p:par>
                            </p:childTnLst>
                          </p:cTn>
                        </p:par>
                      </p:childTnLst>
                    </p:cTn>
                  </p:par>
                  <p:par>
                    <p:cTn id="135" fill="hold">
                      <p:stCondLst>
                        <p:cond delay="indefinite"/>
                      </p:stCondLst>
                      <p:childTnLst>
                        <p:par>
                          <p:cTn id="136" fill="hold">
                            <p:stCondLst>
                              <p:cond delay="0"/>
                            </p:stCondLst>
                            <p:childTnLst>
                              <p:par>
                                <p:cTn id="137" presetID="64" presetClass="path" presetSubtype="0" accel="50000" decel="50000" fill="hold" grpId="1" nodeType="clickEffect">
                                  <p:stCondLst>
                                    <p:cond delay="0"/>
                                  </p:stCondLst>
                                  <p:childTnLst>
                                    <p:animMotion origin="layout" path="M -0.00378 0.00555 L 1.25E-6 -0.04422 " pathEditMode="relative" rAng="0" ptsTypes="AA">
                                      <p:cBhvr>
                                        <p:cTn id="138" dur="1000" fill="hold"/>
                                        <p:tgtEl>
                                          <p:spTgt spid="78"/>
                                        </p:tgtEl>
                                        <p:attrNameLst>
                                          <p:attrName>ppt_x</p:attrName>
                                          <p:attrName>ppt_y</p:attrName>
                                        </p:attrNameLst>
                                      </p:cBhvr>
                                      <p:rCtr x="182" y="-2500"/>
                                    </p:animMotion>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nodeType="clickEffect">
                                  <p:stCondLst>
                                    <p:cond delay="0"/>
                                  </p:stCondLst>
                                  <p:childTnLst>
                                    <p:animMotion origin="layout" path="M 0.00065 0.23333 L 0.00065 0.28819 " pathEditMode="relative" rAng="0" ptsTypes="AA">
                                      <p:cBhvr>
                                        <p:cTn id="142" dur="1000" fill="hold"/>
                                        <p:tgtEl>
                                          <p:spTgt spid="81"/>
                                        </p:tgtEl>
                                        <p:attrNameLst>
                                          <p:attrName>ppt_x</p:attrName>
                                          <p:attrName>ppt_y</p:attrName>
                                        </p:attrNameLst>
                                      </p:cBhvr>
                                      <p:rCtr x="0" y="2731"/>
                                    </p:animMotion>
                                  </p:childTnLst>
                                </p:cTn>
                              </p:par>
                            </p:childTnLst>
                          </p:cTn>
                        </p:par>
                      </p:childTnLst>
                    </p:cTn>
                  </p:par>
                  <p:par>
                    <p:cTn id="143" fill="hold">
                      <p:stCondLst>
                        <p:cond delay="indefinite"/>
                      </p:stCondLst>
                      <p:childTnLst>
                        <p:par>
                          <p:cTn id="144" fill="hold">
                            <p:stCondLst>
                              <p:cond delay="0"/>
                            </p:stCondLst>
                            <p:childTnLst>
                              <p:par>
                                <p:cTn id="145" presetID="64" presetClass="path" presetSubtype="0" accel="50000" decel="50000" fill="hold" grpId="1" nodeType="clickEffect">
                                  <p:stCondLst>
                                    <p:cond delay="0"/>
                                  </p:stCondLst>
                                  <p:childTnLst>
                                    <p:animMotion origin="layout" path="M -0.00378 0.00232 L 1.25E-6 -0.04375 " pathEditMode="relative" rAng="0" ptsTypes="AA">
                                      <p:cBhvr>
                                        <p:cTn id="146" dur="1000" fill="hold"/>
                                        <p:tgtEl>
                                          <p:spTgt spid="79"/>
                                        </p:tgtEl>
                                        <p:attrNameLst>
                                          <p:attrName>ppt_x</p:attrName>
                                          <p:attrName>ppt_y</p:attrName>
                                        </p:attrNameLst>
                                      </p:cBhvr>
                                      <p:rCtr x="182" y="-2315"/>
                                    </p:animMotion>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0.00065 0.28819 L 0.00065 0.33217 " pathEditMode="relative" rAng="0" ptsTypes="AA">
                                      <p:cBhvr>
                                        <p:cTn id="150" dur="1000" fill="hold"/>
                                        <p:tgtEl>
                                          <p:spTgt spid="81"/>
                                        </p:tgtEl>
                                        <p:attrNameLst>
                                          <p:attrName>ppt_x</p:attrName>
                                          <p:attrName>ppt_y</p:attrName>
                                        </p:attrNameLst>
                                      </p:cBhvr>
                                      <p:rCtr x="0" y="2199"/>
                                    </p:animMotion>
                                  </p:childTnLst>
                                </p:cTn>
                              </p:par>
                            </p:childTnLst>
                          </p:cTn>
                        </p:par>
                      </p:childTnLst>
                    </p:cTn>
                  </p:par>
                  <p:par>
                    <p:cTn id="151" fill="hold">
                      <p:stCondLst>
                        <p:cond delay="indefinite"/>
                      </p:stCondLst>
                      <p:childTnLst>
                        <p:par>
                          <p:cTn id="152" fill="hold">
                            <p:stCondLst>
                              <p:cond delay="0"/>
                            </p:stCondLst>
                            <p:childTnLst>
                              <p:par>
                                <p:cTn id="153" presetID="64" presetClass="path" presetSubtype="0" accel="50000" decel="50000" fill="hold" grpId="1" nodeType="clickEffect">
                                  <p:stCondLst>
                                    <p:cond delay="0"/>
                                  </p:stCondLst>
                                  <p:childTnLst>
                                    <p:animMotion origin="layout" path="M -0.00273 -0.00255 L 5.55112E-17 -0.04583 " pathEditMode="relative" rAng="0" ptsTypes="AA">
                                      <p:cBhvr>
                                        <p:cTn id="154" dur="1000" fill="hold"/>
                                        <p:tgtEl>
                                          <p:spTgt spid="86"/>
                                        </p:tgtEl>
                                        <p:attrNameLst>
                                          <p:attrName>ppt_x</p:attrName>
                                          <p:attrName>ppt_y</p:attrName>
                                        </p:attrNameLst>
                                      </p:cBhvr>
                                      <p:rCtr x="130" y="-2176"/>
                                    </p:animMotion>
                                  </p:childTnLst>
                                </p:cTn>
                              </p:par>
                            </p:childTnLst>
                          </p:cTn>
                        </p:par>
                      </p:childTnLst>
                    </p:cTn>
                  </p:par>
                  <p:par>
                    <p:cTn id="155" fill="hold">
                      <p:stCondLst>
                        <p:cond delay="indefinite"/>
                      </p:stCondLst>
                      <p:childTnLst>
                        <p:par>
                          <p:cTn id="156" fill="hold">
                            <p:stCondLst>
                              <p:cond delay="0"/>
                            </p:stCondLst>
                            <p:childTnLst>
                              <p:par>
                                <p:cTn id="157" presetID="42" presetClass="path" presetSubtype="0" accel="50000" decel="50000" fill="hold" nodeType="clickEffect">
                                  <p:stCondLst>
                                    <p:cond delay="0"/>
                                  </p:stCondLst>
                                  <p:childTnLst>
                                    <p:animMotion origin="layout" path="M 0.00065 0.32986 L 0.00065 0.3824 " pathEditMode="relative" rAng="0" ptsTypes="AA">
                                      <p:cBhvr>
                                        <p:cTn id="158" dur="1000" fill="hold"/>
                                        <p:tgtEl>
                                          <p:spTgt spid="81"/>
                                        </p:tgtEl>
                                        <p:attrNameLst>
                                          <p:attrName>ppt_x</p:attrName>
                                          <p:attrName>ppt_y</p:attrName>
                                        </p:attrNameLst>
                                      </p:cBhvr>
                                      <p:rCtr x="0" y="2616"/>
                                    </p:animMotion>
                                  </p:childTnLst>
                                </p:cTn>
                              </p:par>
                            </p:childTnLst>
                          </p:cTn>
                        </p:par>
                      </p:childTnLst>
                    </p:cTn>
                  </p:par>
                  <p:par>
                    <p:cTn id="159" fill="hold">
                      <p:stCondLst>
                        <p:cond delay="indefinite"/>
                      </p:stCondLst>
                      <p:childTnLst>
                        <p:par>
                          <p:cTn id="160" fill="hold">
                            <p:stCondLst>
                              <p:cond delay="0"/>
                            </p:stCondLst>
                            <p:childTnLst>
                              <p:par>
                                <p:cTn id="161" presetID="64" presetClass="path" presetSubtype="0" accel="50000" decel="50000" fill="hold" grpId="1" nodeType="clickEffect">
                                  <p:stCondLst>
                                    <p:cond delay="0"/>
                                  </p:stCondLst>
                                  <p:childTnLst>
                                    <p:animMotion origin="layout" path="M 0.00039 0.00185 L -0.00313 -0.04584 " pathEditMode="relative" rAng="0" ptsTypes="AA">
                                      <p:cBhvr>
                                        <p:cTn id="162" dur="1000" fill="hold"/>
                                        <p:tgtEl>
                                          <p:spTgt spid="87"/>
                                        </p:tgtEl>
                                        <p:attrNameLst>
                                          <p:attrName>ppt_x</p:attrName>
                                          <p:attrName>ppt_y</p:attrName>
                                        </p:attrNameLst>
                                      </p:cBhvr>
                                      <p:rCtr x="-182" y="-2384"/>
                                    </p:animMotion>
                                  </p:childTnLst>
                                </p:cTn>
                              </p:par>
                            </p:childTnLst>
                          </p:cTn>
                        </p:par>
                      </p:childTnLst>
                    </p:cTn>
                  </p:par>
                  <p:par>
                    <p:cTn id="163" fill="hold">
                      <p:stCondLst>
                        <p:cond delay="indefinite"/>
                      </p:stCondLst>
                      <p:childTnLst>
                        <p:par>
                          <p:cTn id="164" fill="hold">
                            <p:stCondLst>
                              <p:cond delay="0"/>
                            </p:stCondLst>
                            <p:childTnLst>
                              <p:par>
                                <p:cTn id="165" presetID="8" presetClass="exit" presetSubtype="16" fill="hold" grpId="1" nodeType="clickEffect">
                                  <p:stCondLst>
                                    <p:cond delay="0"/>
                                  </p:stCondLst>
                                  <p:childTnLst>
                                    <p:animEffect transition="out" filter="diamond(in)">
                                      <p:cBhvr>
                                        <p:cTn id="166" dur="1000"/>
                                        <p:tgtEl>
                                          <p:spTgt spid="88"/>
                                        </p:tgtEl>
                                      </p:cBhvr>
                                    </p:animEffect>
                                    <p:set>
                                      <p:cBhvr>
                                        <p:cTn id="167" dur="1" fill="hold">
                                          <p:stCondLst>
                                            <p:cond delay="999"/>
                                          </p:stCondLst>
                                        </p:cTn>
                                        <p:tgtEl>
                                          <p:spTgt spid="88"/>
                                        </p:tgtEl>
                                        <p:attrNameLst>
                                          <p:attrName>style.visibility</p:attrName>
                                        </p:attrNameLst>
                                      </p:cBhvr>
                                      <p:to>
                                        <p:strVal val="hidden"/>
                                      </p:to>
                                    </p:set>
                                  </p:childTnLst>
                                </p:cTn>
                              </p:par>
                            </p:childTnLst>
                          </p:cTn>
                        </p:par>
                        <p:par>
                          <p:cTn id="168" fill="hold">
                            <p:stCondLst>
                              <p:cond delay="1000"/>
                            </p:stCondLst>
                            <p:childTnLst>
                              <p:par>
                                <p:cTn id="169" presetID="8" presetClass="entr" presetSubtype="16" fill="hold" grpId="0" nodeType="afterEffect">
                                  <p:stCondLst>
                                    <p:cond delay="0"/>
                                  </p:stCondLst>
                                  <p:childTnLst>
                                    <p:set>
                                      <p:cBhvr>
                                        <p:cTn id="170" dur="1" fill="hold">
                                          <p:stCondLst>
                                            <p:cond delay="0"/>
                                          </p:stCondLst>
                                        </p:cTn>
                                        <p:tgtEl>
                                          <p:spTgt spid="90"/>
                                        </p:tgtEl>
                                        <p:attrNameLst>
                                          <p:attrName>style.visibility</p:attrName>
                                        </p:attrNameLst>
                                      </p:cBhvr>
                                      <p:to>
                                        <p:strVal val="visible"/>
                                      </p:to>
                                    </p:set>
                                    <p:animEffect transition="in" filter="diamond(in)">
                                      <p:cBhvr>
                                        <p:cTn id="171"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2" grpId="0"/>
      <p:bldP spid="73" grpId="0"/>
      <p:bldP spid="74" grpId="0"/>
      <p:bldP spid="75" grpId="0"/>
      <p:bldP spid="76" grpId="0"/>
      <p:bldP spid="76" grpId="1"/>
      <p:bldP spid="77" grpId="0"/>
      <p:bldP spid="77" grpId="1"/>
      <p:bldP spid="78" grpId="0"/>
      <p:bldP spid="78" grpId="1"/>
      <p:bldP spid="79" grpId="0"/>
      <p:bldP spid="79" grpId="1"/>
      <p:bldP spid="80" grpId="0"/>
      <p:bldP spid="86" grpId="0"/>
      <p:bldP spid="86" grpId="1"/>
      <p:bldP spid="87" grpId="0"/>
      <p:bldP spid="87" grpId="1"/>
      <p:bldP spid="88" grpId="0"/>
      <p:bldP spid="88" grpId="1"/>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901170" y="1193970"/>
            <a:ext cx="10789920" cy="554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61950" marR="0" lvl="0" indent="-36195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الگوریتمی بنویسید که یک لیست مرتب بصورت صعودی از اعداد را از کاربر دریافت و سپس با دریافت یک عدد جدید از کاربر آن را درمکان مناسب لیست </a:t>
            </a:r>
            <a:r>
              <a:rPr kumimoji="0" lang="fa-IR" altLang="en-US" sz="2400" b="1"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درج</a:t>
            </a:r>
            <a:r>
              <a:rPr kumimoji="0" lang="fa-IR" altLang="en-US" sz="2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کند بطوریکه ترتیب حفظ شود.</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بخوان</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 + 1</a:t>
            </a:r>
            <a:r>
              <a:rPr kumimoji="0" lang="fa-IR" altLang="en-US" sz="2400" b="0" i="0" u="none" strike="noStrike" kern="0" cap="none" spc="0" normalizeH="0" baseline="0" noProof="0" dirty="0" smtClean="0">
                <a:ln>
                  <a:noFill/>
                </a:ln>
                <a:solidFill>
                  <a:srgbClr val="000000"/>
                </a:solidFill>
                <a:effectLst/>
                <a:uLnTx/>
                <a:uFillTx/>
                <a:latin typeface="Tahoma"/>
                <a:ea typeface="+mn-ea"/>
              </a:rPr>
              <a:t> عنصر درنظر بگیر</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عنصر بخوان (بصورت مرتب شده)</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x</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بخوان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n</a:t>
            </a:r>
            <a:endParaRPr kumimoji="0" lang="fa-IR"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400" b="0" i="0" u="none" strike="noStrike" kern="0" cap="none" spc="0" normalizeH="0" baseline="0" noProof="0" dirty="0" smtClean="0">
                <a:ln>
                  <a:noFill/>
                </a:ln>
                <a:solidFill>
                  <a:srgbClr val="000000"/>
                </a:solidFill>
                <a:effectLst/>
                <a:uLnTx/>
                <a:uFillTx/>
                <a:latin typeface="Tahoma"/>
                <a:ea typeface="+mn-ea"/>
              </a:rPr>
              <a:t>(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 and x &lt; A(</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a:t>
            </a:r>
            <a:r>
              <a:rPr kumimoji="0" lang="fa-IR" altLang="en-US" sz="2400" b="0" i="0" u="none" strike="noStrike" kern="0" cap="none" spc="0" normalizeH="0" baseline="0" noProof="0" dirty="0" smtClean="0">
                <a:ln>
                  <a:noFill/>
                </a:ln>
                <a:solidFill>
                  <a:srgbClr val="000000"/>
                </a:solidFill>
                <a:effectLst/>
                <a:uLnTx/>
                <a:uFillTx/>
                <a:latin typeface="Tahoma"/>
                <a:ea typeface="+mn-ea"/>
              </a:rPr>
              <a:t> دستورات 7 تا 8 را تکرار کن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 ← A(</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en-US" altLang="en-US" sz="2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400" b="0" i="0" u="none" strike="noStrike" kern="0" cap="none" spc="0" normalizeH="0" baseline="0" noProof="0" dirty="0" smtClean="0">
                <a:ln>
                  <a:noFill/>
                </a:ln>
                <a:solidFill>
                  <a:srgbClr val="000000"/>
                </a:solidFill>
                <a:effectLst/>
                <a:uLnTx/>
                <a:uFillTx/>
                <a:latin typeface="Tahoma"/>
                <a:ea typeface="+mn-ea"/>
              </a:rPr>
              <a:t> + 1) ← x</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400" b="0" i="0" u="none" strike="noStrike" kern="0" cap="none" spc="0" normalizeH="0" baseline="0" noProof="0" dirty="0" smtClean="0">
                <a:ln>
                  <a:noFill/>
                </a:ln>
                <a:solidFill>
                  <a:srgbClr val="000000"/>
                </a:solidFill>
                <a:effectLst/>
                <a:uLnTx/>
                <a:uFillTx/>
                <a:latin typeface="Tahoma"/>
                <a:ea typeface="+mn-ea"/>
              </a:rPr>
              <a:t>n ← n + 1</a:t>
            </a:r>
            <a:endParaRPr kumimoji="0" lang="fa-IR" altLang="en-US" sz="2400" b="0" i="0" u="none" strike="noStrike" kern="0" cap="none" spc="0" normalizeH="0" baseline="0" noProof="0" dirty="0" smtClean="0">
              <a:ln>
                <a:noFill/>
              </a:ln>
              <a:solidFill>
                <a:srgbClr val="000000"/>
              </a:solidFill>
              <a:effectLst/>
              <a:uLnTx/>
              <a:uFillTx/>
              <a:latin typeface="Tahoma"/>
              <a:ea typeface="+mn-ea"/>
            </a:endParaRP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400" b="0" i="0" u="none" strike="noStrike" kern="0" cap="none" spc="0" normalizeH="0" baseline="0" noProof="0" dirty="0" smtClean="0">
                <a:ln>
                  <a:noFill/>
                </a:ln>
                <a:solidFill>
                  <a:srgbClr val="000000"/>
                </a:solidFill>
                <a:effectLst/>
                <a:uLnTx/>
                <a:uFillTx/>
                <a:latin typeface="Tahoma"/>
                <a:ea typeface="+mn-ea"/>
              </a:rPr>
              <a:t>A</a:t>
            </a:r>
            <a:r>
              <a:rPr kumimoji="0" lang="fa-IR" altLang="en-US" sz="2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400" b="0" i="0" u="none" strike="noStrike" kern="0" cap="none" spc="0" normalizeH="0" baseline="0" noProof="0" dirty="0" smtClean="0">
                <a:ln>
                  <a:noFill/>
                </a:ln>
                <a:solidFill>
                  <a:srgbClr val="000000"/>
                </a:solidFill>
                <a:effectLst/>
                <a:uLnTx/>
                <a:uFillTx/>
                <a:latin typeface="Tahoma"/>
                <a:ea typeface="+mn-ea"/>
              </a:rPr>
              <a:t>n</a:t>
            </a:r>
            <a:r>
              <a:rPr kumimoji="0" lang="fa-IR" altLang="en-US" sz="2400" b="0" i="0" u="none" strike="noStrike" kern="0" cap="none" spc="0" normalizeH="0" baseline="0" noProof="0" dirty="0" smtClean="0">
                <a:ln>
                  <a:noFill/>
                </a:ln>
                <a:solidFill>
                  <a:srgbClr val="000000"/>
                </a:solidFill>
                <a:effectLst/>
                <a:uLnTx/>
                <a:uFillTx/>
                <a:latin typeface="Tahoma"/>
                <a:ea typeface="+mn-ea"/>
              </a:rPr>
              <a:t> عضو چاپ کن</a:t>
            </a:r>
          </a:p>
          <a:p>
            <a:pPr marL="361950" marR="0" lvl="0" indent="-36195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400" b="0" i="0" u="none" strike="noStrike" kern="0" cap="none" spc="0" normalizeH="0" baseline="0" noProof="0" dirty="0" smtClean="0">
                <a:ln>
                  <a:noFill/>
                </a:ln>
                <a:solidFill>
                  <a:srgbClr val="000000"/>
                </a:solidFill>
                <a:effectLst/>
                <a:uLnTx/>
                <a:uFillTx/>
                <a:latin typeface="Tahoma"/>
                <a:ea typeface="+mn-ea"/>
              </a:rPr>
              <a:t>توقف کن</a:t>
            </a:r>
            <a:endParaRPr kumimoji="0" lang="en-US" altLang="en-US" sz="24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2575564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1245140" y="1271791"/>
            <a:ext cx="8229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r>
              <a:rPr lang="fa-IR" altLang="en-US" sz="2000" kern="0" smtClean="0">
                <a:cs typeface="Tahoma" panose="020B0604030504040204" pitchFamily="34" charset="0"/>
              </a:rPr>
              <a:t>آزمایش الگوریتم درج در لیست مرتب</a:t>
            </a:r>
            <a:endParaRPr lang="en-US" altLang="en-US" sz="2000" kern="0" dirty="0" smtClean="0">
              <a:cs typeface="Tahoma" panose="020B0604030504040204" pitchFamily="34" charset="0"/>
            </a:endParaRPr>
          </a:p>
        </p:txBody>
      </p:sp>
      <p:sp>
        <p:nvSpPr>
          <p:cNvPr id="7" name="Rectangle 4"/>
          <p:cNvSpPr>
            <a:spLocks noChangeArrowheads="1"/>
          </p:cNvSpPr>
          <p:nvPr/>
        </p:nvSpPr>
        <p:spPr bwMode="auto">
          <a:xfrm>
            <a:off x="3812128" y="2310016"/>
            <a:ext cx="576262" cy="3549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 name="Line 5"/>
          <p:cNvSpPr>
            <a:spLocks noChangeShapeType="1"/>
          </p:cNvSpPr>
          <p:nvPr/>
        </p:nvSpPr>
        <p:spPr bwMode="auto">
          <a:xfrm>
            <a:off x="3812128" y="2670378"/>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 name="Line 6"/>
          <p:cNvSpPr>
            <a:spLocks noChangeShapeType="1"/>
          </p:cNvSpPr>
          <p:nvPr/>
        </p:nvSpPr>
        <p:spPr bwMode="auto">
          <a:xfrm>
            <a:off x="3812128" y="3000578"/>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 name="Line 7"/>
          <p:cNvSpPr>
            <a:spLocks noChangeShapeType="1"/>
          </p:cNvSpPr>
          <p:nvPr/>
        </p:nvSpPr>
        <p:spPr bwMode="auto">
          <a:xfrm>
            <a:off x="3812128" y="3305378"/>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 name="Line 8"/>
          <p:cNvSpPr>
            <a:spLocks noChangeShapeType="1"/>
          </p:cNvSpPr>
          <p:nvPr/>
        </p:nvSpPr>
        <p:spPr bwMode="auto">
          <a:xfrm>
            <a:off x="3812128" y="3635578"/>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2" name="Line 9"/>
          <p:cNvSpPr>
            <a:spLocks noChangeShapeType="1"/>
          </p:cNvSpPr>
          <p:nvPr/>
        </p:nvSpPr>
        <p:spPr bwMode="auto">
          <a:xfrm>
            <a:off x="3812128" y="3927678"/>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3" name="Line 10"/>
          <p:cNvSpPr>
            <a:spLocks noChangeShapeType="1"/>
          </p:cNvSpPr>
          <p:nvPr/>
        </p:nvSpPr>
        <p:spPr bwMode="auto">
          <a:xfrm>
            <a:off x="3812128" y="4257878"/>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4" name="Line 11"/>
          <p:cNvSpPr>
            <a:spLocks noChangeShapeType="1"/>
          </p:cNvSpPr>
          <p:nvPr/>
        </p:nvSpPr>
        <p:spPr bwMode="auto">
          <a:xfrm>
            <a:off x="3812128" y="4562678"/>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5" name="Text Box 12"/>
          <p:cNvSpPr txBox="1">
            <a:spLocks noChangeArrowheads="1"/>
          </p:cNvSpPr>
          <p:nvPr/>
        </p:nvSpPr>
        <p:spPr bwMode="auto">
          <a:xfrm>
            <a:off x="3862928" y="2310016"/>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12</a:t>
            </a:r>
          </a:p>
        </p:txBody>
      </p:sp>
      <p:sp>
        <p:nvSpPr>
          <p:cNvPr id="16" name="Text Box 13"/>
          <p:cNvSpPr txBox="1">
            <a:spLocks noChangeArrowheads="1"/>
          </p:cNvSpPr>
          <p:nvPr/>
        </p:nvSpPr>
        <p:spPr bwMode="auto">
          <a:xfrm>
            <a:off x="3870865" y="2644978"/>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18</a:t>
            </a:r>
          </a:p>
        </p:txBody>
      </p:sp>
      <p:sp>
        <p:nvSpPr>
          <p:cNvPr id="17" name="Text Box 14"/>
          <p:cNvSpPr txBox="1">
            <a:spLocks noChangeArrowheads="1"/>
          </p:cNvSpPr>
          <p:nvPr/>
        </p:nvSpPr>
        <p:spPr bwMode="auto">
          <a:xfrm>
            <a:off x="3883565" y="2949778"/>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21</a:t>
            </a:r>
          </a:p>
        </p:txBody>
      </p:sp>
      <p:sp>
        <p:nvSpPr>
          <p:cNvPr id="18" name="Text Box 15"/>
          <p:cNvSpPr txBox="1">
            <a:spLocks noChangeArrowheads="1"/>
          </p:cNvSpPr>
          <p:nvPr/>
        </p:nvSpPr>
        <p:spPr bwMode="auto">
          <a:xfrm>
            <a:off x="3883565" y="3292678"/>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35</a:t>
            </a:r>
          </a:p>
        </p:txBody>
      </p:sp>
      <p:sp>
        <p:nvSpPr>
          <p:cNvPr id="19" name="Text Box 16"/>
          <p:cNvSpPr txBox="1">
            <a:spLocks noChangeArrowheads="1"/>
          </p:cNvSpPr>
          <p:nvPr/>
        </p:nvSpPr>
        <p:spPr bwMode="auto">
          <a:xfrm>
            <a:off x="3896265" y="3584778"/>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38</a:t>
            </a:r>
          </a:p>
        </p:txBody>
      </p:sp>
      <p:sp>
        <p:nvSpPr>
          <p:cNvPr id="20" name="Text Box 17"/>
          <p:cNvSpPr txBox="1">
            <a:spLocks noChangeArrowheads="1"/>
          </p:cNvSpPr>
          <p:nvPr/>
        </p:nvSpPr>
        <p:spPr bwMode="auto">
          <a:xfrm>
            <a:off x="3883565" y="3914978"/>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42</a:t>
            </a:r>
          </a:p>
        </p:txBody>
      </p:sp>
      <p:sp>
        <p:nvSpPr>
          <p:cNvPr id="21" name="Text Box 18"/>
          <p:cNvSpPr txBox="1">
            <a:spLocks noChangeArrowheads="1"/>
          </p:cNvSpPr>
          <p:nvPr/>
        </p:nvSpPr>
        <p:spPr bwMode="auto">
          <a:xfrm>
            <a:off x="3883565" y="421819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44</a:t>
            </a:r>
          </a:p>
        </p:txBody>
      </p:sp>
      <p:sp>
        <p:nvSpPr>
          <p:cNvPr id="22" name="Text Box 19"/>
          <p:cNvSpPr txBox="1">
            <a:spLocks noChangeArrowheads="1"/>
          </p:cNvSpPr>
          <p:nvPr/>
        </p:nvSpPr>
        <p:spPr bwMode="auto">
          <a:xfrm>
            <a:off x="3883565" y="455315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48</a:t>
            </a:r>
          </a:p>
        </p:txBody>
      </p:sp>
      <p:sp>
        <p:nvSpPr>
          <p:cNvPr id="23" name="Text Box 20"/>
          <p:cNvSpPr txBox="1">
            <a:spLocks noChangeArrowheads="1"/>
          </p:cNvSpPr>
          <p:nvPr/>
        </p:nvSpPr>
        <p:spPr bwMode="auto">
          <a:xfrm>
            <a:off x="3883565" y="1827416"/>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A</a:t>
            </a:r>
          </a:p>
        </p:txBody>
      </p:sp>
      <p:grpSp>
        <p:nvGrpSpPr>
          <p:cNvPr id="24" name="Group 21"/>
          <p:cNvGrpSpPr>
            <a:grpSpLocks/>
          </p:cNvGrpSpPr>
          <p:nvPr/>
        </p:nvGrpSpPr>
        <p:grpSpPr bwMode="auto">
          <a:xfrm>
            <a:off x="3097753" y="5238953"/>
            <a:ext cx="565150" cy="336550"/>
            <a:chOff x="983" y="2215"/>
            <a:chExt cx="356" cy="212"/>
          </a:xfrm>
        </p:grpSpPr>
        <p:sp>
          <p:nvSpPr>
            <p:cNvPr id="25" name="Line 22"/>
            <p:cNvSpPr>
              <a:spLocks noChangeShapeType="1"/>
            </p:cNvSpPr>
            <p:nvPr/>
          </p:nvSpPr>
          <p:spPr bwMode="auto">
            <a:xfrm>
              <a:off x="1112" y="2331"/>
              <a:ext cx="227"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6" name="Text Box 23"/>
            <p:cNvSpPr txBox="1">
              <a:spLocks noChangeArrowheads="1"/>
            </p:cNvSpPr>
            <p:nvPr/>
          </p:nvSpPr>
          <p:spPr bwMode="auto">
            <a:xfrm>
              <a:off x="983" y="2215"/>
              <a:ext cx="1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33CC"/>
                  </a:solidFill>
                  <a:effectLst/>
                  <a:uLnTx/>
                  <a:uFillTx/>
                  <a:latin typeface="Arial" panose="020B0604020202020204" pitchFamily="34" charset="0"/>
                  <a:cs typeface="Arial" panose="020B0604020202020204" pitchFamily="34" charset="0"/>
                </a:rPr>
                <a:t>i</a:t>
              </a:r>
            </a:p>
          </p:txBody>
        </p:sp>
      </p:grpSp>
      <p:sp>
        <p:nvSpPr>
          <p:cNvPr id="27" name="Line 24"/>
          <p:cNvSpPr>
            <a:spLocks noChangeShapeType="1"/>
          </p:cNvSpPr>
          <p:nvPr/>
        </p:nvSpPr>
        <p:spPr bwMode="auto">
          <a:xfrm>
            <a:off x="3812128" y="4894466"/>
            <a:ext cx="5762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8" name="Line 25"/>
          <p:cNvSpPr>
            <a:spLocks noChangeShapeType="1"/>
          </p:cNvSpPr>
          <p:nvPr/>
        </p:nvSpPr>
        <p:spPr bwMode="auto">
          <a:xfrm>
            <a:off x="3813715" y="5245303"/>
            <a:ext cx="5762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29" name="Line 26"/>
          <p:cNvSpPr>
            <a:spLocks noChangeShapeType="1"/>
          </p:cNvSpPr>
          <p:nvPr/>
        </p:nvSpPr>
        <p:spPr bwMode="auto">
          <a:xfrm>
            <a:off x="3813715" y="5573916"/>
            <a:ext cx="5762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0" name="Text Box 27"/>
          <p:cNvSpPr txBox="1">
            <a:spLocks noChangeArrowheads="1"/>
          </p:cNvSpPr>
          <p:nvPr/>
        </p:nvSpPr>
        <p:spPr bwMode="auto">
          <a:xfrm>
            <a:off x="3893090" y="4894466"/>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52</a:t>
            </a:r>
          </a:p>
        </p:txBody>
      </p:sp>
      <p:sp>
        <p:nvSpPr>
          <p:cNvPr id="31" name="Text Box 28"/>
          <p:cNvSpPr txBox="1">
            <a:spLocks noChangeArrowheads="1"/>
          </p:cNvSpPr>
          <p:nvPr/>
        </p:nvSpPr>
        <p:spPr bwMode="auto">
          <a:xfrm>
            <a:off x="3878803" y="524054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58</a:t>
            </a:r>
          </a:p>
        </p:txBody>
      </p:sp>
      <p:sp>
        <p:nvSpPr>
          <p:cNvPr id="32" name="Text Box 29"/>
          <p:cNvSpPr txBox="1">
            <a:spLocks noChangeArrowheads="1"/>
          </p:cNvSpPr>
          <p:nvPr/>
        </p:nvSpPr>
        <p:spPr bwMode="auto">
          <a:xfrm>
            <a:off x="6729953" y="2835478"/>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n = 10</a:t>
            </a:r>
          </a:p>
        </p:txBody>
      </p:sp>
      <p:sp>
        <p:nvSpPr>
          <p:cNvPr id="33" name="Text Box 30"/>
          <p:cNvSpPr txBox="1">
            <a:spLocks noChangeArrowheads="1"/>
          </p:cNvSpPr>
          <p:nvPr/>
        </p:nvSpPr>
        <p:spPr bwMode="auto">
          <a:xfrm>
            <a:off x="6758528" y="3699078"/>
            <a:ext cx="1039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x = 39</a:t>
            </a:r>
          </a:p>
        </p:txBody>
      </p:sp>
      <p:sp>
        <p:nvSpPr>
          <p:cNvPr id="35" name="Text Box 31"/>
          <p:cNvSpPr txBox="1">
            <a:spLocks noChangeArrowheads="1"/>
          </p:cNvSpPr>
          <p:nvPr/>
        </p:nvSpPr>
        <p:spPr bwMode="auto">
          <a:xfrm>
            <a:off x="3862928" y="3914978"/>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39</a:t>
            </a:r>
          </a:p>
        </p:txBody>
      </p:sp>
      <p:sp>
        <p:nvSpPr>
          <p:cNvPr id="36" name="Text Box 32"/>
          <p:cNvSpPr txBox="1">
            <a:spLocks noChangeArrowheads="1"/>
          </p:cNvSpPr>
          <p:nvPr/>
        </p:nvSpPr>
        <p:spPr bwMode="auto">
          <a:xfrm>
            <a:off x="6742653" y="2835478"/>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n = 11</a:t>
            </a:r>
          </a:p>
        </p:txBody>
      </p:sp>
    </p:spTree>
    <p:extLst>
      <p:ext uri="{BB962C8B-B14F-4D97-AF65-F5344CB8AC3E}">
        <p14:creationId xmlns:p14="http://schemas.microsoft.com/office/powerpoint/2010/main" val="220002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1+#ppt_w/2"/>
                                          </p:val>
                                        </p:tav>
                                        <p:tav tm="100000">
                                          <p:val>
                                            <p:strVal val="#ppt_x"/>
                                          </p:val>
                                        </p:tav>
                                      </p:tavLst>
                                    </p:anim>
                                    <p:anim calcmode="lin" valueType="num">
                                      <p:cBhvr additive="base">
                                        <p:cTn id="8"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0-#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1000" fill="hold"/>
                                        <p:tgtEl>
                                          <p:spTgt spid="10"/>
                                        </p:tgtEl>
                                        <p:attrNameLst>
                                          <p:attrName>ppt_x</p:attrName>
                                        </p:attrNameLst>
                                      </p:cBhvr>
                                      <p:tavLst>
                                        <p:tav tm="0">
                                          <p:val>
                                            <p:strVal val="0-#ppt_w/2"/>
                                          </p:val>
                                        </p:tav>
                                        <p:tav tm="100000">
                                          <p:val>
                                            <p:strVal val="#ppt_x"/>
                                          </p:val>
                                        </p:tav>
                                      </p:tavLst>
                                    </p:anim>
                                    <p:anim calcmode="lin" valueType="num">
                                      <p:cBhvr additive="base">
                                        <p:cTn id="26" dur="10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1000" fill="hold"/>
                                        <p:tgtEl>
                                          <p:spTgt spid="11"/>
                                        </p:tgtEl>
                                        <p:attrNameLst>
                                          <p:attrName>ppt_x</p:attrName>
                                        </p:attrNameLst>
                                      </p:cBhvr>
                                      <p:tavLst>
                                        <p:tav tm="0">
                                          <p:val>
                                            <p:strVal val="0-#ppt_w/2"/>
                                          </p:val>
                                        </p:tav>
                                        <p:tav tm="100000">
                                          <p:val>
                                            <p:strVal val="#ppt_x"/>
                                          </p:val>
                                        </p:tav>
                                      </p:tavLst>
                                    </p:anim>
                                    <p:anim calcmode="lin" valueType="num">
                                      <p:cBhvr additive="base">
                                        <p:cTn id="30" dur="10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1000" fill="hold"/>
                                        <p:tgtEl>
                                          <p:spTgt spid="12"/>
                                        </p:tgtEl>
                                        <p:attrNameLst>
                                          <p:attrName>ppt_x</p:attrName>
                                        </p:attrNameLst>
                                      </p:cBhvr>
                                      <p:tavLst>
                                        <p:tav tm="0">
                                          <p:val>
                                            <p:strVal val="0-#ppt_w/2"/>
                                          </p:val>
                                        </p:tav>
                                        <p:tav tm="100000">
                                          <p:val>
                                            <p:strVal val="#ppt_x"/>
                                          </p:val>
                                        </p:tav>
                                      </p:tavLst>
                                    </p:anim>
                                    <p:anim calcmode="lin" valueType="num">
                                      <p:cBhvr additive="base">
                                        <p:cTn id="34" dur="10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1000" fill="hold"/>
                                        <p:tgtEl>
                                          <p:spTgt spid="13"/>
                                        </p:tgtEl>
                                        <p:attrNameLst>
                                          <p:attrName>ppt_x</p:attrName>
                                        </p:attrNameLst>
                                      </p:cBhvr>
                                      <p:tavLst>
                                        <p:tav tm="0">
                                          <p:val>
                                            <p:strVal val="0-#ppt_w/2"/>
                                          </p:val>
                                        </p:tav>
                                        <p:tav tm="100000">
                                          <p:val>
                                            <p:strVal val="#ppt_x"/>
                                          </p:val>
                                        </p:tav>
                                      </p:tavLst>
                                    </p:anim>
                                    <p:anim calcmode="lin" valueType="num">
                                      <p:cBhvr additive="base">
                                        <p:cTn id="38" dur="10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0-#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1000" fill="hold"/>
                                        <p:tgtEl>
                                          <p:spTgt spid="15"/>
                                        </p:tgtEl>
                                        <p:attrNameLst>
                                          <p:attrName>ppt_x</p:attrName>
                                        </p:attrNameLst>
                                      </p:cBhvr>
                                      <p:tavLst>
                                        <p:tav tm="0">
                                          <p:val>
                                            <p:strVal val="0-#ppt_w/2"/>
                                          </p:val>
                                        </p:tav>
                                        <p:tav tm="100000">
                                          <p:val>
                                            <p:strVal val="#ppt_x"/>
                                          </p:val>
                                        </p:tav>
                                      </p:tavLst>
                                    </p:anim>
                                    <p:anim calcmode="lin" valueType="num">
                                      <p:cBhvr additive="base">
                                        <p:cTn id="46" dur="10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1000" fill="hold"/>
                                        <p:tgtEl>
                                          <p:spTgt spid="16"/>
                                        </p:tgtEl>
                                        <p:attrNameLst>
                                          <p:attrName>ppt_x</p:attrName>
                                        </p:attrNameLst>
                                      </p:cBhvr>
                                      <p:tavLst>
                                        <p:tav tm="0">
                                          <p:val>
                                            <p:strVal val="0-#ppt_w/2"/>
                                          </p:val>
                                        </p:tav>
                                        <p:tav tm="100000">
                                          <p:val>
                                            <p:strVal val="#ppt_x"/>
                                          </p:val>
                                        </p:tav>
                                      </p:tavLst>
                                    </p:anim>
                                    <p:anim calcmode="lin" valueType="num">
                                      <p:cBhvr additive="base">
                                        <p:cTn id="50" dur="1000" fill="hold"/>
                                        <p:tgtEl>
                                          <p:spTgt spid="1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1000" fill="hold"/>
                                        <p:tgtEl>
                                          <p:spTgt spid="17"/>
                                        </p:tgtEl>
                                        <p:attrNameLst>
                                          <p:attrName>ppt_x</p:attrName>
                                        </p:attrNameLst>
                                      </p:cBhvr>
                                      <p:tavLst>
                                        <p:tav tm="0">
                                          <p:val>
                                            <p:strVal val="0-#ppt_w/2"/>
                                          </p:val>
                                        </p:tav>
                                        <p:tav tm="100000">
                                          <p:val>
                                            <p:strVal val="#ppt_x"/>
                                          </p:val>
                                        </p:tav>
                                      </p:tavLst>
                                    </p:anim>
                                    <p:anim calcmode="lin" valueType="num">
                                      <p:cBhvr additive="base">
                                        <p:cTn id="54" dur="1000" fill="hold"/>
                                        <p:tgtEl>
                                          <p:spTgt spid="1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1000" fill="hold"/>
                                        <p:tgtEl>
                                          <p:spTgt spid="18"/>
                                        </p:tgtEl>
                                        <p:attrNameLst>
                                          <p:attrName>ppt_x</p:attrName>
                                        </p:attrNameLst>
                                      </p:cBhvr>
                                      <p:tavLst>
                                        <p:tav tm="0">
                                          <p:val>
                                            <p:strVal val="0-#ppt_w/2"/>
                                          </p:val>
                                        </p:tav>
                                        <p:tav tm="100000">
                                          <p:val>
                                            <p:strVal val="#ppt_x"/>
                                          </p:val>
                                        </p:tav>
                                      </p:tavLst>
                                    </p:anim>
                                    <p:anim calcmode="lin" valueType="num">
                                      <p:cBhvr additive="base">
                                        <p:cTn id="58" dur="1000" fill="hold"/>
                                        <p:tgtEl>
                                          <p:spTgt spid="18"/>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1000" fill="hold"/>
                                        <p:tgtEl>
                                          <p:spTgt spid="19"/>
                                        </p:tgtEl>
                                        <p:attrNameLst>
                                          <p:attrName>ppt_x</p:attrName>
                                        </p:attrNameLst>
                                      </p:cBhvr>
                                      <p:tavLst>
                                        <p:tav tm="0">
                                          <p:val>
                                            <p:strVal val="0-#ppt_w/2"/>
                                          </p:val>
                                        </p:tav>
                                        <p:tav tm="100000">
                                          <p:val>
                                            <p:strVal val="#ppt_x"/>
                                          </p:val>
                                        </p:tav>
                                      </p:tavLst>
                                    </p:anim>
                                    <p:anim calcmode="lin" valueType="num">
                                      <p:cBhvr additive="base">
                                        <p:cTn id="62" dur="1000" fill="hold"/>
                                        <p:tgtEl>
                                          <p:spTgt spid="19"/>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1000" fill="hold"/>
                                        <p:tgtEl>
                                          <p:spTgt spid="20"/>
                                        </p:tgtEl>
                                        <p:attrNameLst>
                                          <p:attrName>ppt_x</p:attrName>
                                        </p:attrNameLst>
                                      </p:cBhvr>
                                      <p:tavLst>
                                        <p:tav tm="0">
                                          <p:val>
                                            <p:strVal val="0-#ppt_w/2"/>
                                          </p:val>
                                        </p:tav>
                                        <p:tav tm="100000">
                                          <p:val>
                                            <p:strVal val="#ppt_x"/>
                                          </p:val>
                                        </p:tav>
                                      </p:tavLst>
                                    </p:anim>
                                    <p:anim calcmode="lin" valueType="num">
                                      <p:cBhvr additive="base">
                                        <p:cTn id="66" dur="1000" fill="hold"/>
                                        <p:tgtEl>
                                          <p:spTgt spid="20"/>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1000" fill="hold"/>
                                        <p:tgtEl>
                                          <p:spTgt spid="21"/>
                                        </p:tgtEl>
                                        <p:attrNameLst>
                                          <p:attrName>ppt_x</p:attrName>
                                        </p:attrNameLst>
                                      </p:cBhvr>
                                      <p:tavLst>
                                        <p:tav tm="0">
                                          <p:val>
                                            <p:strVal val="0-#ppt_w/2"/>
                                          </p:val>
                                        </p:tav>
                                        <p:tav tm="100000">
                                          <p:val>
                                            <p:strVal val="#ppt_x"/>
                                          </p:val>
                                        </p:tav>
                                      </p:tavLst>
                                    </p:anim>
                                    <p:anim calcmode="lin" valueType="num">
                                      <p:cBhvr additive="base">
                                        <p:cTn id="70" dur="1000" fill="hold"/>
                                        <p:tgtEl>
                                          <p:spTgt spid="21"/>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1000" fill="hold"/>
                                        <p:tgtEl>
                                          <p:spTgt spid="22"/>
                                        </p:tgtEl>
                                        <p:attrNameLst>
                                          <p:attrName>ppt_x</p:attrName>
                                        </p:attrNameLst>
                                      </p:cBhvr>
                                      <p:tavLst>
                                        <p:tav tm="0">
                                          <p:val>
                                            <p:strVal val="0-#ppt_w/2"/>
                                          </p:val>
                                        </p:tav>
                                        <p:tav tm="100000">
                                          <p:val>
                                            <p:strVal val="#ppt_x"/>
                                          </p:val>
                                        </p:tav>
                                      </p:tavLst>
                                    </p:anim>
                                    <p:anim calcmode="lin" valueType="num">
                                      <p:cBhvr additive="base">
                                        <p:cTn id="74" dur="1000" fill="hold"/>
                                        <p:tgtEl>
                                          <p:spTgt spid="22"/>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1000" fill="hold"/>
                                        <p:tgtEl>
                                          <p:spTgt spid="23"/>
                                        </p:tgtEl>
                                        <p:attrNameLst>
                                          <p:attrName>ppt_x</p:attrName>
                                        </p:attrNameLst>
                                      </p:cBhvr>
                                      <p:tavLst>
                                        <p:tav tm="0">
                                          <p:val>
                                            <p:strVal val="0-#ppt_w/2"/>
                                          </p:val>
                                        </p:tav>
                                        <p:tav tm="100000">
                                          <p:val>
                                            <p:strVal val="#ppt_x"/>
                                          </p:val>
                                        </p:tav>
                                      </p:tavLst>
                                    </p:anim>
                                    <p:anim calcmode="lin" valueType="num">
                                      <p:cBhvr additive="base">
                                        <p:cTn id="78" dur="1000" fill="hold"/>
                                        <p:tgtEl>
                                          <p:spTgt spid="23"/>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1000" fill="hold"/>
                                        <p:tgtEl>
                                          <p:spTgt spid="27"/>
                                        </p:tgtEl>
                                        <p:attrNameLst>
                                          <p:attrName>ppt_x</p:attrName>
                                        </p:attrNameLst>
                                      </p:cBhvr>
                                      <p:tavLst>
                                        <p:tav tm="0">
                                          <p:val>
                                            <p:strVal val="0-#ppt_w/2"/>
                                          </p:val>
                                        </p:tav>
                                        <p:tav tm="100000">
                                          <p:val>
                                            <p:strVal val="#ppt_x"/>
                                          </p:val>
                                        </p:tav>
                                      </p:tavLst>
                                    </p:anim>
                                    <p:anim calcmode="lin" valueType="num">
                                      <p:cBhvr additive="base">
                                        <p:cTn id="82" dur="1000" fill="hold"/>
                                        <p:tgtEl>
                                          <p:spTgt spid="27"/>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1000" fill="hold"/>
                                        <p:tgtEl>
                                          <p:spTgt spid="28"/>
                                        </p:tgtEl>
                                        <p:attrNameLst>
                                          <p:attrName>ppt_x</p:attrName>
                                        </p:attrNameLst>
                                      </p:cBhvr>
                                      <p:tavLst>
                                        <p:tav tm="0">
                                          <p:val>
                                            <p:strVal val="0-#ppt_w/2"/>
                                          </p:val>
                                        </p:tav>
                                        <p:tav tm="100000">
                                          <p:val>
                                            <p:strVal val="#ppt_x"/>
                                          </p:val>
                                        </p:tav>
                                      </p:tavLst>
                                    </p:anim>
                                    <p:anim calcmode="lin" valueType="num">
                                      <p:cBhvr additive="base">
                                        <p:cTn id="86" dur="1000" fill="hold"/>
                                        <p:tgtEl>
                                          <p:spTgt spid="28"/>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additive="base">
                                        <p:cTn id="89" dur="1000" fill="hold"/>
                                        <p:tgtEl>
                                          <p:spTgt spid="29"/>
                                        </p:tgtEl>
                                        <p:attrNameLst>
                                          <p:attrName>ppt_x</p:attrName>
                                        </p:attrNameLst>
                                      </p:cBhvr>
                                      <p:tavLst>
                                        <p:tav tm="0">
                                          <p:val>
                                            <p:strVal val="0-#ppt_w/2"/>
                                          </p:val>
                                        </p:tav>
                                        <p:tav tm="100000">
                                          <p:val>
                                            <p:strVal val="#ppt_x"/>
                                          </p:val>
                                        </p:tav>
                                      </p:tavLst>
                                    </p:anim>
                                    <p:anim calcmode="lin" valueType="num">
                                      <p:cBhvr additive="base">
                                        <p:cTn id="90" dur="1000" fill="hold"/>
                                        <p:tgtEl>
                                          <p:spTgt spid="29"/>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additive="base">
                                        <p:cTn id="93" dur="1000" fill="hold"/>
                                        <p:tgtEl>
                                          <p:spTgt spid="30"/>
                                        </p:tgtEl>
                                        <p:attrNameLst>
                                          <p:attrName>ppt_x</p:attrName>
                                        </p:attrNameLst>
                                      </p:cBhvr>
                                      <p:tavLst>
                                        <p:tav tm="0">
                                          <p:val>
                                            <p:strVal val="0-#ppt_w/2"/>
                                          </p:val>
                                        </p:tav>
                                        <p:tav tm="100000">
                                          <p:val>
                                            <p:strVal val="#ppt_x"/>
                                          </p:val>
                                        </p:tav>
                                      </p:tavLst>
                                    </p:anim>
                                    <p:anim calcmode="lin" valueType="num">
                                      <p:cBhvr additive="base">
                                        <p:cTn id="94" dur="1000" fill="hold"/>
                                        <p:tgtEl>
                                          <p:spTgt spid="3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 calcmode="lin" valueType="num">
                                      <p:cBhvr additive="base">
                                        <p:cTn id="97" dur="1000" fill="hold"/>
                                        <p:tgtEl>
                                          <p:spTgt spid="31"/>
                                        </p:tgtEl>
                                        <p:attrNameLst>
                                          <p:attrName>ppt_x</p:attrName>
                                        </p:attrNameLst>
                                      </p:cBhvr>
                                      <p:tavLst>
                                        <p:tav tm="0">
                                          <p:val>
                                            <p:strVal val="0-#ppt_w/2"/>
                                          </p:val>
                                        </p:tav>
                                        <p:tav tm="100000">
                                          <p:val>
                                            <p:strVal val="#ppt_x"/>
                                          </p:val>
                                        </p:tav>
                                      </p:tavLst>
                                    </p:anim>
                                    <p:anim calcmode="lin" valueType="num">
                                      <p:cBhvr additive="base">
                                        <p:cTn id="98" dur="10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anim calcmode="lin" valueType="num">
                                      <p:cBhvr additive="base">
                                        <p:cTn id="103" dur="1000" fill="hold"/>
                                        <p:tgtEl>
                                          <p:spTgt spid="33"/>
                                        </p:tgtEl>
                                        <p:attrNameLst>
                                          <p:attrName>ppt_x</p:attrName>
                                        </p:attrNameLst>
                                      </p:cBhvr>
                                      <p:tavLst>
                                        <p:tav tm="0">
                                          <p:val>
                                            <p:strVal val="1+#ppt_w/2"/>
                                          </p:val>
                                        </p:tav>
                                        <p:tav tm="100000">
                                          <p:val>
                                            <p:strVal val="#ppt_x"/>
                                          </p:val>
                                        </p:tav>
                                      </p:tavLst>
                                    </p:anim>
                                    <p:anim calcmode="lin" valueType="num">
                                      <p:cBhvr additive="base">
                                        <p:cTn id="104" dur="10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1000" fill="hold"/>
                                        <p:tgtEl>
                                          <p:spTgt spid="24"/>
                                        </p:tgtEl>
                                        <p:attrNameLst>
                                          <p:attrName>ppt_x</p:attrName>
                                        </p:attrNameLst>
                                      </p:cBhvr>
                                      <p:tavLst>
                                        <p:tav tm="0">
                                          <p:val>
                                            <p:strVal val="0-#ppt_w/2"/>
                                          </p:val>
                                        </p:tav>
                                        <p:tav tm="100000">
                                          <p:val>
                                            <p:strVal val="#ppt_x"/>
                                          </p:val>
                                        </p:tav>
                                      </p:tavLst>
                                    </p:anim>
                                    <p:anim calcmode="lin" valueType="num">
                                      <p:cBhvr additive="base">
                                        <p:cTn id="110" dur="10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2.29167E-6 -7.40741E-7 L 0.00065 0.04329 " pathEditMode="relative" rAng="0" ptsTypes="AA">
                                      <p:cBhvr>
                                        <p:cTn id="114" dur="1000" fill="hold"/>
                                        <p:tgtEl>
                                          <p:spTgt spid="31"/>
                                        </p:tgtEl>
                                        <p:attrNameLst>
                                          <p:attrName>ppt_x</p:attrName>
                                          <p:attrName>ppt_y</p:attrName>
                                        </p:attrNameLst>
                                      </p:cBhvr>
                                      <p:rCtr x="26" y="2153"/>
                                    </p:animMotion>
                                  </p:childTnLst>
                                </p:cTn>
                              </p:par>
                            </p:childTnLst>
                          </p:cTn>
                        </p:par>
                      </p:childTnLst>
                    </p:cTn>
                  </p:par>
                  <p:par>
                    <p:cTn id="115" fill="hold">
                      <p:stCondLst>
                        <p:cond delay="indefinite"/>
                      </p:stCondLst>
                      <p:childTnLst>
                        <p:par>
                          <p:cTn id="116" fill="hold">
                            <p:stCondLst>
                              <p:cond delay="0"/>
                            </p:stCondLst>
                            <p:childTnLst>
                              <p:par>
                                <p:cTn id="117" presetID="64" presetClass="path" presetSubtype="0" accel="50000" decel="50000" fill="hold" nodeType="clickEffect">
                                  <p:stCondLst>
                                    <p:cond delay="0"/>
                                  </p:stCondLst>
                                  <p:childTnLst>
                                    <p:animMotion origin="layout" path="M -3.54167E-6 4.07407E-6 L -0.00377 -0.04954 " pathEditMode="relative" rAng="0" ptsTypes="AA">
                                      <p:cBhvr>
                                        <p:cTn id="118" dur="1000" fill="hold"/>
                                        <p:tgtEl>
                                          <p:spTgt spid="24"/>
                                        </p:tgtEl>
                                        <p:attrNameLst>
                                          <p:attrName>ppt_x</p:attrName>
                                          <p:attrName>ppt_y</p:attrName>
                                        </p:attrNameLst>
                                      </p:cBhvr>
                                      <p:rCtr x="-195" y="-2477"/>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1" nodeType="clickEffect">
                                  <p:stCondLst>
                                    <p:cond delay="0"/>
                                  </p:stCondLst>
                                  <p:childTnLst>
                                    <p:animMotion origin="layout" path="M 4.16667E-7 2.22222E-6 L -0.00091 0.05185 " pathEditMode="relative" rAng="0" ptsTypes="AA">
                                      <p:cBhvr>
                                        <p:cTn id="122" dur="1000" fill="hold"/>
                                        <p:tgtEl>
                                          <p:spTgt spid="30"/>
                                        </p:tgtEl>
                                        <p:attrNameLst>
                                          <p:attrName>ppt_x</p:attrName>
                                          <p:attrName>ppt_y</p:attrName>
                                        </p:attrNameLst>
                                      </p:cBhvr>
                                      <p:rCtr x="-52" y="2593"/>
                                    </p:animMotion>
                                  </p:childTnLst>
                                </p:cTn>
                              </p:par>
                            </p:childTnLst>
                          </p:cTn>
                        </p:par>
                      </p:childTnLst>
                    </p:cTn>
                  </p:par>
                  <p:par>
                    <p:cTn id="123" fill="hold">
                      <p:stCondLst>
                        <p:cond delay="indefinite"/>
                      </p:stCondLst>
                      <p:childTnLst>
                        <p:par>
                          <p:cTn id="124" fill="hold">
                            <p:stCondLst>
                              <p:cond delay="0"/>
                            </p:stCondLst>
                            <p:childTnLst>
                              <p:par>
                                <p:cTn id="125" presetID="64" presetClass="path" presetSubtype="0" accel="50000" decel="50000" fill="hold" nodeType="clickEffect">
                                  <p:stCondLst>
                                    <p:cond delay="0"/>
                                  </p:stCondLst>
                                  <p:childTnLst>
                                    <p:animMotion origin="layout" path="M -0.00377 -0.04954 L -0.00377 -0.10209 " pathEditMode="relative" rAng="0" ptsTypes="AA">
                                      <p:cBhvr>
                                        <p:cTn id="126" dur="1000" fill="hold"/>
                                        <p:tgtEl>
                                          <p:spTgt spid="24"/>
                                        </p:tgtEl>
                                        <p:attrNameLst>
                                          <p:attrName>ppt_x</p:attrName>
                                          <p:attrName>ppt_y</p:attrName>
                                        </p:attrNameLst>
                                      </p:cBhvr>
                                      <p:rCtr x="0" y="-2639"/>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1" nodeType="clickEffect">
                                  <p:stCondLst>
                                    <p:cond delay="0"/>
                                  </p:stCondLst>
                                  <p:childTnLst>
                                    <p:animMotion origin="layout" path="M -0.00274 0.00139 L 0.00104 0.04977 " pathEditMode="relative" rAng="0" ptsTypes="AA">
                                      <p:cBhvr>
                                        <p:cTn id="130" dur="1000" fill="hold"/>
                                        <p:tgtEl>
                                          <p:spTgt spid="22"/>
                                        </p:tgtEl>
                                        <p:attrNameLst>
                                          <p:attrName>ppt_x</p:attrName>
                                          <p:attrName>ppt_y</p:attrName>
                                        </p:attrNameLst>
                                      </p:cBhvr>
                                      <p:rCtr x="182" y="2407"/>
                                    </p:animMotion>
                                  </p:childTnLst>
                                </p:cTn>
                              </p:par>
                            </p:childTnLst>
                          </p:cTn>
                        </p:par>
                      </p:childTnLst>
                    </p:cTn>
                  </p:par>
                  <p:par>
                    <p:cTn id="131" fill="hold">
                      <p:stCondLst>
                        <p:cond delay="indefinite"/>
                      </p:stCondLst>
                      <p:childTnLst>
                        <p:par>
                          <p:cTn id="132" fill="hold">
                            <p:stCondLst>
                              <p:cond delay="0"/>
                            </p:stCondLst>
                            <p:childTnLst>
                              <p:par>
                                <p:cTn id="133" presetID="64" presetClass="path" presetSubtype="0" accel="50000" decel="50000" fill="hold" nodeType="clickEffect">
                                  <p:stCondLst>
                                    <p:cond delay="0"/>
                                  </p:stCondLst>
                                  <p:childTnLst>
                                    <p:animMotion origin="layout" path="M -0.00377 -0.10209 L -0.00377 -0.14584 " pathEditMode="relative" rAng="0" ptsTypes="AA">
                                      <p:cBhvr>
                                        <p:cTn id="134" dur="1000" fill="hold"/>
                                        <p:tgtEl>
                                          <p:spTgt spid="24"/>
                                        </p:tgtEl>
                                        <p:attrNameLst>
                                          <p:attrName>ppt_x</p:attrName>
                                          <p:attrName>ppt_y</p:attrName>
                                        </p:attrNameLst>
                                      </p:cBhvr>
                                      <p:rCtr x="0" y="-2199"/>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0.00469 0.00416 L -0.00091 0.04884 " pathEditMode="relative" rAng="0" ptsTypes="AA">
                                      <p:cBhvr>
                                        <p:cTn id="138" dur="1000" fill="hold"/>
                                        <p:tgtEl>
                                          <p:spTgt spid="21"/>
                                        </p:tgtEl>
                                        <p:attrNameLst>
                                          <p:attrName>ppt_x</p:attrName>
                                          <p:attrName>ppt_y</p:attrName>
                                        </p:attrNameLst>
                                      </p:cBhvr>
                                      <p:rCtr x="182" y="2222"/>
                                    </p:animMotion>
                                  </p:childTnLst>
                                </p:cTn>
                              </p:par>
                            </p:childTnLst>
                          </p:cTn>
                        </p:par>
                      </p:childTnLst>
                    </p:cTn>
                  </p:par>
                  <p:par>
                    <p:cTn id="139" fill="hold">
                      <p:stCondLst>
                        <p:cond delay="indefinite"/>
                      </p:stCondLst>
                      <p:childTnLst>
                        <p:par>
                          <p:cTn id="140" fill="hold">
                            <p:stCondLst>
                              <p:cond delay="0"/>
                            </p:stCondLst>
                            <p:childTnLst>
                              <p:par>
                                <p:cTn id="141" presetID="64" presetClass="path" presetSubtype="0" accel="50000" decel="50000" fill="hold" nodeType="clickEffect">
                                  <p:stCondLst>
                                    <p:cond delay="0"/>
                                  </p:stCondLst>
                                  <p:childTnLst>
                                    <p:animMotion origin="layout" path="M -0.00377 -0.14561 L -0.00377 -0.18797 " pathEditMode="relative" rAng="0" ptsTypes="AA">
                                      <p:cBhvr>
                                        <p:cTn id="142" dur="1000" fill="hold"/>
                                        <p:tgtEl>
                                          <p:spTgt spid="24"/>
                                        </p:tgtEl>
                                        <p:attrNameLst>
                                          <p:attrName>ppt_x</p:attrName>
                                          <p:attrName>ppt_y</p:attrName>
                                        </p:attrNameLst>
                                      </p:cBhvr>
                                      <p:rCtr x="0" y="-2130"/>
                                    </p:animMotion>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grpId="1" nodeType="clickEffect">
                                  <p:stCondLst>
                                    <p:cond delay="0"/>
                                  </p:stCondLst>
                                  <p:childTnLst>
                                    <p:animMotion origin="layout" path="M 1.66667E-6 -3.7037E-6 L -0.00261 0.04699 " pathEditMode="relative" rAng="0" ptsTypes="AA">
                                      <p:cBhvr>
                                        <p:cTn id="146" dur="1000" fill="hold"/>
                                        <p:tgtEl>
                                          <p:spTgt spid="20"/>
                                        </p:tgtEl>
                                        <p:attrNameLst>
                                          <p:attrName>ppt_x</p:attrName>
                                          <p:attrName>ppt_y</p:attrName>
                                        </p:attrNameLst>
                                      </p:cBhvr>
                                      <p:rCtr x="-130" y="2338"/>
                                    </p:animMotion>
                                  </p:childTnLst>
                                </p:cTn>
                              </p:par>
                            </p:childTnLst>
                          </p:cTn>
                        </p:par>
                      </p:childTnLst>
                    </p:cTn>
                  </p:par>
                  <p:par>
                    <p:cTn id="147" fill="hold">
                      <p:stCondLst>
                        <p:cond delay="indefinite"/>
                      </p:stCondLst>
                      <p:childTnLst>
                        <p:par>
                          <p:cTn id="148" fill="hold">
                            <p:stCondLst>
                              <p:cond delay="0"/>
                            </p:stCondLst>
                            <p:childTnLst>
                              <p:par>
                                <p:cTn id="149" presetID="64" presetClass="path" presetSubtype="0" accel="50000" decel="50000" fill="hold" nodeType="clickEffect">
                                  <p:stCondLst>
                                    <p:cond delay="0"/>
                                  </p:stCondLst>
                                  <p:childTnLst>
                                    <p:animMotion origin="layout" path="M -0.00377 -0.1875 L -0.00377 -0.23774 " pathEditMode="relative" rAng="0" ptsTypes="AA">
                                      <p:cBhvr>
                                        <p:cTn id="150" dur="1000" fill="hold"/>
                                        <p:tgtEl>
                                          <p:spTgt spid="24"/>
                                        </p:tgtEl>
                                        <p:attrNameLst>
                                          <p:attrName>ppt_x</p:attrName>
                                          <p:attrName>ppt_y</p:attrName>
                                        </p:attrNameLst>
                                      </p:cBhvr>
                                      <p:rCtr x="0" y="-2523"/>
                                    </p:animMotion>
                                  </p:childTnLst>
                                </p:cTn>
                              </p:par>
                            </p:childTnLst>
                          </p:cTn>
                        </p:par>
                      </p:childTnLst>
                    </p:cTn>
                  </p:par>
                  <p:par>
                    <p:cTn id="151" fill="hold">
                      <p:stCondLst>
                        <p:cond delay="indefinite"/>
                      </p:stCondLst>
                      <p:childTnLst>
                        <p:par>
                          <p:cTn id="152" fill="hold">
                            <p:stCondLst>
                              <p:cond delay="0"/>
                            </p:stCondLst>
                            <p:childTnLst>
                              <p:par>
                                <p:cTn id="153" presetID="8" presetClass="entr" presetSubtype="16" fill="hold" grpId="0" nodeType="click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diamond(in)">
                                      <p:cBhvr>
                                        <p:cTn id="155" dur="1000"/>
                                        <p:tgtEl>
                                          <p:spTgt spid="35"/>
                                        </p:tgtEl>
                                      </p:cBhvr>
                                    </p:animEffect>
                                  </p:childTnLst>
                                </p:cTn>
                              </p:par>
                            </p:childTnLst>
                          </p:cTn>
                        </p:par>
                      </p:childTnLst>
                    </p:cTn>
                  </p:par>
                  <p:par>
                    <p:cTn id="156" fill="hold">
                      <p:stCondLst>
                        <p:cond delay="indefinite"/>
                      </p:stCondLst>
                      <p:childTnLst>
                        <p:par>
                          <p:cTn id="157" fill="hold">
                            <p:stCondLst>
                              <p:cond delay="0"/>
                            </p:stCondLst>
                            <p:childTnLst>
                              <p:par>
                                <p:cTn id="158" presetID="8" presetClass="exit" presetSubtype="16" fill="hold" grpId="1" nodeType="clickEffect">
                                  <p:stCondLst>
                                    <p:cond delay="0"/>
                                  </p:stCondLst>
                                  <p:childTnLst>
                                    <p:animEffect transition="out" filter="diamond(in)">
                                      <p:cBhvr>
                                        <p:cTn id="159" dur="1000"/>
                                        <p:tgtEl>
                                          <p:spTgt spid="32"/>
                                        </p:tgtEl>
                                      </p:cBhvr>
                                    </p:animEffect>
                                    <p:set>
                                      <p:cBhvr>
                                        <p:cTn id="160" dur="1" fill="hold">
                                          <p:stCondLst>
                                            <p:cond delay="999"/>
                                          </p:stCondLst>
                                        </p:cTn>
                                        <p:tgtEl>
                                          <p:spTgt spid="32"/>
                                        </p:tgtEl>
                                        <p:attrNameLst>
                                          <p:attrName>style.visibility</p:attrName>
                                        </p:attrNameLst>
                                      </p:cBhvr>
                                      <p:to>
                                        <p:strVal val="hidden"/>
                                      </p:to>
                                    </p:set>
                                  </p:childTnLst>
                                </p:cTn>
                              </p:par>
                            </p:childTnLst>
                          </p:cTn>
                        </p:par>
                        <p:par>
                          <p:cTn id="161" fill="hold">
                            <p:stCondLst>
                              <p:cond delay="1000"/>
                            </p:stCondLst>
                            <p:childTnLst>
                              <p:par>
                                <p:cTn id="162" presetID="8" presetClass="entr" presetSubtype="16" fill="hold" grpId="0" nodeType="afterEffect">
                                  <p:stCondLst>
                                    <p:cond delay="0"/>
                                  </p:stCondLst>
                                  <p:childTnLst>
                                    <p:set>
                                      <p:cBhvr>
                                        <p:cTn id="163" dur="1" fill="hold">
                                          <p:stCondLst>
                                            <p:cond delay="0"/>
                                          </p:stCondLst>
                                        </p:cTn>
                                        <p:tgtEl>
                                          <p:spTgt spid="36"/>
                                        </p:tgtEl>
                                        <p:attrNameLst>
                                          <p:attrName>style.visibility</p:attrName>
                                        </p:attrNameLst>
                                      </p:cBhvr>
                                      <p:to>
                                        <p:strVal val="visible"/>
                                      </p:to>
                                    </p:set>
                                    <p:animEffect transition="in" filter="diamond(in)">
                                      <p:cBhvr>
                                        <p:cTn id="164"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7" grpId="0"/>
      <p:bldP spid="18" grpId="0"/>
      <p:bldP spid="19" grpId="0"/>
      <p:bldP spid="20" grpId="0"/>
      <p:bldP spid="20" grpId="1"/>
      <p:bldP spid="21" grpId="0"/>
      <p:bldP spid="21" grpId="1"/>
      <p:bldP spid="22" grpId="0"/>
      <p:bldP spid="22" grpId="1"/>
      <p:bldP spid="23" grpId="0"/>
      <p:bldP spid="30" grpId="0"/>
      <p:bldP spid="30" grpId="1"/>
      <p:bldP spid="31" grpId="0"/>
      <p:bldP spid="31" grpId="1"/>
      <p:bldP spid="32" grpId="0"/>
      <p:bldP spid="32" grpId="1"/>
      <p:bldP spid="33"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901170" y="1113423"/>
            <a:ext cx="10789920" cy="555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800" b="0" i="0" u="none" strike="noStrike" kern="0" cap="none" spc="0" normalizeH="0" baseline="0" noProof="0" dirty="0" smtClean="0">
                <a:ln>
                  <a:noFill/>
                </a:ln>
                <a:solidFill>
                  <a:srgbClr val="000000"/>
                </a:solidFill>
                <a:effectLst/>
                <a:uLnTx/>
                <a:uFillTx/>
                <a:latin typeface="Tahoma"/>
                <a:cs typeface="Tahoma" panose="020B0604030504040204" pitchFamily="34" charset="0"/>
              </a:rPr>
              <a:t>الگوریتمی بنویسید که یک لیست از اعداد را دریافت و عددی که </a:t>
            </a:r>
            <a:r>
              <a:rPr kumimoji="0" lang="fa-IR" altLang="en-US" sz="1800" b="0" i="0" u="none" strike="noStrike" kern="0" cap="none" spc="0" normalizeH="0" baseline="0" noProof="0" dirty="0" smtClean="0">
                <a:ln>
                  <a:noFill/>
                </a:ln>
                <a:solidFill>
                  <a:srgbClr val="FF0000"/>
                </a:solidFill>
                <a:effectLst/>
                <a:uLnTx/>
                <a:uFillTx/>
                <a:latin typeface="Tahoma"/>
                <a:cs typeface="Tahoma" panose="020B0604030504040204" pitchFamily="34" charset="0"/>
              </a:rPr>
              <a:t>بیشترین</a:t>
            </a:r>
            <a:r>
              <a:rPr kumimoji="0" lang="fa-IR" altLang="en-US" sz="18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r>
              <a:rPr kumimoji="0" lang="fa-IR" altLang="en-US" sz="1800" b="0" i="0" u="none" strike="noStrike" kern="0" cap="none" spc="0" normalizeH="0" baseline="0" noProof="0" dirty="0" smtClean="0">
                <a:ln>
                  <a:noFill/>
                </a:ln>
                <a:solidFill>
                  <a:srgbClr val="FF0000"/>
                </a:solidFill>
                <a:effectLst/>
                <a:uLnTx/>
                <a:uFillTx/>
                <a:latin typeface="Tahoma"/>
                <a:cs typeface="Tahoma" panose="020B0604030504040204" pitchFamily="34" charset="0"/>
              </a:rPr>
              <a:t>تکرار</a:t>
            </a:r>
            <a:r>
              <a:rPr kumimoji="0" lang="fa-IR" altLang="en-US" sz="18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را دارد چاپ کند.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rPr>
              <a:t>n</a:t>
            </a:r>
            <a:r>
              <a:rPr kumimoji="0" lang="fa-IR" altLang="en-US" sz="1800" b="0" i="0" u="none" strike="noStrike" kern="0" cap="none" spc="0" normalizeH="0" baseline="0" noProof="0" dirty="0" smtClean="0">
                <a:ln>
                  <a:noFill/>
                </a:ln>
                <a:solidFill>
                  <a:srgbClr val="000000"/>
                </a:solidFill>
                <a:effectLst/>
                <a:uLnTx/>
                <a:uFillTx/>
                <a:latin typeface="Tahom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rPr>
              <a:t>آرایه های </a:t>
            </a:r>
            <a:r>
              <a:rPr kumimoji="0" lang="en-US" altLang="en-US" sz="1800" b="0" i="0" u="none" strike="noStrike" kern="0" cap="none" spc="0" normalizeH="0" baseline="0" noProof="0" dirty="0" smtClean="0">
                <a:ln>
                  <a:noFill/>
                </a:ln>
                <a:solidFill>
                  <a:srgbClr val="000000"/>
                </a:solidFill>
                <a:effectLst/>
                <a:uLnTx/>
                <a:uFillTx/>
                <a:latin typeface="Tahoma"/>
              </a:rPr>
              <a:t>A</a:t>
            </a:r>
            <a:r>
              <a:rPr kumimoji="0" lang="fa-IR" altLang="en-US" sz="1800" b="0" i="0" u="none" strike="noStrike" kern="0" cap="none" spc="0" normalizeH="0" baseline="0" noProof="0" dirty="0" smtClean="0">
                <a:ln>
                  <a:noFill/>
                </a:ln>
                <a:solidFill>
                  <a:srgbClr val="000000"/>
                </a:solidFill>
                <a:effectLst/>
                <a:uLnTx/>
                <a:uFillTx/>
                <a:latin typeface="Tahoma"/>
              </a:rPr>
              <a:t> و </a:t>
            </a:r>
            <a:r>
              <a:rPr kumimoji="0" lang="en-US" altLang="en-US" sz="1800" b="0" i="0" u="none" strike="noStrike" kern="0" cap="none" spc="0" normalizeH="0" baseline="0" noProof="0" dirty="0" err="1" smtClean="0">
                <a:ln>
                  <a:noFill/>
                </a:ln>
                <a:solidFill>
                  <a:srgbClr val="000000"/>
                </a:solidFill>
                <a:effectLst/>
                <a:uLnTx/>
                <a:uFillTx/>
                <a:latin typeface="Tahoma"/>
              </a:rPr>
              <a:t>sw</a:t>
            </a:r>
            <a:r>
              <a:rPr kumimoji="0" lang="fa-IR" altLang="en-US" sz="1800" b="0" i="0" u="none" strike="noStrike" kern="0" cap="none" spc="0" normalizeH="0" baseline="0" noProof="0" dirty="0" smtClean="0">
                <a:ln>
                  <a:noFill/>
                </a:ln>
                <a:solidFill>
                  <a:srgbClr val="000000"/>
                </a:solidFill>
                <a:effectLst/>
                <a:uLnTx/>
                <a:uFillTx/>
                <a:latin typeface="Tahoma"/>
              </a:rPr>
              <a:t> را با </a:t>
            </a:r>
            <a:r>
              <a:rPr kumimoji="0" lang="en-US" altLang="en-US" sz="1800" b="0" i="0" u="none" strike="noStrike" kern="0" cap="none" spc="0" normalizeH="0" baseline="0" noProof="0" dirty="0" smtClean="0">
                <a:ln>
                  <a:noFill/>
                </a:ln>
                <a:solidFill>
                  <a:srgbClr val="000000"/>
                </a:solidFill>
                <a:effectLst/>
                <a:uLnTx/>
                <a:uFillTx/>
                <a:latin typeface="Tahoma"/>
              </a:rPr>
              <a:t>n</a:t>
            </a:r>
            <a:r>
              <a:rPr kumimoji="0" lang="fa-IR" altLang="en-US" sz="1800" b="0" i="0" u="none" strike="noStrike" kern="0" cap="none" spc="0" normalizeH="0" baseline="0" noProof="0" dirty="0" smtClean="0">
                <a:ln>
                  <a:noFill/>
                </a:ln>
                <a:solidFill>
                  <a:srgbClr val="000000"/>
                </a:solidFill>
                <a:effectLst/>
                <a:uLnTx/>
                <a:uFillTx/>
                <a:latin typeface="Tahoma"/>
              </a:rPr>
              <a:t> عضو درنظر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rPr>
              <a:t>آرایه </a:t>
            </a:r>
            <a:r>
              <a:rPr kumimoji="0" lang="en-US" altLang="en-US" sz="1800" b="0" i="0" u="none" strike="noStrike" kern="0" cap="none" spc="0" normalizeH="0" baseline="0" noProof="0" dirty="0" smtClean="0">
                <a:ln>
                  <a:noFill/>
                </a:ln>
                <a:solidFill>
                  <a:srgbClr val="000000"/>
                </a:solidFill>
                <a:effectLst/>
                <a:uLnTx/>
                <a:uFillTx/>
                <a:latin typeface="Tahoma"/>
              </a:rPr>
              <a:t>A</a:t>
            </a:r>
            <a:r>
              <a:rPr kumimoji="0" lang="fa-IR" altLang="en-US" sz="1800" b="0" i="0" u="none" strike="noStrike" kern="0" cap="none" spc="0" normalizeH="0" baseline="0" noProof="0" dirty="0" smtClean="0">
                <a:ln>
                  <a:noFill/>
                </a:ln>
                <a:solidFill>
                  <a:srgbClr val="000000"/>
                </a:solidFill>
                <a:effectLst/>
                <a:uLnTx/>
                <a:uFillTx/>
                <a:latin typeface="Tahoma"/>
              </a:rPr>
              <a:t> را با </a:t>
            </a:r>
            <a:r>
              <a:rPr kumimoji="0" lang="en-US" altLang="en-US" sz="1800" b="0" i="0" u="none" strike="noStrike" kern="0" cap="none" spc="0" normalizeH="0" baseline="0" noProof="0" dirty="0" smtClean="0">
                <a:ln>
                  <a:noFill/>
                </a:ln>
                <a:solidFill>
                  <a:srgbClr val="000000"/>
                </a:solidFill>
                <a:effectLst/>
                <a:uLnTx/>
                <a:uFillTx/>
                <a:latin typeface="Tahoma"/>
              </a:rPr>
              <a:t>n</a:t>
            </a:r>
            <a:r>
              <a:rPr kumimoji="0" lang="fa-IR" altLang="en-US" sz="1800" b="0" i="0" u="none" strike="noStrike" kern="0" cap="none" spc="0" normalizeH="0" baseline="0" noProof="0" dirty="0" smtClean="0">
                <a:ln>
                  <a:noFill/>
                </a:ln>
                <a:solidFill>
                  <a:srgbClr val="000000"/>
                </a:solidFill>
                <a:effectLst/>
                <a:uLnTx/>
                <a:uFillTx/>
                <a:latin typeface="Tahoma"/>
              </a:rPr>
              <a:t> عضو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rPr>
              <a:t>تمام عناصر آرایه </a:t>
            </a:r>
            <a:r>
              <a:rPr kumimoji="0" lang="en-US" altLang="en-US" sz="1800" b="0" i="0" u="none" strike="noStrike" kern="0" cap="none" spc="0" normalizeH="0" baseline="0" noProof="0" dirty="0" err="1" smtClean="0">
                <a:ln>
                  <a:noFill/>
                </a:ln>
                <a:solidFill>
                  <a:srgbClr val="000000"/>
                </a:solidFill>
                <a:effectLst/>
                <a:uLnTx/>
                <a:uFillTx/>
                <a:latin typeface="Tahoma"/>
              </a:rPr>
              <a:t>sw</a:t>
            </a:r>
            <a:r>
              <a:rPr kumimoji="0" lang="fa-IR" altLang="en-US" sz="1800" b="0" i="0" u="none" strike="noStrike" kern="0" cap="none" spc="0" normalizeH="0" baseline="0" noProof="0" dirty="0" smtClean="0">
                <a:ln>
                  <a:noFill/>
                </a:ln>
                <a:solidFill>
                  <a:srgbClr val="000000"/>
                </a:solidFill>
                <a:effectLst/>
                <a:uLnTx/>
                <a:uFillTx/>
                <a:latin typeface="Tahoma"/>
              </a:rPr>
              <a:t> را برابر </a:t>
            </a:r>
            <a:r>
              <a:rPr kumimoji="0" lang="en-US" altLang="en-US" sz="1800" b="0" i="0" u="none" strike="noStrike" kern="0" cap="none" spc="0" normalizeH="0" baseline="0" noProof="0" dirty="0" smtClean="0">
                <a:ln>
                  <a:noFill/>
                </a:ln>
                <a:solidFill>
                  <a:srgbClr val="000000"/>
                </a:solidFill>
                <a:effectLst/>
                <a:uLnTx/>
                <a:uFillTx/>
                <a:latin typeface="Tahoma"/>
              </a:rPr>
              <a:t>0</a:t>
            </a:r>
            <a:r>
              <a:rPr kumimoji="0" lang="fa-IR" altLang="en-US" sz="1800" b="0" i="0" u="none" strike="noStrike" kern="0" cap="none" spc="0" normalizeH="0" baseline="0" noProof="0" dirty="0" smtClean="0">
                <a:ln>
                  <a:noFill/>
                </a:ln>
                <a:solidFill>
                  <a:srgbClr val="000000"/>
                </a:solidFill>
                <a:effectLst/>
                <a:uLnTx/>
                <a:uFillTx/>
                <a:latin typeface="Tahoma"/>
              </a:rPr>
              <a:t> قرار بده </a:t>
            </a:r>
            <a:endParaRPr kumimoji="0" lang="en-US" altLang="en-US" sz="1800" b="0" i="0" u="none" strike="noStrike" kern="0" cap="none" spc="0" normalizeH="0" baseline="0" noProof="0" dirty="0" smtClean="0">
              <a:ln>
                <a:noFill/>
              </a:ln>
              <a:solidFill>
                <a:srgbClr val="000000"/>
              </a:solidFill>
              <a:effectLst/>
              <a:uLnTx/>
              <a:uFillTx/>
              <a:latin typeface="Tahom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rPr>
              <a:t>mod ← 0</a:t>
            </a:r>
            <a:r>
              <a:rPr kumimoji="0" lang="fa-IR" altLang="en-US" sz="1800" b="0" i="0" u="none" strike="noStrike" kern="0" cap="none" spc="0" normalizeH="0" baseline="0" noProof="0" dirty="0" smtClean="0">
                <a:ln>
                  <a:noFill/>
                </a:ln>
                <a:solidFill>
                  <a:srgbClr val="000000"/>
                </a:solidFill>
                <a:effectLst/>
                <a:uLnTx/>
                <a:uFillTx/>
                <a:latin typeface="Tahoma"/>
              </a:rPr>
              <a:t> و </a:t>
            </a:r>
            <a:r>
              <a:rPr kumimoji="0" lang="en-US" altLang="en-US" sz="1800" b="0" i="0" u="none" strike="noStrike" kern="0" cap="none" spc="0" normalizeH="0" baseline="0" noProof="0" dirty="0" err="1" smtClean="0">
                <a:ln>
                  <a:noFill/>
                </a:ln>
                <a:solidFill>
                  <a:srgbClr val="000000"/>
                </a:solidFill>
                <a:effectLst/>
                <a:uLnTx/>
                <a:uFillTx/>
                <a:latin typeface="Tahoma"/>
              </a:rPr>
              <a:t>modNo</a:t>
            </a:r>
            <a:r>
              <a:rPr kumimoji="0" lang="en-US" altLang="en-US" sz="1800" b="0" i="0" u="none" strike="noStrike" kern="0" cap="none" spc="0" normalizeH="0" baseline="0" noProof="0" dirty="0" smtClean="0">
                <a:ln>
                  <a:noFill/>
                </a:ln>
                <a:solidFill>
                  <a:srgbClr val="000000"/>
                </a:solidFill>
                <a:effectLst/>
                <a:uLnTx/>
                <a:uFillTx/>
                <a:latin typeface="Tahoma"/>
              </a:rPr>
              <a:t> ← 0</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1</a:t>
            </a:r>
            <a:endParaRPr kumimoji="0" lang="fa-IR" altLang="en-US" sz="1800" b="0" i="0" u="none" strike="noStrike" kern="0" cap="none" spc="0" normalizeH="0" baseline="0" noProof="0" dirty="0" smtClean="0">
              <a:ln>
                <a:noFill/>
              </a:ln>
              <a:solidFill>
                <a:srgbClr val="000000"/>
              </a:solidFill>
              <a:effectLst/>
              <a:uLnTx/>
              <a:uFillTx/>
              <a:latin typeface="Tahom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rPr>
              <a:t>تازمانیکه </a:t>
            </a:r>
            <a:r>
              <a:rPr kumimoji="0" lang="en-US" altLang="en-US" sz="1800" b="0" i="0" u="none" strike="noStrike" kern="0" cap="none" spc="0" normalizeH="0" baseline="0" noProof="0" dirty="0" smtClean="0">
                <a:ln>
                  <a:noFill/>
                </a:ln>
                <a:solidFill>
                  <a:srgbClr val="000000"/>
                </a:solidFill>
                <a:effectLst/>
                <a:uLnTx/>
                <a:uFillTx/>
                <a:latin typeface="Tahoma"/>
              </a:rPr>
              <a:t>( </a:t>
            </a: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n)</a:t>
            </a:r>
            <a:r>
              <a:rPr kumimoji="0" lang="fa-IR" altLang="en-US" sz="1800" b="0" i="0" u="none" strike="noStrike" kern="0" cap="none" spc="0" normalizeH="0" baseline="0" noProof="0" dirty="0" smtClean="0">
                <a:ln>
                  <a:noFill/>
                </a:ln>
                <a:solidFill>
                  <a:srgbClr val="000000"/>
                </a:solidFill>
                <a:effectLst/>
                <a:uLnTx/>
                <a:uFillTx/>
                <a:latin typeface="Tahoma"/>
              </a:rPr>
              <a:t> دستورات</a:t>
            </a:r>
            <a:r>
              <a:rPr kumimoji="0" lang="en-US" altLang="en-US" sz="1800" b="0" i="0" u="none" strike="noStrike" kern="0" cap="none" spc="0" normalizeH="0" baseline="0" noProof="0" dirty="0" smtClean="0">
                <a:ln>
                  <a:noFill/>
                </a:ln>
                <a:solidFill>
                  <a:srgbClr val="000000"/>
                </a:solidFill>
                <a:effectLst/>
                <a:uLnTx/>
                <a:uFillTx/>
                <a:latin typeface="Tahoma"/>
              </a:rPr>
              <a:t> 8 </a:t>
            </a:r>
            <a:r>
              <a:rPr kumimoji="0" lang="fa-IR" altLang="en-US" sz="1800" b="0" i="0" u="none" strike="noStrike" kern="0" cap="none" spc="0" normalizeH="0" baseline="0" noProof="0" dirty="0" smtClean="0">
                <a:ln>
                  <a:noFill/>
                </a:ln>
                <a:solidFill>
                  <a:srgbClr val="000000"/>
                </a:solidFill>
                <a:effectLst/>
                <a:uLnTx/>
                <a:uFillTx/>
                <a:latin typeface="Tahoma"/>
              </a:rPr>
              <a:t> تا </a:t>
            </a:r>
            <a:r>
              <a:rPr kumimoji="0" lang="en-US" altLang="en-US" sz="1800" b="0" i="0" u="none" strike="noStrike" kern="0" cap="none" spc="0" normalizeH="0" baseline="0" noProof="0" dirty="0" smtClean="0">
                <a:ln>
                  <a:noFill/>
                </a:ln>
                <a:solidFill>
                  <a:srgbClr val="000000"/>
                </a:solidFill>
                <a:effectLst/>
                <a:uLnTx/>
                <a:uFillTx/>
                <a:latin typeface="Tahoma"/>
              </a:rPr>
              <a:t>9</a:t>
            </a:r>
            <a:r>
              <a:rPr kumimoji="0" lang="fa-IR" altLang="en-US" sz="1800" b="0" i="0" u="none" strike="noStrike" kern="0" cap="none" spc="0" normalizeH="0" baseline="0" noProof="0" dirty="0" smtClean="0">
                <a:ln>
                  <a:noFill/>
                </a:ln>
                <a:solidFill>
                  <a:srgbClr val="000000"/>
                </a:solidFill>
                <a:effectLst/>
                <a:uLnTx/>
                <a:uFillTx/>
                <a:latin typeface="Tahoma"/>
              </a:rPr>
              <a:t>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rPr>
              <a:t>اگر </a:t>
            </a:r>
            <a:r>
              <a:rPr kumimoji="0" lang="en-US" altLang="en-US" sz="1800" b="0" i="0" u="none" strike="noStrike" kern="0" cap="none" spc="0" normalizeH="0" baseline="0" noProof="0" dirty="0" smtClean="0">
                <a:ln>
                  <a:noFill/>
                </a:ln>
                <a:solidFill>
                  <a:srgbClr val="000000"/>
                </a:solidFill>
                <a:effectLst/>
                <a:uLnTx/>
                <a:uFillTx/>
                <a:latin typeface="Tahoma"/>
              </a:rPr>
              <a:t>( </a:t>
            </a:r>
            <a:r>
              <a:rPr kumimoji="0" lang="en-US" altLang="en-US" sz="1800" b="0" i="0" u="none" strike="noStrike" kern="0" cap="none" spc="0" normalizeH="0" baseline="0" noProof="0" dirty="0" err="1" smtClean="0">
                <a:ln>
                  <a:noFill/>
                </a:ln>
                <a:solidFill>
                  <a:srgbClr val="000000"/>
                </a:solidFill>
                <a:effectLst/>
                <a:uLnTx/>
                <a:uFillTx/>
                <a:latin typeface="Tahoma"/>
              </a:rPr>
              <a:t>sw</a:t>
            </a:r>
            <a:r>
              <a:rPr kumimoji="0" lang="en-US" altLang="en-US" sz="1800" b="0" i="0" u="none" strike="noStrike" kern="0" cap="none" spc="0" normalizeH="0" baseline="0" noProof="0" dirty="0" smtClean="0">
                <a:ln>
                  <a:noFill/>
                </a:ln>
                <a:solidFill>
                  <a:srgbClr val="000000"/>
                </a:solidFill>
                <a:effectLst/>
                <a:uLnTx/>
                <a:uFillTx/>
                <a:latin typeface="Tahoma"/>
              </a:rPr>
              <a:t>(</a:t>
            </a: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0 )</a:t>
            </a:r>
            <a:r>
              <a:rPr kumimoji="0" lang="fa-IR" altLang="en-US" sz="1800" b="0" i="0" u="none" strike="noStrike" kern="0" cap="none" spc="0" normalizeH="0" baseline="0" noProof="0" dirty="0" smtClean="0">
                <a:ln>
                  <a:noFill/>
                </a:ln>
                <a:solidFill>
                  <a:srgbClr val="000000"/>
                </a:solidFill>
                <a:effectLst/>
                <a:uLnTx/>
                <a:uFillTx/>
                <a:latin typeface="Tahoma"/>
              </a:rPr>
              <a:t> آنگاه</a:t>
            </a:r>
            <a:endParaRPr kumimoji="0" lang="en-US" altLang="en-US" sz="1800" b="0" i="0" u="none" strike="noStrike" kern="0" cap="none" spc="0" normalizeH="0" baseline="0" noProof="0" dirty="0" smtClean="0">
              <a:ln>
                <a:noFill/>
              </a:ln>
              <a:solidFill>
                <a:srgbClr val="000000"/>
              </a:solidFill>
              <a:effectLst/>
              <a:uLnTx/>
              <a:uFillTx/>
              <a:latin typeface="Tahoma"/>
            </a:endParaRP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AutoNum type="alphaLcPeriod"/>
              <a:tabLst/>
              <a:defRPr/>
            </a:pPr>
            <a:r>
              <a:rPr kumimoji="0" lang="en-US" altLang="en-US" sz="1800" b="0" i="0" u="none" strike="noStrike" kern="0" cap="none" spc="0" normalizeH="0" baseline="0" noProof="0" dirty="0" err="1" smtClean="0">
                <a:ln>
                  <a:noFill/>
                </a:ln>
                <a:solidFill>
                  <a:srgbClr val="000000"/>
                </a:solidFill>
                <a:effectLst/>
                <a:uLnTx/>
                <a:uFillTx/>
                <a:latin typeface="Tahoma"/>
              </a:rPr>
              <a:t>sw</a:t>
            </a:r>
            <a:r>
              <a:rPr kumimoji="0" lang="en-US" altLang="en-US" sz="1800" b="0" i="0" u="none" strike="noStrike" kern="0" cap="none" spc="0" normalizeH="0" baseline="0" noProof="0" dirty="0" smtClean="0">
                <a:ln>
                  <a:noFill/>
                </a:ln>
                <a:solidFill>
                  <a:srgbClr val="000000"/>
                </a:solidFill>
                <a:effectLst/>
                <a:uLnTx/>
                <a:uFillTx/>
                <a:latin typeface="Tahoma"/>
              </a:rPr>
              <a:t>(</a:t>
            </a: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1</a:t>
            </a: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AutoNum type="alphaLcPeriod"/>
              <a:tabLst/>
              <a:defRPr/>
            </a:pPr>
            <a:r>
              <a:rPr kumimoji="0" lang="en-US" altLang="en-US" sz="1800" b="0" i="0" u="none" strike="noStrike" kern="0" cap="none" spc="0" normalizeH="0" baseline="0" noProof="0" dirty="0" smtClean="0">
                <a:ln>
                  <a:noFill/>
                </a:ln>
                <a:solidFill>
                  <a:srgbClr val="000000"/>
                </a:solidFill>
                <a:effectLst/>
                <a:uLnTx/>
                <a:uFillTx/>
                <a:latin typeface="Tahoma"/>
              </a:rPr>
              <a:t>j ← </a:t>
            </a: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+ 1</a:t>
            </a:r>
            <a:r>
              <a:rPr kumimoji="0" lang="fa-IR" altLang="en-US" sz="1800" b="0" i="0" u="none" strike="noStrike" kern="0" cap="none" spc="0" normalizeH="0" baseline="0" noProof="0" dirty="0" smtClean="0">
                <a:ln>
                  <a:noFill/>
                </a:ln>
                <a:solidFill>
                  <a:srgbClr val="000000"/>
                </a:solidFill>
                <a:effectLst/>
                <a:uLnTx/>
                <a:uFillTx/>
                <a:latin typeface="Tahoma"/>
              </a:rPr>
              <a:t> و </a:t>
            </a:r>
            <a:r>
              <a:rPr kumimoji="0" lang="en-US" altLang="en-US" sz="1800" b="0" i="0" u="none" strike="noStrike" kern="0" cap="none" spc="0" normalizeH="0" baseline="0" noProof="0" dirty="0" smtClean="0">
                <a:ln>
                  <a:noFill/>
                </a:ln>
                <a:solidFill>
                  <a:srgbClr val="000000"/>
                </a:solidFill>
                <a:effectLst/>
                <a:uLnTx/>
                <a:uFillTx/>
                <a:latin typeface="Tahoma"/>
              </a:rPr>
              <a:t>sum ← 1</a:t>
            </a:r>
            <a:endParaRPr kumimoji="0" lang="fa-IR" altLang="en-US" sz="1800" b="0" i="0" u="none" strike="noStrike" kern="0" cap="none" spc="0" normalizeH="0" baseline="0" noProof="0" dirty="0" smtClean="0">
              <a:ln>
                <a:noFill/>
              </a:ln>
              <a:solidFill>
                <a:srgbClr val="000000"/>
              </a:solidFill>
              <a:effectLst/>
              <a:uLnTx/>
              <a:uFillTx/>
              <a:latin typeface="Tahoma"/>
            </a:endParaRP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AutoNum type="alphaLcPeriod"/>
              <a:tabLst/>
              <a:defRPr/>
            </a:pPr>
            <a:r>
              <a:rPr kumimoji="0" lang="fa-IR" altLang="en-US" sz="1800" b="0" i="0" u="none" strike="noStrike" kern="0" cap="none" spc="0" normalizeH="0" baseline="0" noProof="0" dirty="0" smtClean="0">
                <a:ln>
                  <a:noFill/>
                </a:ln>
                <a:solidFill>
                  <a:srgbClr val="000000"/>
                </a:solidFill>
                <a:effectLst/>
                <a:uLnTx/>
                <a:uFillTx/>
                <a:latin typeface="Tahoma"/>
              </a:rPr>
              <a:t>تازمانیکه </a:t>
            </a:r>
            <a:r>
              <a:rPr kumimoji="0" lang="en-US" altLang="en-US" sz="1800" b="0" i="0" u="none" strike="noStrike" kern="0" cap="none" spc="0" normalizeH="0" baseline="0" noProof="0" dirty="0" smtClean="0">
                <a:ln>
                  <a:noFill/>
                </a:ln>
                <a:solidFill>
                  <a:srgbClr val="000000"/>
                </a:solidFill>
                <a:effectLst/>
                <a:uLnTx/>
                <a:uFillTx/>
                <a:latin typeface="Tahoma"/>
              </a:rPr>
              <a:t>( j ≤ n )</a:t>
            </a:r>
            <a:r>
              <a:rPr kumimoji="0" lang="fa-IR" altLang="en-US" sz="1800" b="0" i="0" u="none" strike="noStrike" kern="0" cap="none" spc="0" normalizeH="0" baseline="0" noProof="0" dirty="0" smtClean="0">
                <a:ln>
                  <a:noFill/>
                </a:ln>
                <a:solidFill>
                  <a:srgbClr val="000000"/>
                </a:solidFill>
                <a:effectLst/>
                <a:uLnTx/>
                <a:uFillTx/>
                <a:latin typeface="Tahoma"/>
              </a:rPr>
              <a:t> دستورات  </a:t>
            </a:r>
            <a:r>
              <a:rPr kumimoji="0" lang="en-US" altLang="en-US" sz="1800" b="0" i="0" u="none" strike="noStrike" kern="0" cap="none" spc="0" normalizeH="0" baseline="0" noProof="0" dirty="0" smtClean="0">
                <a:ln>
                  <a:noFill/>
                </a:ln>
                <a:solidFill>
                  <a:srgbClr val="000000"/>
                </a:solidFill>
                <a:effectLst/>
                <a:uLnTx/>
                <a:uFillTx/>
                <a:latin typeface="Tahoma"/>
              </a:rPr>
              <a:t>d</a:t>
            </a:r>
            <a:r>
              <a:rPr kumimoji="0" lang="fa-IR" altLang="en-US" sz="1800" b="0" i="0" u="none" strike="noStrike" kern="0" cap="none" spc="0" normalizeH="0" baseline="0" noProof="0" dirty="0" smtClean="0">
                <a:ln>
                  <a:noFill/>
                </a:ln>
                <a:solidFill>
                  <a:srgbClr val="000000"/>
                </a:solidFill>
                <a:effectLst/>
                <a:uLnTx/>
                <a:uFillTx/>
                <a:latin typeface="Tahoma"/>
              </a:rPr>
              <a:t> تا </a:t>
            </a:r>
            <a:r>
              <a:rPr kumimoji="0" lang="en-US" altLang="en-US" sz="1800" b="0" i="0" u="none" strike="noStrike" kern="0" cap="none" spc="0" normalizeH="0" baseline="0" noProof="0" dirty="0" smtClean="0">
                <a:ln>
                  <a:noFill/>
                </a:ln>
                <a:solidFill>
                  <a:srgbClr val="000000"/>
                </a:solidFill>
                <a:effectLst/>
                <a:uLnTx/>
                <a:uFillTx/>
                <a:latin typeface="Tahoma"/>
              </a:rPr>
              <a:t>e</a:t>
            </a:r>
            <a:r>
              <a:rPr kumimoji="0" lang="fa-IR" altLang="en-US" sz="1800" b="0" i="0" u="none" strike="noStrike" kern="0" cap="none" spc="0" normalizeH="0" baseline="0" noProof="0" dirty="0" smtClean="0">
                <a:ln>
                  <a:noFill/>
                </a:ln>
                <a:solidFill>
                  <a:srgbClr val="000000"/>
                </a:solidFill>
                <a:effectLst/>
                <a:uLnTx/>
                <a:uFillTx/>
                <a:latin typeface="Tahoma"/>
              </a:rPr>
              <a:t> را تکرار کن</a:t>
            </a: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AutoNum type="alphaLcPeriod"/>
              <a:tabLst/>
              <a:defRPr/>
            </a:pPr>
            <a:r>
              <a:rPr kumimoji="0" lang="fa-IR" altLang="en-US" sz="1800" b="0" i="0" u="none" strike="noStrike" kern="0" cap="none" spc="0" normalizeH="0" baseline="0" noProof="0" dirty="0" smtClean="0">
                <a:ln>
                  <a:noFill/>
                </a:ln>
                <a:solidFill>
                  <a:srgbClr val="000000"/>
                </a:solidFill>
                <a:effectLst/>
                <a:uLnTx/>
                <a:uFillTx/>
                <a:latin typeface="Tahoma"/>
              </a:rPr>
              <a:t>اگر </a:t>
            </a:r>
            <a:r>
              <a:rPr kumimoji="0" lang="en-US" altLang="en-US" sz="1800" b="0" i="0" u="none" strike="noStrike" kern="0" cap="none" spc="0" normalizeH="0" baseline="0" noProof="0" dirty="0" smtClean="0">
                <a:ln>
                  <a:noFill/>
                </a:ln>
                <a:solidFill>
                  <a:srgbClr val="000000"/>
                </a:solidFill>
                <a:effectLst/>
                <a:uLnTx/>
                <a:uFillTx/>
                <a:latin typeface="Tahoma"/>
              </a:rPr>
              <a:t>( A(</a:t>
            </a: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A(j) )</a:t>
            </a:r>
            <a:r>
              <a:rPr kumimoji="0" lang="fa-IR" altLang="en-US" sz="1800" b="0" i="0" u="none" strike="noStrike" kern="0" cap="none" spc="0" normalizeH="0" baseline="0" noProof="0" dirty="0" smtClean="0">
                <a:ln>
                  <a:noFill/>
                </a:ln>
                <a:solidFill>
                  <a:srgbClr val="000000"/>
                </a:solidFill>
                <a:effectLst/>
                <a:uLnTx/>
                <a:uFillTx/>
                <a:latin typeface="Tahoma"/>
              </a:rPr>
              <a:t> آنگاه </a:t>
            </a:r>
            <a:endParaRPr kumimoji="0" lang="en-US" altLang="en-US" sz="1800" b="0" i="0" u="none" strike="noStrike" kern="0" cap="none" spc="0" normalizeH="0" baseline="0" noProof="0" dirty="0" smtClean="0">
              <a:ln>
                <a:noFill/>
              </a:ln>
              <a:solidFill>
                <a:srgbClr val="000000"/>
              </a:solidFill>
              <a:effectLst/>
              <a:uLnTx/>
              <a:uFillTx/>
              <a:latin typeface="Tahoma"/>
            </a:endParaRP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None/>
              <a:tabLst/>
              <a:defRPr/>
            </a:pPr>
            <a:r>
              <a:rPr kumimoji="0" lang="fa-IR" altLang="en-US" sz="18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r>
              <a:rPr kumimoji="0" lang="en-US" altLang="en-US" sz="1800" b="0" i="0" u="none" strike="noStrike" kern="0" cap="none" spc="0" normalizeH="0" baseline="0" noProof="0" dirty="0" smtClean="0">
                <a:ln>
                  <a:noFill/>
                </a:ln>
                <a:solidFill>
                  <a:srgbClr val="000000"/>
                </a:solidFill>
                <a:effectLst/>
                <a:uLnTx/>
                <a:uFillTx/>
                <a:latin typeface="Tahoma"/>
              </a:rPr>
              <a:t>sum ← sum + 1</a:t>
            </a:r>
            <a:r>
              <a:rPr kumimoji="0" lang="fa-IR" altLang="en-US" sz="1800" b="0" i="0" u="none" strike="noStrike" kern="0" cap="none" spc="0" normalizeH="0" baseline="0" noProof="0" dirty="0" smtClean="0">
                <a:ln>
                  <a:noFill/>
                </a:ln>
                <a:solidFill>
                  <a:srgbClr val="000000"/>
                </a:solidFill>
                <a:effectLst/>
                <a:uLnTx/>
                <a:uFillTx/>
                <a:latin typeface="Tahoma"/>
              </a:rPr>
              <a:t> و </a:t>
            </a:r>
            <a:r>
              <a:rPr kumimoji="0" lang="en-US" altLang="en-US" sz="1800" b="0" i="0" u="none" strike="noStrike" kern="0" cap="none" spc="0" normalizeH="0" baseline="0" noProof="0" dirty="0" err="1" smtClean="0">
                <a:ln>
                  <a:noFill/>
                </a:ln>
                <a:solidFill>
                  <a:srgbClr val="000000"/>
                </a:solidFill>
                <a:effectLst/>
                <a:uLnTx/>
                <a:uFillTx/>
                <a:latin typeface="Tahoma"/>
              </a:rPr>
              <a:t>sw</a:t>
            </a:r>
            <a:r>
              <a:rPr kumimoji="0" lang="en-US" altLang="en-US" sz="1800" b="0" i="0" u="none" strike="noStrike" kern="0" cap="none" spc="0" normalizeH="0" baseline="0" noProof="0" dirty="0" smtClean="0">
                <a:ln>
                  <a:noFill/>
                </a:ln>
                <a:solidFill>
                  <a:srgbClr val="000000"/>
                </a:solidFill>
                <a:effectLst/>
                <a:uLnTx/>
                <a:uFillTx/>
                <a:latin typeface="Tahoma"/>
              </a:rPr>
              <a:t>(j) ← 1</a:t>
            </a: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AutoNum type="alphaLcPeriod" startAt="5"/>
              <a:tabLst/>
              <a:defRPr/>
            </a:pPr>
            <a:r>
              <a:rPr kumimoji="0" lang="en-US" altLang="en-US" sz="1800" b="0" i="0" u="none" strike="noStrike" kern="0" cap="none" spc="0" normalizeH="0" baseline="0" noProof="0" dirty="0" smtClean="0">
                <a:ln>
                  <a:noFill/>
                </a:ln>
                <a:solidFill>
                  <a:srgbClr val="000000"/>
                </a:solidFill>
                <a:effectLst/>
                <a:uLnTx/>
                <a:uFillTx/>
                <a:latin typeface="Tahoma"/>
              </a:rPr>
              <a:t>j ← j + 1</a:t>
            </a:r>
            <a:endParaRPr kumimoji="0" lang="fa-IR" altLang="en-US" sz="1800" b="0" i="0" u="none" strike="noStrike" kern="0" cap="none" spc="0" normalizeH="0" baseline="0" noProof="0" dirty="0" smtClean="0">
              <a:ln>
                <a:noFill/>
              </a:ln>
              <a:solidFill>
                <a:srgbClr val="000000"/>
              </a:solidFill>
              <a:effectLst/>
              <a:uLnTx/>
              <a:uFillTx/>
              <a:latin typeface="Tahoma"/>
            </a:endParaRP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AutoNum type="alphaLcPeriod" startAt="5"/>
              <a:tabLst/>
              <a:defRPr/>
            </a:pPr>
            <a:r>
              <a:rPr kumimoji="0" lang="fa-IR" altLang="en-US" sz="1800" b="0" i="0" u="none" strike="noStrike" kern="0" cap="none" spc="0" normalizeH="0" baseline="0" noProof="0" dirty="0" smtClean="0">
                <a:ln>
                  <a:noFill/>
                </a:ln>
                <a:solidFill>
                  <a:srgbClr val="000000"/>
                </a:solidFill>
                <a:effectLst/>
                <a:uLnTx/>
                <a:uFillTx/>
                <a:latin typeface="Tahoma"/>
              </a:rPr>
              <a:t>اگر </a:t>
            </a:r>
            <a:r>
              <a:rPr kumimoji="0" lang="en-US" altLang="en-US" sz="1800" b="0" i="0" u="none" strike="noStrike" kern="0" cap="none" spc="0" normalizeH="0" baseline="0" noProof="0" dirty="0" smtClean="0">
                <a:ln>
                  <a:noFill/>
                </a:ln>
                <a:solidFill>
                  <a:srgbClr val="000000"/>
                </a:solidFill>
                <a:effectLst/>
                <a:uLnTx/>
                <a:uFillTx/>
                <a:latin typeface="Tahoma"/>
              </a:rPr>
              <a:t>( sum &gt; </a:t>
            </a:r>
            <a:r>
              <a:rPr kumimoji="0" lang="en-US" altLang="en-US" sz="1800" b="0" i="0" u="none" strike="noStrike" kern="0" cap="none" spc="0" normalizeH="0" baseline="0" noProof="0" dirty="0" err="1" smtClean="0">
                <a:ln>
                  <a:noFill/>
                </a:ln>
                <a:solidFill>
                  <a:srgbClr val="000000"/>
                </a:solidFill>
                <a:effectLst/>
                <a:uLnTx/>
                <a:uFillTx/>
                <a:latin typeface="Tahoma"/>
              </a:rPr>
              <a:t>modNo</a:t>
            </a:r>
            <a:r>
              <a:rPr kumimoji="0" lang="en-US" altLang="en-US" sz="1800" b="0" i="0" u="none" strike="noStrike" kern="0" cap="none" spc="0" normalizeH="0" baseline="0" noProof="0" dirty="0" smtClean="0">
                <a:ln>
                  <a:noFill/>
                </a:ln>
                <a:solidFill>
                  <a:srgbClr val="000000"/>
                </a:solidFill>
                <a:effectLst/>
                <a:uLnTx/>
                <a:uFillTx/>
                <a:latin typeface="Tahoma"/>
              </a:rPr>
              <a:t>)</a:t>
            </a:r>
            <a:r>
              <a:rPr kumimoji="0" lang="fa-IR" altLang="en-US" sz="1800" b="0" i="0" u="none" strike="noStrike" kern="0" cap="none" spc="0" normalizeH="0" baseline="0" noProof="0" dirty="0" smtClean="0">
                <a:ln>
                  <a:noFill/>
                </a:ln>
                <a:solidFill>
                  <a:srgbClr val="000000"/>
                </a:solidFill>
                <a:effectLst/>
                <a:uLnTx/>
                <a:uFillTx/>
                <a:latin typeface="Tahoma"/>
              </a:rPr>
              <a:t> آنگاه </a:t>
            </a:r>
            <a:endParaRPr kumimoji="0" lang="en-US" altLang="en-US" sz="1800" b="0" i="0" u="none" strike="noStrike" kern="0" cap="none" spc="0" normalizeH="0" baseline="0" noProof="0" dirty="0" smtClean="0">
              <a:ln>
                <a:noFill/>
              </a:ln>
              <a:solidFill>
                <a:srgbClr val="000000"/>
              </a:solidFill>
              <a:effectLst/>
              <a:uLnTx/>
              <a:uFillTx/>
              <a:latin typeface="Tahoma"/>
            </a:endParaRPr>
          </a:p>
          <a:p>
            <a:pPr marL="987425" marR="0" lvl="2" indent="-293688" algn="r" defTabSz="914400" rtl="1" eaLnBrk="1" fontAlgn="base" latinLnBrk="0" hangingPunct="1">
              <a:lnSpc>
                <a:spcPct val="80000"/>
              </a:lnSpc>
              <a:spcBef>
                <a:spcPct val="20000"/>
              </a:spcBef>
              <a:spcAft>
                <a:spcPct val="0"/>
              </a:spcAft>
              <a:buClr>
                <a:srgbClr val="CC9900"/>
              </a:buClr>
              <a:buSzTx/>
              <a:buFont typeface="Wingdings" panose="05000000000000000000" pitchFamily="2" charset="2"/>
              <a:buNone/>
              <a:tabLst/>
              <a:defRPr/>
            </a:pPr>
            <a:r>
              <a:rPr kumimoji="0" lang="fa-IR" altLang="en-US" sz="1800" b="0" i="0" u="none" strike="noStrike" kern="0" cap="none" spc="0" normalizeH="0" baseline="0" noProof="0" dirty="0" smtClean="0">
                <a:ln>
                  <a:noFill/>
                </a:ln>
                <a:solidFill>
                  <a:srgbClr val="000000"/>
                </a:solidFill>
                <a:effectLst/>
                <a:uLnTx/>
                <a:uFillTx/>
                <a:latin typeface="Tahoma"/>
                <a:cs typeface="Tahoma" panose="020B0604030504040204" pitchFamily="34" charset="0"/>
              </a:rPr>
              <a:t>		</a:t>
            </a:r>
            <a:r>
              <a:rPr kumimoji="0" lang="en-US" altLang="en-US" sz="1800" b="0" i="0" u="none" strike="noStrike" kern="0" cap="none" spc="0" normalizeH="0" baseline="0" noProof="0" dirty="0" smtClean="0">
                <a:ln>
                  <a:noFill/>
                </a:ln>
                <a:solidFill>
                  <a:srgbClr val="000000"/>
                </a:solidFill>
                <a:effectLst/>
                <a:uLnTx/>
                <a:uFillTx/>
                <a:latin typeface="Tahoma"/>
              </a:rPr>
              <a:t>mod ← A(</a:t>
            </a: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a:t>
            </a:r>
            <a:r>
              <a:rPr kumimoji="0" lang="fa-IR" altLang="en-US" sz="1800" b="0" i="0" u="none" strike="noStrike" kern="0" cap="none" spc="0" normalizeH="0" baseline="0" noProof="0" dirty="0" smtClean="0">
                <a:ln>
                  <a:noFill/>
                </a:ln>
                <a:solidFill>
                  <a:srgbClr val="000000"/>
                </a:solidFill>
                <a:effectLst/>
                <a:uLnTx/>
                <a:uFillTx/>
                <a:latin typeface="Tahoma"/>
              </a:rPr>
              <a:t> و </a:t>
            </a:r>
            <a:r>
              <a:rPr kumimoji="0" lang="en-US" altLang="en-US" sz="1800" b="0" i="0" u="none" strike="noStrike" kern="0" cap="none" spc="0" normalizeH="0" baseline="0" noProof="0" dirty="0" err="1" smtClean="0">
                <a:ln>
                  <a:noFill/>
                </a:ln>
                <a:solidFill>
                  <a:srgbClr val="000000"/>
                </a:solidFill>
                <a:effectLst/>
                <a:uLnTx/>
                <a:uFillTx/>
                <a:latin typeface="Tahoma"/>
              </a:rPr>
              <a:t>modNo</a:t>
            </a:r>
            <a:r>
              <a:rPr kumimoji="0" lang="en-US" altLang="en-US" sz="1800" b="0" i="0" u="none" strike="noStrike" kern="0" cap="none" spc="0" normalizeH="0" baseline="0" noProof="0" dirty="0" smtClean="0">
                <a:ln>
                  <a:noFill/>
                </a:ln>
                <a:solidFill>
                  <a:srgbClr val="000000"/>
                </a:solidFill>
                <a:effectLst/>
                <a:uLnTx/>
                <a:uFillTx/>
                <a:latin typeface="Tahoma"/>
              </a:rPr>
              <a:t> ← sum</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a:t>
            </a:r>
            <a:r>
              <a:rPr kumimoji="0" lang="en-US" altLang="en-US" sz="1800" b="0" i="0" u="none" strike="noStrike" kern="0" cap="none" spc="0" normalizeH="0" baseline="0" noProof="0" dirty="0" err="1" smtClean="0">
                <a:ln>
                  <a:noFill/>
                </a:ln>
                <a:solidFill>
                  <a:srgbClr val="000000"/>
                </a:solidFill>
                <a:effectLst/>
                <a:uLnTx/>
                <a:uFillTx/>
                <a:latin typeface="Tahoma"/>
              </a:rPr>
              <a:t>i</a:t>
            </a:r>
            <a:r>
              <a:rPr kumimoji="0" lang="en-US" altLang="en-US" sz="1800" b="0" i="0" u="none" strike="noStrike" kern="0" cap="none" spc="0" normalizeH="0" baseline="0" noProof="0" dirty="0" smtClean="0">
                <a:ln>
                  <a:noFill/>
                </a:ln>
                <a:solidFill>
                  <a:srgbClr val="000000"/>
                </a:solidFill>
                <a:effectLst/>
                <a:uLnTx/>
                <a:uFillTx/>
                <a:latin typeface="Tahoma"/>
              </a:rPr>
              <a:t>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rPr>
              <a:t>mod</a:t>
            </a:r>
            <a:r>
              <a:rPr kumimoji="0" lang="fa-IR" altLang="en-US" sz="1800" b="0" i="0" u="none" strike="noStrike" kern="0" cap="none" spc="0" normalizeH="0" baseline="0" noProof="0" dirty="0" smtClean="0">
                <a:ln>
                  <a:noFill/>
                </a:ln>
                <a:solidFill>
                  <a:srgbClr val="000000"/>
                </a:solidFill>
                <a:effectLst/>
                <a:uLnTx/>
                <a:uFillTx/>
                <a:latin typeface="Tahoma"/>
              </a:rPr>
              <a:t> و </a:t>
            </a:r>
            <a:r>
              <a:rPr kumimoji="0" lang="en-US" altLang="en-US" sz="1800" b="0" i="0" u="none" strike="noStrike" kern="0" cap="none" spc="0" normalizeH="0" baseline="0" noProof="0" dirty="0" err="1" smtClean="0">
                <a:ln>
                  <a:noFill/>
                </a:ln>
                <a:solidFill>
                  <a:srgbClr val="000000"/>
                </a:solidFill>
                <a:effectLst/>
                <a:uLnTx/>
                <a:uFillTx/>
                <a:latin typeface="Tahoma"/>
              </a:rPr>
              <a:t>modNo</a:t>
            </a:r>
            <a:r>
              <a:rPr kumimoji="0" lang="fa-IR" altLang="en-US" sz="1800" b="0" i="0" u="none" strike="noStrike" kern="0" cap="none" spc="0" normalizeH="0" baseline="0" noProof="0" dirty="0" smtClean="0">
                <a:ln>
                  <a:noFill/>
                </a:ln>
                <a:solidFill>
                  <a:srgbClr val="000000"/>
                </a:solidFill>
                <a:effectLst/>
                <a:uLnTx/>
                <a:uFillTx/>
                <a:latin typeface="Tahoma"/>
              </a:rPr>
              <a:t> را چاپ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rPr>
              <a:t>توقف کن</a:t>
            </a:r>
            <a:endParaRPr kumimoji="0" lang="en-US" altLang="en-US" sz="1800" b="0" i="0" u="none" strike="noStrike" kern="0" cap="none" spc="0" normalizeH="0" baseline="0" noProof="0" dirty="0" smtClean="0">
              <a:ln>
                <a:noFill/>
              </a:ln>
              <a:solidFill>
                <a:srgbClr val="000000"/>
              </a:solidFill>
              <a:effectLst/>
              <a:uLnTx/>
              <a:uFillTx/>
              <a:latin typeface="Tahoma"/>
            </a:endParaRPr>
          </a:p>
        </p:txBody>
      </p:sp>
    </p:spTree>
    <p:extLst>
      <p:ext uri="{BB962C8B-B14F-4D97-AF65-F5344CB8AC3E}">
        <p14:creationId xmlns:p14="http://schemas.microsoft.com/office/powerpoint/2010/main" val="685691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524501" y="2919753"/>
            <a:ext cx="6667500" cy="830997"/>
          </a:xfrm>
          <a:prstGeom prst="rect">
            <a:avLst/>
          </a:prstGeom>
          <a:noFill/>
        </p:spPr>
        <p:txBody>
          <a:bodyPr wrap="square" rtlCol="0" anchor="ctr">
            <a:spAutoFit/>
          </a:bodyPr>
          <a:lstStyle/>
          <a:p>
            <a:r>
              <a:rPr lang="fa-IR" altLang="ko-KR" sz="4800" dirty="0">
                <a:cs typeface="Arial" pitchFamily="34" charset="0"/>
              </a:rPr>
              <a:t>آرایه ها</a:t>
            </a:r>
          </a:p>
        </p:txBody>
      </p:sp>
      <p:sp>
        <p:nvSpPr>
          <p:cNvPr id="5" name="TextBox 4">
            <a:extLst>
              <a:ext uri="{FF2B5EF4-FFF2-40B4-BE49-F238E27FC236}">
                <a16:creationId xmlns:a16="http://schemas.microsoft.com/office/drawing/2014/main" id="{35784B83-6120-4373-9C1F-DC8EEE6D58B3}"/>
              </a:ext>
            </a:extLst>
          </p:cNvPr>
          <p:cNvSpPr txBox="1"/>
          <p:nvPr/>
        </p:nvSpPr>
        <p:spPr>
          <a:xfrm>
            <a:off x="5524437" y="3614574"/>
            <a:ext cx="6667419" cy="400110"/>
          </a:xfrm>
          <a:prstGeom prst="rect">
            <a:avLst/>
          </a:prstGeom>
          <a:noFill/>
        </p:spPr>
        <p:txBody>
          <a:bodyPr wrap="square" rtlCol="0" anchor="ctr">
            <a:spAutoFit/>
          </a:bodyPr>
          <a:lstStyle/>
          <a:p>
            <a:r>
              <a:rPr lang="en-US" altLang="ko-KR" sz="2000" dirty="0" smtClean="0">
                <a:cs typeface="Arial" pitchFamily="34" charset="0"/>
              </a:rPr>
              <a:t>Arrays</a:t>
            </a:r>
            <a:endParaRPr lang="ko-KR" altLang="en-US" sz="2000" dirty="0">
              <a:cs typeface="Arial" pitchFamily="34" charset="0"/>
            </a:endParaRP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1" y="1215680"/>
            <a:ext cx="10789920" cy="564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400050" indent="-400050" defTabSz="914400" eaLnBrk="1" hangingPunct="1">
              <a:lnSpc>
                <a:spcPct val="90000"/>
              </a:lnSpc>
            </a:pPr>
            <a:r>
              <a:rPr lang="fa-IR" altLang="en-US" sz="2400" kern="0" dirty="0" smtClean="0">
                <a:cs typeface="Tahoma" panose="020B0604030504040204" pitchFamily="34" charset="0"/>
              </a:rPr>
              <a:t>الگوریتمی بنویسید که برای تعداد دانشجو، کد رشته (از 1 تا 15) را خوانده و سپس تعداد دانشجویان هررشته را به تفکیک چاپ کند.</a:t>
            </a:r>
          </a:p>
          <a:p>
            <a:pPr marL="400050" indent="-400050" defTabSz="914400" eaLnBrk="1" hangingPunct="1">
              <a:lnSpc>
                <a:spcPct val="90000"/>
              </a:lnSpc>
              <a:buSzTx/>
              <a:buFont typeface="Wingdings" panose="05000000000000000000" pitchFamily="2" charset="2"/>
              <a:buAutoNum type="arabicParenR"/>
            </a:pPr>
            <a:r>
              <a:rPr lang="fa-IR" altLang="en-US" sz="2400" kern="0" dirty="0" smtClean="0">
                <a:cs typeface="Tahoma" panose="020B0604030504040204" pitchFamily="34" charset="0"/>
              </a:rPr>
              <a:t>آرایه </a:t>
            </a:r>
            <a:r>
              <a:rPr lang="en-US" altLang="en-US" sz="2400" kern="0" dirty="0" smtClean="0">
                <a:cs typeface="Tahoma" panose="020B0604030504040204" pitchFamily="34" charset="0"/>
              </a:rPr>
              <a:t>count</a:t>
            </a:r>
            <a:r>
              <a:rPr lang="fa-IR" altLang="en-US" sz="2400" kern="0" dirty="0" smtClean="0">
                <a:cs typeface="Tahoma" panose="020B0604030504040204" pitchFamily="34" charset="0"/>
              </a:rPr>
              <a:t> را با 15 عضو درنظر بگیر</a:t>
            </a:r>
          </a:p>
          <a:p>
            <a:pPr marL="400050" indent="-400050" defTabSz="914400" eaLnBrk="1" hangingPunct="1">
              <a:lnSpc>
                <a:spcPct val="90000"/>
              </a:lnSpc>
              <a:buSzTx/>
              <a:buFont typeface="Wingdings" panose="05000000000000000000" pitchFamily="2" charset="2"/>
              <a:buAutoNum type="arabicParenR"/>
            </a:pPr>
            <a:r>
              <a:rPr lang="fa-IR" altLang="en-US" sz="2400" kern="0" dirty="0" smtClean="0">
                <a:cs typeface="Tahoma" panose="020B0604030504040204" pitchFamily="34" charset="0"/>
              </a:rPr>
              <a:t>تمام عناصر آرایه </a:t>
            </a:r>
            <a:r>
              <a:rPr lang="en-US" altLang="en-US" sz="2400" kern="0" dirty="0" smtClean="0">
                <a:cs typeface="Tahoma" panose="020B0604030504040204" pitchFamily="34" charset="0"/>
              </a:rPr>
              <a:t>count </a:t>
            </a:r>
            <a:r>
              <a:rPr lang="fa-IR" altLang="en-US" sz="2400" kern="0" dirty="0" smtClean="0">
                <a:cs typeface="Tahoma" panose="020B0604030504040204" pitchFamily="34" charset="0"/>
              </a:rPr>
              <a:t>را برابر </a:t>
            </a:r>
            <a:r>
              <a:rPr lang="en-US" altLang="en-US" sz="2400" kern="0" dirty="0" smtClean="0">
                <a:cs typeface="Tahoma" panose="020B0604030504040204" pitchFamily="34" charset="0"/>
              </a:rPr>
              <a:t>0</a:t>
            </a:r>
            <a:r>
              <a:rPr lang="fa-IR" altLang="en-US" sz="2400" kern="0" dirty="0" smtClean="0">
                <a:cs typeface="Tahoma" panose="020B0604030504040204" pitchFamily="34" charset="0"/>
              </a:rPr>
              <a:t> قرار بده</a:t>
            </a:r>
            <a:endParaRPr lang="en-US" altLang="en-US" sz="2400" kern="0" dirty="0" smtClean="0">
              <a:cs typeface="Tahoma" panose="020B0604030504040204" pitchFamily="34" charset="0"/>
            </a:endParaRPr>
          </a:p>
          <a:p>
            <a:pPr marL="400050" indent="-400050" defTabSz="914400" eaLnBrk="1" hangingPunct="1">
              <a:lnSpc>
                <a:spcPct val="90000"/>
              </a:lnSpc>
              <a:buSzTx/>
              <a:buFont typeface="Wingdings" panose="05000000000000000000" pitchFamily="2" charset="2"/>
              <a:buAutoNum type="arabicParenR"/>
            </a:pPr>
            <a:r>
              <a:rPr lang="en-US" altLang="en-US" sz="2400" kern="0" dirty="0" smtClean="0">
                <a:cs typeface="Tahoma" panose="020B0604030504040204" pitchFamily="34" charset="0"/>
              </a:rPr>
              <a:t>n</a:t>
            </a:r>
            <a:r>
              <a:rPr lang="fa-IR" altLang="en-US" sz="2400" kern="0" dirty="0" smtClean="0">
                <a:cs typeface="Tahoma" panose="020B0604030504040204" pitchFamily="34" charset="0"/>
              </a:rPr>
              <a:t> را بخوان</a:t>
            </a:r>
            <a:endParaRPr lang="en-US" altLang="en-US" sz="2400" kern="0" dirty="0" smtClean="0">
              <a:cs typeface="Tahoma" panose="020B0604030504040204" pitchFamily="34" charset="0"/>
            </a:endParaRPr>
          </a:p>
          <a:p>
            <a:pPr marL="400050" indent="-400050" defTabSz="914400" eaLnBrk="1" hangingPunct="1">
              <a:lnSpc>
                <a:spcPct val="90000"/>
              </a:lnSpc>
              <a:buSzTx/>
              <a:buFont typeface="Wingdings" panose="05000000000000000000" pitchFamily="2" charset="2"/>
              <a:buAutoNum type="arabicParenR"/>
            </a:pPr>
            <a:r>
              <a:rPr lang="en-US" altLang="en-US" sz="2400" kern="0" dirty="0" err="1" smtClean="0">
                <a:cs typeface="Tahoma" panose="020B0604030504040204" pitchFamily="34" charset="0"/>
              </a:rPr>
              <a:t>i</a:t>
            </a:r>
            <a:r>
              <a:rPr lang="en-US" altLang="en-US" sz="2400" kern="0" dirty="0" smtClean="0">
                <a:cs typeface="Tahoma" panose="020B0604030504040204" pitchFamily="34" charset="0"/>
              </a:rPr>
              <a:t> ← 1</a:t>
            </a:r>
            <a:endParaRPr lang="fa-IR" altLang="en-US" sz="2400" kern="0" dirty="0" smtClean="0">
              <a:cs typeface="Tahoma" panose="020B0604030504040204" pitchFamily="34" charset="0"/>
            </a:endParaRPr>
          </a:p>
          <a:p>
            <a:pPr marL="400050" indent="-400050" defTabSz="914400" eaLnBrk="1" hangingPunct="1">
              <a:lnSpc>
                <a:spcPct val="90000"/>
              </a:lnSpc>
              <a:buSzTx/>
              <a:buFont typeface="Wingdings" panose="05000000000000000000" pitchFamily="2" charset="2"/>
              <a:buAutoNum type="arabicParenR"/>
            </a:pPr>
            <a:r>
              <a:rPr lang="fa-IR" altLang="en-US" sz="2400" kern="0" dirty="0" smtClean="0">
                <a:cs typeface="Tahoma" panose="020B0604030504040204" pitchFamily="34" charset="0"/>
              </a:rPr>
              <a:t>تازمانیکه </a:t>
            </a:r>
            <a:r>
              <a:rPr lang="en-US" altLang="en-US" sz="2400" kern="0" dirty="0" smtClean="0">
                <a:cs typeface="Tahoma" panose="020B0604030504040204" pitchFamily="34" charset="0"/>
              </a:rPr>
              <a:t>( </a:t>
            </a:r>
            <a:r>
              <a:rPr lang="en-US" altLang="en-US" sz="2400" kern="0" dirty="0" err="1" smtClean="0">
                <a:cs typeface="Tahoma" panose="020B0604030504040204" pitchFamily="34" charset="0"/>
              </a:rPr>
              <a:t>i</a:t>
            </a:r>
            <a:r>
              <a:rPr lang="en-US" altLang="en-US" sz="2400" kern="0" dirty="0" smtClean="0">
                <a:cs typeface="Tahoma" panose="020B0604030504040204" pitchFamily="34" charset="0"/>
              </a:rPr>
              <a:t> ≤ n)</a:t>
            </a:r>
            <a:r>
              <a:rPr lang="fa-IR" altLang="en-US" sz="2400" kern="0" dirty="0" smtClean="0">
                <a:cs typeface="Tahoma" panose="020B0604030504040204" pitchFamily="34" charset="0"/>
              </a:rPr>
              <a:t> دستورات 6 تا 8 را تکرار کن</a:t>
            </a:r>
            <a:endParaRPr lang="en-US" altLang="en-US" sz="2400" kern="0" dirty="0" smtClean="0">
              <a:cs typeface="Tahoma" panose="020B0604030504040204" pitchFamily="34" charset="0"/>
            </a:endParaRPr>
          </a:p>
          <a:p>
            <a:pPr marL="400050" indent="-400050" defTabSz="914400" eaLnBrk="1" hangingPunct="1">
              <a:lnSpc>
                <a:spcPct val="90000"/>
              </a:lnSpc>
              <a:buSzTx/>
              <a:buFont typeface="Wingdings" panose="05000000000000000000" pitchFamily="2" charset="2"/>
              <a:buAutoNum type="arabicParenR"/>
            </a:pPr>
            <a:r>
              <a:rPr lang="en-US" altLang="en-US" sz="2400" kern="0" dirty="0" smtClean="0">
                <a:cs typeface="Tahoma" panose="020B0604030504040204" pitchFamily="34" charset="0"/>
              </a:rPr>
              <a:t>code</a:t>
            </a:r>
            <a:r>
              <a:rPr lang="fa-IR" altLang="en-US" sz="2400" kern="0" dirty="0" smtClean="0">
                <a:cs typeface="Tahoma" panose="020B0604030504040204" pitchFamily="34" charset="0"/>
              </a:rPr>
              <a:t> را بخوان</a:t>
            </a:r>
            <a:endParaRPr lang="en-US" altLang="en-US" sz="2400" kern="0" dirty="0" smtClean="0">
              <a:cs typeface="Tahoma" panose="020B0604030504040204" pitchFamily="34" charset="0"/>
            </a:endParaRPr>
          </a:p>
          <a:p>
            <a:pPr marL="400050" indent="-400050" defTabSz="914400" eaLnBrk="1" hangingPunct="1">
              <a:lnSpc>
                <a:spcPct val="90000"/>
              </a:lnSpc>
              <a:buSzTx/>
              <a:buFont typeface="Wingdings" panose="05000000000000000000" pitchFamily="2" charset="2"/>
              <a:buAutoNum type="arabicParenR"/>
            </a:pPr>
            <a:r>
              <a:rPr lang="en-US" altLang="en-US" sz="2400" kern="0" dirty="0" smtClean="0">
                <a:cs typeface="Tahoma" panose="020B0604030504040204" pitchFamily="34" charset="0"/>
              </a:rPr>
              <a:t>count(code) ← count(code) + 1</a:t>
            </a:r>
          </a:p>
          <a:p>
            <a:pPr marL="400050" indent="-400050" defTabSz="914400" eaLnBrk="1" hangingPunct="1">
              <a:lnSpc>
                <a:spcPct val="90000"/>
              </a:lnSpc>
              <a:buSzTx/>
              <a:buFont typeface="Wingdings" panose="05000000000000000000" pitchFamily="2" charset="2"/>
              <a:buAutoNum type="arabicParenR"/>
            </a:pPr>
            <a:r>
              <a:rPr lang="en-US" altLang="en-US" sz="2400" kern="0" dirty="0" err="1" smtClean="0">
                <a:cs typeface="Tahoma" panose="020B0604030504040204" pitchFamily="34" charset="0"/>
              </a:rPr>
              <a:t>i</a:t>
            </a:r>
            <a:r>
              <a:rPr lang="en-US" altLang="en-US" sz="2400" kern="0" dirty="0" smtClean="0">
                <a:cs typeface="Tahoma" panose="020B0604030504040204" pitchFamily="34" charset="0"/>
              </a:rPr>
              <a:t> ← </a:t>
            </a:r>
            <a:r>
              <a:rPr lang="en-US" altLang="en-US" sz="2400" kern="0" dirty="0" err="1" smtClean="0">
                <a:cs typeface="Tahoma" panose="020B0604030504040204" pitchFamily="34" charset="0"/>
              </a:rPr>
              <a:t>i</a:t>
            </a:r>
            <a:r>
              <a:rPr lang="en-US" altLang="en-US" sz="2400" kern="0" dirty="0" smtClean="0">
                <a:cs typeface="Tahoma" panose="020B0604030504040204" pitchFamily="34" charset="0"/>
              </a:rPr>
              <a:t> + 1</a:t>
            </a:r>
            <a:endParaRPr lang="fa-IR" altLang="en-US" sz="2400" kern="0" dirty="0" smtClean="0">
              <a:cs typeface="Tahoma" panose="020B0604030504040204" pitchFamily="34" charset="0"/>
            </a:endParaRPr>
          </a:p>
          <a:p>
            <a:pPr marL="400050" indent="-400050" defTabSz="914400" eaLnBrk="1" hangingPunct="1">
              <a:lnSpc>
                <a:spcPct val="90000"/>
              </a:lnSpc>
              <a:buSzTx/>
              <a:buFont typeface="Wingdings" panose="05000000000000000000" pitchFamily="2" charset="2"/>
              <a:buAutoNum type="arabicParenR"/>
            </a:pPr>
            <a:r>
              <a:rPr lang="fa-IR" altLang="en-US" sz="2400" kern="0" dirty="0" smtClean="0">
                <a:cs typeface="Tahoma" panose="020B0604030504040204" pitchFamily="34" charset="0"/>
              </a:rPr>
              <a:t>آرایه </a:t>
            </a:r>
            <a:r>
              <a:rPr lang="en-US" altLang="en-US" sz="2400" kern="0" dirty="0" smtClean="0">
                <a:cs typeface="Tahoma" panose="020B0604030504040204" pitchFamily="34" charset="0"/>
              </a:rPr>
              <a:t>count</a:t>
            </a:r>
            <a:r>
              <a:rPr lang="fa-IR" altLang="en-US" sz="2400" kern="0" dirty="0" smtClean="0">
                <a:cs typeface="Tahoma" panose="020B0604030504040204" pitchFamily="34" charset="0"/>
              </a:rPr>
              <a:t> را با 15 عضو چاپ کن</a:t>
            </a:r>
          </a:p>
          <a:p>
            <a:pPr marL="400050" indent="-400050" defTabSz="914400" eaLnBrk="1" hangingPunct="1">
              <a:lnSpc>
                <a:spcPct val="90000"/>
              </a:lnSpc>
              <a:buSzTx/>
              <a:buFont typeface="Wingdings" panose="05000000000000000000" pitchFamily="2" charset="2"/>
              <a:buAutoNum type="arabicParenR"/>
            </a:pPr>
            <a:r>
              <a:rPr lang="fa-IR" altLang="en-US" sz="2400" kern="0" dirty="0" smtClean="0">
                <a:cs typeface="Tahoma" panose="020B0604030504040204" pitchFamily="34" charset="0"/>
              </a:rPr>
              <a:t>توقف کن</a:t>
            </a:r>
            <a:endParaRPr lang="en-US" altLang="en-US" sz="2400" kern="0" dirty="0" smtClean="0">
              <a:cs typeface="Tahoma" panose="020B0604030504040204" pitchFamily="34" charset="0"/>
            </a:endParaRPr>
          </a:p>
        </p:txBody>
      </p:sp>
    </p:spTree>
    <p:extLst>
      <p:ext uri="{BB962C8B-B14F-4D97-AF65-F5344CB8AC3E}">
        <p14:creationId xmlns:p14="http://schemas.microsoft.com/office/powerpoint/2010/main" val="124682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a:solidFill>
                  <a:schemeClr val="tx1"/>
                </a:solidFill>
              </a:rPr>
              <a:t>تمرینات:😝</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058629"/>
            <a:ext cx="8991600" cy="22574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69240"/>
            <a:ext cx="4056434" cy="338876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1147" y="3139652"/>
            <a:ext cx="8135566" cy="3718348"/>
          </a:xfrm>
          <a:prstGeom prst="rect">
            <a:avLst/>
          </a:prstGeom>
        </p:spPr>
      </p:pic>
    </p:spTree>
    <p:extLst>
      <p:ext uri="{BB962C8B-B14F-4D97-AF65-F5344CB8AC3E}">
        <p14:creationId xmlns:p14="http://schemas.microsoft.com/office/powerpoint/2010/main" val="3665680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a:solidFill>
                  <a:schemeClr val="tx1"/>
                </a:solidFill>
              </a:rPr>
              <a:t>تمرینات:😝</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1735749"/>
            <a:ext cx="11658357" cy="3907920"/>
          </a:xfrm>
          <a:prstGeom prst="rect">
            <a:avLst/>
          </a:prstGeom>
        </p:spPr>
      </p:pic>
    </p:spTree>
    <p:extLst>
      <p:ext uri="{BB962C8B-B14F-4D97-AF65-F5344CB8AC3E}">
        <p14:creationId xmlns:p14="http://schemas.microsoft.com/office/powerpoint/2010/main" val="3241764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53465DD4-DFF5-4708-8E83-38FFA6677D34}"/>
              </a:ext>
            </a:extLst>
          </p:cNvPr>
          <p:cNvSpPr/>
          <p:nvPr/>
        </p:nvSpPr>
        <p:spPr>
          <a:xfrm>
            <a:off x="-5670" y="-4992"/>
            <a:ext cx="12197526" cy="6858000"/>
          </a:xfrm>
          <a:custGeom>
            <a:avLst/>
            <a:gdLst>
              <a:gd name="connsiteX0" fmla="*/ 488332 w 18296289"/>
              <a:gd name="connsiteY0" fmla="*/ 6 h 10287000"/>
              <a:gd name="connsiteX1" fmla="*/ 716342 w 18296289"/>
              <a:gd name="connsiteY1" fmla="*/ 6 h 10287000"/>
              <a:gd name="connsiteX2" fmla="*/ 716342 w 18296289"/>
              <a:gd name="connsiteY2" fmla="*/ 10287000 h 10287000"/>
              <a:gd name="connsiteX3" fmla="*/ 488332 w 18296289"/>
              <a:gd name="connsiteY3" fmla="*/ 10287000 h 10287000"/>
              <a:gd name="connsiteX4" fmla="*/ 0 w 18296289"/>
              <a:gd name="connsiteY4" fmla="*/ 6 h 10287000"/>
              <a:gd name="connsiteX5" fmla="*/ 228011 w 18296289"/>
              <a:gd name="connsiteY5" fmla="*/ 6 h 10287000"/>
              <a:gd name="connsiteX6" fmla="*/ 228011 w 18296289"/>
              <a:gd name="connsiteY6" fmla="*/ 10287000 h 10287000"/>
              <a:gd name="connsiteX7" fmla="*/ 0 w 18296289"/>
              <a:gd name="connsiteY7" fmla="*/ 10287000 h 10287000"/>
              <a:gd name="connsiteX8" fmla="*/ 976663 w 18296289"/>
              <a:gd name="connsiteY8" fmla="*/ 5 h 10287000"/>
              <a:gd name="connsiteX9" fmla="*/ 1204675 w 18296289"/>
              <a:gd name="connsiteY9" fmla="*/ 5 h 10287000"/>
              <a:gd name="connsiteX10" fmla="*/ 1204675 w 18296289"/>
              <a:gd name="connsiteY10" fmla="*/ 10287000 h 10287000"/>
              <a:gd name="connsiteX11" fmla="*/ 976663 w 18296289"/>
              <a:gd name="connsiteY11" fmla="*/ 10287000 h 10287000"/>
              <a:gd name="connsiteX12" fmla="*/ 1464995 w 18296289"/>
              <a:gd name="connsiteY12" fmla="*/ 5 h 10287000"/>
              <a:gd name="connsiteX13" fmla="*/ 1693006 w 18296289"/>
              <a:gd name="connsiteY13" fmla="*/ 5 h 10287000"/>
              <a:gd name="connsiteX14" fmla="*/ 1693006 w 18296289"/>
              <a:gd name="connsiteY14" fmla="*/ 10287000 h 10287000"/>
              <a:gd name="connsiteX15" fmla="*/ 1464995 w 18296289"/>
              <a:gd name="connsiteY15" fmla="*/ 10287000 h 10287000"/>
              <a:gd name="connsiteX16" fmla="*/ 1953326 w 18296289"/>
              <a:gd name="connsiteY16" fmla="*/ 5 h 10287000"/>
              <a:gd name="connsiteX17" fmla="*/ 2181338 w 18296289"/>
              <a:gd name="connsiteY17" fmla="*/ 5 h 10287000"/>
              <a:gd name="connsiteX18" fmla="*/ 2181338 w 18296289"/>
              <a:gd name="connsiteY18" fmla="*/ 10287000 h 10287000"/>
              <a:gd name="connsiteX19" fmla="*/ 1953326 w 18296289"/>
              <a:gd name="connsiteY19" fmla="*/ 10287000 h 10287000"/>
              <a:gd name="connsiteX20" fmla="*/ 2441658 w 18296289"/>
              <a:gd name="connsiteY20" fmla="*/ 5 h 10287000"/>
              <a:gd name="connsiteX21" fmla="*/ 2669670 w 18296289"/>
              <a:gd name="connsiteY21" fmla="*/ 5 h 10287000"/>
              <a:gd name="connsiteX22" fmla="*/ 2669670 w 18296289"/>
              <a:gd name="connsiteY22" fmla="*/ 10287000 h 10287000"/>
              <a:gd name="connsiteX23" fmla="*/ 2441658 w 18296289"/>
              <a:gd name="connsiteY23" fmla="*/ 10287000 h 10287000"/>
              <a:gd name="connsiteX24" fmla="*/ 2929991 w 18296289"/>
              <a:gd name="connsiteY24" fmla="*/ 5 h 10287000"/>
              <a:gd name="connsiteX25" fmla="*/ 3158002 w 18296289"/>
              <a:gd name="connsiteY25" fmla="*/ 5 h 10287000"/>
              <a:gd name="connsiteX26" fmla="*/ 3158002 w 18296289"/>
              <a:gd name="connsiteY26" fmla="*/ 10287000 h 10287000"/>
              <a:gd name="connsiteX27" fmla="*/ 2929991 w 18296289"/>
              <a:gd name="connsiteY27" fmla="*/ 10287000 h 10287000"/>
              <a:gd name="connsiteX28" fmla="*/ 3418323 w 18296289"/>
              <a:gd name="connsiteY28" fmla="*/ 5 h 10287000"/>
              <a:gd name="connsiteX29" fmla="*/ 3646334 w 18296289"/>
              <a:gd name="connsiteY29" fmla="*/ 5 h 10287000"/>
              <a:gd name="connsiteX30" fmla="*/ 3646334 w 18296289"/>
              <a:gd name="connsiteY30" fmla="*/ 10287000 h 10287000"/>
              <a:gd name="connsiteX31" fmla="*/ 3418323 w 18296289"/>
              <a:gd name="connsiteY31" fmla="*/ 10287000 h 10287000"/>
              <a:gd name="connsiteX32" fmla="*/ 3906655 w 18296289"/>
              <a:gd name="connsiteY32" fmla="*/ 5 h 10287000"/>
              <a:gd name="connsiteX33" fmla="*/ 4134665 w 18296289"/>
              <a:gd name="connsiteY33" fmla="*/ 5 h 10287000"/>
              <a:gd name="connsiteX34" fmla="*/ 4134665 w 18296289"/>
              <a:gd name="connsiteY34" fmla="*/ 10287000 h 10287000"/>
              <a:gd name="connsiteX35" fmla="*/ 3906655 w 18296289"/>
              <a:gd name="connsiteY35" fmla="*/ 10287000 h 10287000"/>
              <a:gd name="connsiteX36" fmla="*/ 4394985 w 18296289"/>
              <a:gd name="connsiteY36" fmla="*/ 4 h 10287000"/>
              <a:gd name="connsiteX37" fmla="*/ 4622994 w 18296289"/>
              <a:gd name="connsiteY37" fmla="*/ 4 h 10287000"/>
              <a:gd name="connsiteX38" fmla="*/ 4622994 w 18296289"/>
              <a:gd name="connsiteY38" fmla="*/ 10287000 h 10287000"/>
              <a:gd name="connsiteX39" fmla="*/ 4394985 w 18296289"/>
              <a:gd name="connsiteY39" fmla="*/ 10287000 h 10287000"/>
              <a:gd name="connsiteX40" fmla="*/ 4883318 w 18296289"/>
              <a:gd name="connsiteY40" fmla="*/ 4 h 10287000"/>
              <a:gd name="connsiteX41" fmla="*/ 5111327 w 18296289"/>
              <a:gd name="connsiteY41" fmla="*/ 4 h 10287000"/>
              <a:gd name="connsiteX42" fmla="*/ 5111327 w 18296289"/>
              <a:gd name="connsiteY42" fmla="*/ 10287000 h 10287000"/>
              <a:gd name="connsiteX43" fmla="*/ 4883318 w 18296289"/>
              <a:gd name="connsiteY43" fmla="*/ 10287000 h 10287000"/>
              <a:gd name="connsiteX44" fmla="*/ 5371649 w 18296289"/>
              <a:gd name="connsiteY44" fmla="*/ 4 h 10287000"/>
              <a:gd name="connsiteX45" fmla="*/ 5599660 w 18296289"/>
              <a:gd name="connsiteY45" fmla="*/ 4 h 10287000"/>
              <a:gd name="connsiteX46" fmla="*/ 5599660 w 18296289"/>
              <a:gd name="connsiteY46" fmla="*/ 10287000 h 10287000"/>
              <a:gd name="connsiteX47" fmla="*/ 5371649 w 18296289"/>
              <a:gd name="connsiteY47" fmla="*/ 10287000 h 10287000"/>
              <a:gd name="connsiteX48" fmla="*/ 5859980 w 18296289"/>
              <a:gd name="connsiteY48" fmla="*/ 4 h 10287000"/>
              <a:gd name="connsiteX49" fmla="*/ 6087990 w 18296289"/>
              <a:gd name="connsiteY49" fmla="*/ 4 h 10287000"/>
              <a:gd name="connsiteX50" fmla="*/ 6087990 w 18296289"/>
              <a:gd name="connsiteY50" fmla="*/ 10287000 h 10287000"/>
              <a:gd name="connsiteX51" fmla="*/ 5859980 w 18296289"/>
              <a:gd name="connsiteY51" fmla="*/ 10287000 h 10287000"/>
              <a:gd name="connsiteX52" fmla="*/ 6348314 w 18296289"/>
              <a:gd name="connsiteY52" fmla="*/ 4 h 10287000"/>
              <a:gd name="connsiteX53" fmla="*/ 6576324 w 18296289"/>
              <a:gd name="connsiteY53" fmla="*/ 4 h 10287000"/>
              <a:gd name="connsiteX54" fmla="*/ 6576324 w 18296289"/>
              <a:gd name="connsiteY54" fmla="*/ 10287000 h 10287000"/>
              <a:gd name="connsiteX55" fmla="*/ 6348314 w 18296289"/>
              <a:gd name="connsiteY55" fmla="*/ 10287000 h 10287000"/>
              <a:gd name="connsiteX56" fmla="*/ 6836644 w 18296289"/>
              <a:gd name="connsiteY56" fmla="*/ 4 h 10287000"/>
              <a:gd name="connsiteX57" fmla="*/ 7064654 w 18296289"/>
              <a:gd name="connsiteY57" fmla="*/ 4 h 10287000"/>
              <a:gd name="connsiteX58" fmla="*/ 7064654 w 18296289"/>
              <a:gd name="connsiteY58" fmla="*/ 10287000 h 10287000"/>
              <a:gd name="connsiteX59" fmla="*/ 6836644 w 18296289"/>
              <a:gd name="connsiteY59" fmla="*/ 10287000 h 10287000"/>
              <a:gd name="connsiteX60" fmla="*/ 7324976 w 18296289"/>
              <a:gd name="connsiteY60" fmla="*/ 3 h 10287000"/>
              <a:gd name="connsiteX61" fmla="*/ 7552987 w 18296289"/>
              <a:gd name="connsiteY61" fmla="*/ 3 h 10287000"/>
              <a:gd name="connsiteX62" fmla="*/ 7552987 w 18296289"/>
              <a:gd name="connsiteY62" fmla="*/ 10287000 h 10287000"/>
              <a:gd name="connsiteX63" fmla="*/ 7324976 w 18296289"/>
              <a:gd name="connsiteY63" fmla="*/ 10287000 h 10287000"/>
              <a:gd name="connsiteX64" fmla="*/ 7813308 w 18296289"/>
              <a:gd name="connsiteY64" fmla="*/ 3 h 10287000"/>
              <a:gd name="connsiteX65" fmla="*/ 8041318 w 18296289"/>
              <a:gd name="connsiteY65" fmla="*/ 3 h 10287000"/>
              <a:gd name="connsiteX66" fmla="*/ 8041318 w 18296289"/>
              <a:gd name="connsiteY66" fmla="*/ 10287000 h 10287000"/>
              <a:gd name="connsiteX67" fmla="*/ 7813308 w 18296289"/>
              <a:gd name="connsiteY67" fmla="*/ 10287000 h 10287000"/>
              <a:gd name="connsiteX68" fmla="*/ 8301639 w 18296289"/>
              <a:gd name="connsiteY68" fmla="*/ 3 h 10287000"/>
              <a:gd name="connsiteX69" fmla="*/ 8529649 w 18296289"/>
              <a:gd name="connsiteY69" fmla="*/ 3 h 10287000"/>
              <a:gd name="connsiteX70" fmla="*/ 8529649 w 18296289"/>
              <a:gd name="connsiteY70" fmla="*/ 10287000 h 10287000"/>
              <a:gd name="connsiteX71" fmla="*/ 8301639 w 18296289"/>
              <a:gd name="connsiteY71" fmla="*/ 10287000 h 10287000"/>
              <a:gd name="connsiteX72" fmla="*/ 8789970 w 18296289"/>
              <a:gd name="connsiteY72" fmla="*/ 3 h 10287000"/>
              <a:gd name="connsiteX73" fmla="*/ 9017981 w 18296289"/>
              <a:gd name="connsiteY73" fmla="*/ 3 h 10287000"/>
              <a:gd name="connsiteX74" fmla="*/ 9017981 w 18296289"/>
              <a:gd name="connsiteY74" fmla="*/ 10287000 h 10287000"/>
              <a:gd name="connsiteX75" fmla="*/ 8789970 w 18296289"/>
              <a:gd name="connsiteY75" fmla="*/ 10287000 h 10287000"/>
              <a:gd name="connsiteX76" fmla="*/ 9278302 w 18296289"/>
              <a:gd name="connsiteY76" fmla="*/ 3 h 10287000"/>
              <a:gd name="connsiteX77" fmla="*/ 9506313 w 18296289"/>
              <a:gd name="connsiteY77" fmla="*/ 3 h 10287000"/>
              <a:gd name="connsiteX78" fmla="*/ 9506313 w 18296289"/>
              <a:gd name="connsiteY78" fmla="*/ 10287000 h 10287000"/>
              <a:gd name="connsiteX79" fmla="*/ 9278302 w 18296289"/>
              <a:gd name="connsiteY79" fmla="*/ 10287000 h 10287000"/>
              <a:gd name="connsiteX80" fmla="*/ 9766634 w 18296289"/>
              <a:gd name="connsiteY80" fmla="*/ 3 h 10287000"/>
              <a:gd name="connsiteX81" fmla="*/ 9994645 w 18296289"/>
              <a:gd name="connsiteY81" fmla="*/ 3 h 10287000"/>
              <a:gd name="connsiteX82" fmla="*/ 9994645 w 18296289"/>
              <a:gd name="connsiteY82" fmla="*/ 10287000 h 10287000"/>
              <a:gd name="connsiteX83" fmla="*/ 9766634 w 18296289"/>
              <a:gd name="connsiteY83" fmla="*/ 10287000 h 10287000"/>
              <a:gd name="connsiteX84" fmla="*/ 10254966 w 18296289"/>
              <a:gd name="connsiteY84" fmla="*/ 3 h 10287000"/>
              <a:gd name="connsiteX85" fmla="*/ 10482977 w 18296289"/>
              <a:gd name="connsiteY85" fmla="*/ 3 h 10287000"/>
              <a:gd name="connsiteX86" fmla="*/ 10482977 w 18296289"/>
              <a:gd name="connsiteY86" fmla="*/ 10287000 h 10287000"/>
              <a:gd name="connsiteX87" fmla="*/ 10254966 w 18296289"/>
              <a:gd name="connsiteY87" fmla="*/ 10287000 h 10287000"/>
              <a:gd name="connsiteX88" fmla="*/ 10743298 w 18296289"/>
              <a:gd name="connsiteY88" fmla="*/ 2 h 10287000"/>
              <a:gd name="connsiteX89" fmla="*/ 10971309 w 18296289"/>
              <a:gd name="connsiteY89" fmla="*/ 2 h 10287000"/>
              <a:gd name="connsiteX90" fmla="*/ 10971309 w 18296289"/>
              <a:gd name="connsiteY90" fmla="*/ 10287000 h 10287000"/>
              <a:gd name="connsiteX91" fmla="*/ 10743298 w 18296289"/>
              <a:gd name="connsiteY91" fmla="*/ 10287000 h 10287000"/>
              <a:gd name="connsiteX92" fmla="*/ 11231630 w 18296289"/>
              <a:gd name="connsiteY92" fmla="*/ 2 h 10287000"/>
              <a:gd name="connsiteX93" fmla="*/ 11459641 w 18296289"/>
              <a:gd name="connsiteY93" fmla="*/ 2 h 10287000"/>
              <a:gd name="connsiteX94" fmla="*/ 11459641 w 18296289"/>
              <a:gd name="connsiteY94" fmla="*/ 10287000 h 10287000"/>
              <a:gd name="connsiteX95" fmla="*/ 11231630 w 18296289"/>
              <a:gd name="connsiteY95" fmla="*/ 10287000 h 10287000"/>
              <a:gd name="connsiteX96" fmla="*/ 11719962 w 18296289"/>
              <a:gd name="connsiteY96" fmla="*/ 2 h 10287000"/>
              <a:gd name="connsiteX97" fmla="*/ 11947973 w 18296289"/>
              <a:gd name="connsiteY97" fmla="*/ 2 h 10287000"/>
              <a:gd name="connsiteX98" fmla="*/ 11947973 w 18296289"/>
              <a:gd name="connsiteY98" fmla="*/ 10287000 h 10287000"/>
              <a:gd name="connsiteX99" fmla="*/ 11719962 w 18296289"/>
              <a:gd name="connsiteY99" fmla="*/ 10287000 h 10287000"/>
              <a:gd name="connsiteX100" fmla="*/ 12208294 w 18296289"/>
              <a:gd name="connsiteY100" fmla="*/ 2 h 10287000"/>
              <a:gd name="connsiteX101" fmla="*/ 12436305 w 18296289"/>
              <a:gd name="connsiteY101" fmla="*/ 2 h 10287000"/>
              <a:gd name="connsiteX102" fmla="*/ 12436305 w 18296289"/>
              <a:gd name="connsiteY102" fmla="*/ 10287000 h 10287000"/>
              <a:gd name="connsiteX103" fmla="*/ 12208294 w 18296289"/>
              <a:gd name="connsiteY103" fmla="*/ 10287000 h 10287000"/>
              <a:gd name="connsiteX104" fmla="*/ 12696626 w 18296289"/>
              <a:gd name="connsiteY104" fmla="*/ 2 h 10287000"/>
              <a:gd name="connsiteX105" fmla="*/ 12924637 w 18296289"/>
              <a:gd name="connsiteY105" fmla="*/ 2 h 10287000"/>
              <a:gd name="connsiteX106" fmla="*/ 12924637 w 18296289"/>
              <a:gd name="connsiteY106" fmla="*/ 10287000 h 10287000"/>
              <a:gd name="connsiteX107" fmla="*/ 12696626 w 18296289"/>
              <a:gd name="connsiteY107" fmla="*/ 10287000 h 10287000"/>
              <a:gd name="connsiteX108" fmla="*/ 13184958 w 18296289"/>
              <a:gd name="connsiteY108" fmla="*/ 2 h 10287000"/>
              <a:gd name="connsiteX109" fmla="*/ 13412969 w 18296289"/>
              <a:gd name="connsiteY109" fmla="*/ 2 h 10287000"/>
              <a:gd name="connsiteX110" fmla="*/ 13412969 w 18296289"/>
              <a:gd name="connsiteY110" fmla="*/ 10287000 h 10287000"/>
              <a:gd name="connsiteX111" fmla="*/ 13184958 w 18296289"/>
              <a:gd name="connsiteY111" fmla="*/ 10287000 h 10287000"/>
              <a:gd name="connsiteX112" fmla="*/ 13673290 w 18296289"/>
              <a:gd name="connsiteY112" fmla="*/ 1 h 10287000"/>
              <a:gd name="connsiteX113" fmla="*/ 13901301 w 18296289"/>
              <a:gd name="connsiteY113" fmla="*/ 1 h 10287000"/>
              <a:gd name="connsiteX114" fmla="*/ 13901301 w 18296289"/>
              <a:gd name="connsiteY114" fmla="*/ 10287000 h 10287000"/>
              <a:gd name="connsiteX115" fmla="*/ 13673290 w 18296289"/>
              <a:gd name="connsiteY115" fmla="*/ 10287000 h 10287000"/>
              <a:gd name="connsiteX116" fmla="*/ 14161622 w 18296289"/>
              <a:gd name="connsiteY116" fmla="*/ 1 h 10287000"/>
              <a:gd name="connsiteX117" fmla="*/ 14389633 w 18296289"/>
              <a:gd name="connsiteY117" fmla="*/ 1 h 10287000"/>
              <a:gd name="connsiteX118" fmla="*/ 14389633 w 18296289"/>
              <a:gd name="connsiteY118" fmla="*/ 10287000 h 10287000"/>
              <a:gd name="connsiteX119" fmla="*/ 14161622 w 18296289"/>
              <a:gd name="connsiteY119" fmla="*/ 10287000 h 10287000"/>
              <a:gd name="connsiteX120" fmla="*/ 14649954 w 18296289"/>
              <a:gd name="connsiteY120" fmla="*/ 1 h 10287000"/>
              <a:gd name="connsiteX121" fmla="*/ 14877965 w 18296289"/>
              <a:gd name="connsiteY121" fmla="*/ 1 h 10287000"/>
              <a:gd name="connsiteX122" fmla="*/ 14877965 w 18296289"/>
              <a:gd name="connsiteY122" fmla="*/ 10287000 h 10287000"/>
              <a:gd name="connsiteX123" fmla="*/ 14649954 w 18296289"/>
              <a:gd name="connsiteY123" fmla="*/ 10287000 h 10287000"/>
              <a:gd name="connsiteX124" fmla="*/ 15138286 w 18296289"/>
              <a:gd name="connsiteY124" fmla="*/ 1 h 10287000"/>
              <a:gd name="connsiteX125" fmla="*/ 15366297 w 18296289"/>
              <a:gd name="connsiteY125" fmla="*/ 1 h 10287000"/>
              <a:gd name="connsiteX126" fmla="*/ 15366297 w 18296289"/>
              <a:gd name="connsiteY126" fmla="*/ 10287000 h 10287000"/>
              <a:gd name="connsiteX127" fmla="*/ 15138286 w 18296289"/>
              <a:gd name="connsiteY127" fmla="*/ 10287000 h 10287000"/>
              <a:gd name="connsiteX128" fmla="*/ 15626618 w 18296289"/>
              <a:gd name="connsiteY128" fmla="*/ 1 h 10287000"/>
              <a:gd name="connsiteX129" fmla="*/ 15854629 w 18296289"/>
              <a:gd name="connsiteY129" fmla="*/ 1 h 10287000"/>
              <a:gd name="connsiteX130" fmla="*/ 15854629 w 18296289"/>
              <a:gd name="connsiteY130" fmla="*/ 10287000 h 10287000"/>
              <a:gd name="connsiteX131" fmla="*/ 15626618 w 18296289"/>
              <a:gd name="connsiteY131" fmla="*/ 10287000 h 10287000"/>
              <a:gd name="connsiteX132" fmla="*/ 16114950 w 18296289"/>
              <a:gd name="connsiteY132" fmla="*/ 1 h 10287000"/>
              <a:gd name="connsiteX133" fmla="*/ 16342961 w 18296289"/>
              <a:gd name="connsiteY133" fmla="*/ 1 h 10287000"/>
              <a:gd name="connsiteX134" fmla="*/ 16342961 w 18296289"/>
              <a:gd name="connsiteY134" fmla="*/ 10287000 h 10287000"/>
              <a:gd name="connsiteX135" fmla="*/ 16114950 w 18296289"/>
              <a:gd name="connsiteY135" fmla="*/ 10287000 h 10287000"/>
              <a:gd name="connsiteX136" fmla="*/ 16603282 w 18296289"/>
              <a:gd name="connsiteY136" fmla="*/ 1 h 10287000"/>
              <a:gd name="connsiteX137" fmla="*/ 16831293 w 18296289"/>
              <a:gd name="connsiteY137" fmla="*/ 1 h 10287000"/>
              <a:gd name="connsiteX138" fmla="*/ 16831293 w 18296289"/>
              <a:gd name="connsiteY138" fmla="*/ 10287000 h 10287000"/>
              <a:gd name="connsiteX139" fmla="*/ 16603282 w 18296289"/>
              <a:gd name="connsiteY139" fmla="*/ 10287000 h 10287000"/>
              <a:gd name="connsiteX140" fmla="*/ 17091615 w 18296289"/>
              <a:gd name="connsiteY140" fmla="*/ 0 h 10287000"/>
              <a:gd name="connsiteX141" fmla="*/ 17319625 w 18296289"/>
              <a:gd name="connsiteY141" fmla="*/ 0 h 10287000"/>
              <a:gd name="connsiteX142" fmla="*/ 17319625 w 18296289"/>
              <a:gd name="connsiteY142" fmla="*/ 10287000 h 10287000"/>
              <a:gd name="connsiteX143" fmla="*/ 17091615 w 18296289"/>
              <a:gd name="connsiteY143" fmla="*/ 10287000 h 10287000"/>
              <a:gd name="connsiteX144" fmla="*/ 17579947 w 18296289"/>
              <a:gd name="connsiteY144" fmla="*/ 0 h 10287000"/>
              <a:gd name="connsiteX145" fmla="*/ 17807957 w 18296289"/>
              <a:gd name="connsiteY145" fmla="*/ 0 h 10287000"/>
              <a:gd name="connsiteX146" fmla="*/ 17807957 w 18296289"/>
              <a:gd name="connsiteY146" fmla="*/ 10287000 h 10287000"/>
              <a:gd name="connsiteX147" fmla="*/ 17579947 w 18296289"/>
              <a:gd name="connsiteY147" fmla="*/ 10287000 h 10287000"/>
              <a:gd name="connsiteX148" fmla="*/ 18068279 w 18296289"/>
              <a:gd name="connsiteY148" fmla="*/ 0 h 10287000"/>
              <a:gd name="connsiteX149" fmla="*/ 18296289 w 18296289"/>
              <a:gd name="connsiteY149" fmla="*/ 0 h 10287000"/>
              <a:gd name="connsiteX150" fmla="*/ 18296289 w 18296289"/>
              <a:gd name="connsiteY150" fmla="*/ 10287000 h 10287000"/>
              <a:gd name="connsiteX151" fmla="*/ 18068279 w 18296289"/>
              <a:gd name="connsiteY151"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8296289" h="10287000">
                <a:moveTo>
                  <a:pt x="488332" y="6"/>
                </a:moveTo>
                <a:lnTo>
                  <a:pt x="716342" y="6"/>
                </a:lnTo>
                <a:lnTo>
                  <a:pt x="716342" y="10287000"/>
                </a:lnTo>
                <a:lnTo>
                  <a:pt x="488332" y="10287000"/>
                </a:lnTo>
                <a:close/>
                <a:moveTo>
                  <a:pt x="0" y="6"/>
                </a:moveTo>
                <a:lnTo>
                  <a:pt x="228011" y="6"/>
                </a:lnTo>
                <a:lnTo>
                  <a:pt x="228011" y="10287000"/>
                </a:lnTo>
                <a:lnTo>
                  <a:pt x="0" y="10287000"/>
                </a:lnTo>
                <a:close/>
                <a:moveTo>
                  <a:pt x="976663" y="5"/>
                </a:moveTo>
                <a:lnTo>
                  <a:pt x="1204675" y="5"/>
                </a:lnTo>
                <a:lnTo>
                  <a:pt x="1204675" y="10287000"/>
                </a:lnTo>
                <a:lnTo>
                  <a:pt x="976663" y="10287000"/>
                </a:lnTo>
                <a:close/>
                <a:moveTo>
                  <a:pt x="1464995" y="5"/>
                </a:moveTo>
                <a:lnTo>
                  <a:pt x="1693006" y="5"/>
                </a:lnTo>
                <a:lnTo>
                  <a:pt x="1693006" y="10287000"/>
                </a:lnTo>
                <a:lnTo>
                  <a:pt x="1464995" y="10287000"/>
                </a:lnTo>
                <a:close/>
                <a:moveTo>
                  <a:pt x="1953326" y="5"/>
                </a:moveTo>
                <a:lnTo>
                  <a:pt x="2181338" y="5"/>
                </a:lnTo>
                <a:lnTo>
                  <a:pt x="2181338" y="10287000"/>
                </a:lnTo>
                <a:lnTo>
                  <a:pt x="1953326" y="10287000"/>
                </a:lnTo>
                <a:close/>
                <a:moveTo>
                  <a:pt x="2441658" y="5"/>
                </a:moveTo>
                <a:lnTo>
                  <a:pt x="2669670" y="5"/>
                </a:lnTo>
                <a:lnTo>
                  <a:pt x="2669670" y="10287000"/>
                </a:lnTo>
                <a:lnTo>
                  <a:pt x="2441658" y="10287000"/>
                </a:lnTo>
                <a:close/>
                <a:moveTo>
                  <a:pt x="2929991" y="5"/>
                </a:moveTo>
                <a:lnTo>
                  <a:pt x="3158002" y="5"/>
                </a:lnTo>
                <a:lnTo>
                  <a:pt x="3158002" y="10287000"/>
                </a:lnTo>
                <a:lnTo>
                  <a:pt x="2929991" y="10287000"/>
                </a:lnTo>
                <a:close/>
                <a:moveTo>
                  <a:pt x="3418323" y="5"/>
                </a:moveTo>
                <a:lnTo>
                  <a:pt x="3646334" y="5"/>
                </a:lnTo>
                <a:lnTo>
                  <a:pt x="3646334" y="10287000"/>
                </a:lnTo>
                <a:lnTo>
                  <a:pt x="3418323" y="10287000"/>
                </a:lnTo>
                <a:close/>
                <a:moveTo>
                  <a:pt x="3906655" y="5"/>
                </a:moveTo>
                <a:lnTo>
                  <a:pt x="4134665" y="5"/>
                </a:lnTo>
                <a:lnTo>
                  <a:pt x="4134665" y="10287000"/>
                </a:lnTo>
                <a:lnTo>
                  <a:pt x="3906655" y="10287000"/>
                </a:lnTo>
                <a:close/>
                <a:moveTo>
                  <a:pt x="4394985" y="4"/>
                </a:moveTo>
                <a:lnTo>
                  <a:pt x="4622994" y="4"/>
                </a:lnTo>
                <a:lnTo>
                  <a:pt x="4622994" y="10287000"/>
                </a:lnTo>
                <a:lnTo>
                  <a:pt x="4394985" y="10287000"/>
                </a:lnTo>
                <a:close/>
                <a:moveTo>
                  <a:pt x="4883318" y="4"/>
                </a:moveTo>
                <a:lnTo>
                  <a:pt x="5111327" y="4"/>
                </a:lnTo>
                <a:lnTo>
                  <a:pt x="5111327" y="10287000"/>
                </a:lnTo>
                <a:lnTo>
                  <a:pt x="4883318" y="10287000"/>
                </a:lnTo>
                <a:close/>
                <a:moveTo>
                  <a:pt x="5371649" y="4"/>
                </a:moveTo>
                <a:lnTo>
                  <a:pt x="5599660" y="4"/>
                </a:lnTo>
                <a:lnTo>
                  <a:pt x="5599660" y="10287000"/>
                </a:lnTo>
                <a:lnTo>
                  <a:pt x="5371649" y="10287000"/>
                </a:lnTo>
                <a:close/>
                <a:moveTo>
                  <a:pt x="5859980" y="4"/>
                </a:moveTo>
                <a:lnTo>
                  <a:pt x="6087990" y="4"/>
                </a:lnTo>
                <a:lnTo>
                  <a:pt x="6087990" y="10287000"/>
                </a:lnTo>
                <a:lnTo>
                  <a:pt x="5859980" y="10287000"/>
                </a:lnTo>
                <a:close/>
                <a:moveTo>
                  <a:pt x="6348314" y="4"/>
                </a:moveTo>
                <a:lnTo>
                  <a:pt x="6576324" y="4"/>
                </a:lnTo>
                <a:lnTo>
                  <a:pt x="6576324" y="10287000"/>
                </a:lnTo>
                <a:lnTo>
                  <a:pt x="6348314" y="10287000"/>
                </a:lnTo>
                <a:close/>
                <a:moveTo>
                  <a:pt x="6836644" y="4"/>
                </a:moveTo>
                <a:lnTo>
                  <a:pt x="7064654" y="4"/>
                </a:lnTo>
                <a:lnTo>
                  <a:pt x="7064654" y="10287000"/>
                </a:lnTo>
                <a:lnTo>
                  <a:pt x="6836644" y="10287000"/>
                </a:lnTo>
                <a:close/>
                <a:moveTo>
                  <a:pt x="7324976" y="3"/>
                </a:moveTo>
                <a:lnTo>
                  <a:pt x="7552987" y="3"/>
                </a:lnTo>
                <a:lnTo>
                  <a:pt x="7552987" y="10287000"/>
                </a:lnTo>
                <a:lnTo>
                  <a:pt x="7324976" y="10287000"/>
                </a:lnTo>
                <a:close/>
                <a:moveTo>
                  <a:pt x="7813308" y="3"/>
                </a:moveTo>
                <a:lnTo>
                  <a:pt x="8041318" y="3"/>
                </a:lnTo>
                <a:lnTo>
                  <a:pt x="8041318" y="10287000"/>
                </a:lnTo>
                <a:lnTo>
                  <a:pt x="7813308" y="10287000"/>
                </a:lnTo>
                <a:close/>
                <a:moveTo>
                  <a:pt x="8301639" y="3"/>
                </a:moveTo>
                <a:lnTo>
                  <a:pt x="8529649" y="3"/>
                </a:lnTo>
                <a:lnTo>
                  <a:pt x="8529649" y="10287000"/>
                </a:lnTo>
                <a:lnTo>
                  <a:pt x="8301639" y="10287000"/>
                </a:lnTo>
                <a:close/>
                <a:moveTo>
                  <a:pt x="8789970" y="3"/>
                </a:moveTo>
                <a:lnTo>
                  <a:pt x="9017981" y="3"/>
                </a:lnTo>
                <a:lnTo>
                  <a:pt x="9017981" y="10287000"/>
                </a:lnTo>
                <a:lnTo>
                  <a:pt x="8789970" y="10287000"/>
                </a:lnTo>
                <a:close/>
                <a:moveTo>
                  <a:pt x="9278302" y="3"/>
                </a:moveTo>
                <a:lnTo>
                  <a:pt x="9506313" y="3"/>
                </a:lnTo>
                <a:lnTo>
                  <a:pt x="9506313" y="10287000"/>
                </a:lnTo>
                <a:lnTo>
                  <a:pt x="9278302" y="10287000"/>
                </a:lnTo>
                <a:close/>
                <a:moveTo>
                  <a:pt x="9766634" y="3"/>
                </a:moveTo>
                <a:lnTo>
                  <a:pt x="9994645" y="3"/>
                </a:lnTo>
                <a:lnTo>
                  <a:pt x="9994645" y="10287000"/>
                </a:lnTo>
                <a:lnTo>
                  <a:pt x="9766634" y="10287000"/>
                </a:lnTo>
                <a:close/>
                <a:moveTo>
                  <a:pt x="10254966" y="3"/>
                </a:moveTo>
                <a:lnTo>
                  <a:pt x="10482977" y="3"/>
                </a:lnTo>
                <a:lnTo>
                  <a:pt x="10482977" y="10287000"/>
                </a:lnTo>
                <a:lnTo>
                  <a:pt x="10254966" y="10287000"/>
                </a:lnTo>
                <a:close/>
                <a:moveTo>
                  <a:pt x="10743298" y="2"/>
                </a:moveTo>
                <a:lnTo>
                  <a:pt x="10971309" y="2"/>
                </a:lnTo>
                <a:lnTo>
                  <a:pt x="10971309" y="10287000"/>
                </a:lnTo>
                <a:lnTo>
                  <a:pt x="10743298" y="10287000"/>
                </a:lnTo>
                <a:close/>
                <a:moveTo>
                  <a:pt x="11231630" y="2"/>
                </a:moveTo>
                <a:lnTo>
                  <a:pt x="11459641" y="2"/>
                </a:lnTo>
                <a:lnTo>
                  <a:pt x="11459641" y="10287000"/>
                </a:lnTo>
                <a:lnTo>
                  <a:pt x="11231630" y="10287000"/>
                </a:lnTo>
                <a:close/>
                <a:moveTo>
                  <a:pt x="11719962" y="2"/>
                </a:moveTo>
                <a:lnTo>
                  <a:pt x="11947973" y="2"/>
                </a:lnTo>
                <a:lnTo>
                  <a:pt x="11947973" y="10287000"/>
                </a:lnTo>
                <a:lnTo>
                  <a:pt x="11719962" y="10287000"/>
                </a:lnTo>
                <a:close/>
                <a:moveTo>
                  <a:pt x="12208294" y="2"/>
                </a:moveTo>
                <a:lnTo>
                  <a:pt x="12436305" y="2"/>
                </a:lnTo>
                <a:lnTo>
                  <a:pt x="12436305" y="10287000"/>
                </a:lnTo>
                <a:lnTo>
                  <a:pt x="12208294" y="10287000"/>
                </a:lnTo>
                <a:close/>
                <a:moveTo>
                  <a:pt x="12696626" y="2"/>
                </a:moveTo>
                <a:lnTo>
                  <a:pt x="12924637" y="2"/>
                </a:lnTo>
                <a:lnTo>
                  <a:pt x="12924637" y="10287000"/>
                </a:lnTo>
                <a:lnTo>
                  <a:pt x="12696626" y="10287000"/>
                </a:lnTo>
                <a:close/>
                <a:moveTo>
                  <a:pt x="13184958" y="2"/>
                </a:moveTo>
                <a:lnTo>
                  <a:pt x="13412969" y="2"/>
                </a:lnTo>
                <a:lnTo>
                  <a:pt x="13412969" y="10287000"/>
                </a:lnTo>
                <a:lnTo>
                  <a:pt x="13184958" y="10287000"/>
                </a:lnTo>
                <a:close/>
                <a:moveTo>
                  <a:pt x="13673290" y="1"/>
                </a:moveTo>
                <a:lnTo>
                  <a:pt x="13901301" y="1"/>
                </a:lnTo>
                <a:lnTo>
                  <a:pt x="13901301" y="10287000"/>
                </a:lnTo>
                <a:lnTo>
                  <a:pt x="13673290" y="10287000"/>
                </a:lnTo>
                <a:close/>
                <a:moveTo>
                  <a:pt x="14161622" y="1"/>
                </a:moveTo>
                <a:lnTo>
                  <a:pt x="14389633" y="1"/>
                </a:lnTo>
                <a:lnTo>
                  <a:pt x="14389633" y="10287000"/>
                </a:lnTo>
                <a:lnTo>
                  <a:pt x="14161622" y="10287000"/>
                </a:lnTo>
                <a:close/>
                <a:moveTo>
                  <a:pt x="14649954" y="1"/>
                </a:moveTo>
                <a:lnTo>
                  <a:pt x="14877965" y="1"/>
                </a:lnTo>
                <a:lnTo>
                  <a:pt x="14877965" y="10287000"/>
                </a:lnTo>
                <a:lnTo>
                  <a:pt x="14649954" y="10287000"/>
                </a:lnTo>
                <a:close/>
                <a:moveTo>
                  <a:pt x="15138286" y="1"/>
                </a:moveTo>
                <a:lnTo>
                  <a:pt x="15366297" y="1"/>
                </a:lnTo>
                <a:lnTo>
                  <a:pt x="15366297" y="10287000"/>
                </a:lnTo>
                <a:lnTo>
                  <a:pt x="15138286" y="10287000"/>
                </a:lnTo>
                <a:close/>
                <a:moveTo>
                  <a:pt x="15626618" y="1"/>
                </a:moveTo>
                <a:lnTo>
                  <a:pt x="15854629" y="1"/>
                </a:lnTo>
                <a:lnTo>
                  <a:pt x="15854629" y="10287000"/>
                </a:lnTo>
                <a:lnTo>
                  <a:pt x="15626618" y="10287000"/>
                </a:lnTo>
                <a:close/>
                <a:moveTo>
                  <a:pt x="16114950" y="1"/>
                </a:moveTo>
                <a:lnTo>
                  <a:pt x="16342961" y="1"/>
                </a:lnTo>
                <a:lnTo>
                  <a:pt x="16342961" y="10287000"/>
                </a:lnTo>
                <a:lnTo>
                  <a:pt x="16114950" y="10287000"/>
                </a:lnTo>
                <a:close/>
                <a:moveTo>
                  <a:pt x="16603282" y="1"/>
                </a:moveTo>
                <a:lnTo>
                  <a:pt x="16831293" y="1"/>
                </a:lnTo>
                <a:lnTo>
                  <a:pt x="16831293" y="10287000"/>
                </a:lnTo>
                <a:lnTo>
                  <a:pt x="16603282" y="10287000"/>
                </a:lnTo>
                <a:close/>
                <a:moveTo>
                  <a:pt x="17091615" y="0"/>
                </a:moveTo>
                <a:lnTo>
                  <a:pt x="17319625" y="0"/>
                </a:lnTo>
                <a:lnTo>
                  <a:pt x="17319625" y="10287000"/>
                </a:lnTo>
                <a:lnTo>
                  <a:pt x="17091615" y="10287000"/>
                </a:lnTo>
                <a:close/>
                <a:moveTo>
                  <a:pt x="17579947" y="0"/>
                </a:moveTo>
                <a:lnTo>
                  <a:pt x="17807957" y="0"/>
                </a:lnTo>
                <a:lnTo>
                  <a:pt x="17807957" y="10287000"/>
                </a:lnTo>
                <a:lnTo>
                  <a:pt x="17579947" y="10287000"/>
                </a:lnTo>
                <a:close/>
                <a:moveTo>
                  <a:pt x="18068279" y="0"/>
                </a:moveTo>
                <a:lnTo>
                  <a:pt x="18296289" y="0"/>
                </a:lnTo>
                <a:lnTo>
                  <a:pt x="18296289" y="10287000"/>
                </a:lnTo>
                <a:lnTo>
                  <a:pt x="18068279" y="10287000"/>
                </a:lnTo>
                <a:close/>
              </a:path>
            </a:pathLst>
          </a:cu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ectangle 109">
            <a:extLst>
              <a:ext uri="{FF2B5EF4-FFF2-40B4-BE49-F238E27FC236}">
                <a16:creationId xmlns:a16="http://schemas.microsoft.com/office/drawing/2014/main" id="{CEB9BB9F-1DB6-45C3-A6FE-8F093D9D5FD9}"/>
              </a:ext>
            </a:extLst>
          </p:cNvPr>
          <p:cNvSpPr/>
          <p:nvPr/>
        </p:nvSpPr>
        <p:spPr>
          <a:xfrm>
            <a:off x="1" y="0"/>
            <a:ext cx="280884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948A2979-A456-4286-B8FC-8FF4C0C58EFD}"/>
              </a:ext>
            </a:extLst>
          </p:cNvPr>
          <p:cNvSpPr txBox="1"/>
          <p:nvPr/>
        </p:nvSpPr>
        <p:spPr>
          <a:xfrm>
            <a:off x="5368045" y="2899548"/>
            <a:ext cx="6676076" cy="830997"/>
          </a:xfrm>
          <a:prstGeom prst="rect">
            <a:avLst/>
          </a:prstGeom>
          <a:noFill/>
        </p:spPr>
        <p:txBody>
          <a:bodyPr wrap="square" rtlCol="0" anchor="ctr">
            <a:spAutoFit/>
          </a:bodyPr>
          <a:lstStyle/>
          <a:p>
            <a:r>
              <a:rPr lang="fa-IR" altLang="en-US" sz="4800" dirty="0"/>
              <a:t>آرایه های </a:t>
            </a:r>
            <a:r>
              <a:rPr lang="fa-IR" altLang="en-US" sz="4800" dirty="0" smtClean="0"/>
              <a:t>چندبعدی</a:t>
            </a:r>
            <a:endParaRPr lang="ko-KR" altLang="en-US" sz="4800" dirty="0">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300700" y="3632897"/>
            <a:ext cx="6667419" cy="400110"/>
          </a:xfrm>
          <a:prstGeom prst="rect">
            <a:avLst/>
          </a:prstGeom>
          <a:noFill/>
        </p:spPr>
        <p:txBody>
          <a:bodyPr wrap="square" rtlCol="0" anchor="ctr">
            <a:spAutoFit/>
          </a:bodyPr>
          <a:lstStyle/>
          <a:p>
            <a:r>
              <a:rPr lang="en-US" altLang="ko-KR" sz="2000" dirty="0">
                <a:cs typeface="Arial" pitchFamily="34" charset="0"/>
              </a:rPr>
              <a:t>Multidimensional arrays</a:t>
            </a:r>
          </a:p>
        </p:txBody>
      </p:sp>
      <p:grpSp>
        <p:nvGrpSpPr>
          <p:cNvPr id="6" name="Group 5">
            <a:extLst>
              <a:ext uri="{FF2B5EF4-FFF2-40B4-BE49-F238E27FC236}">
                <a16:creationId xmlns:a16="http://schemas.microsoft.com/office/drawing/2014/main" id="{BF384FF8-8F72-4348-B6C6-0E1A01B1930B}"/>
              </a:ext>
            </a:extLst>
          </p:cNvPr>
          <p:cNvGrpSpPr/>
          <p:nvPr/>
        </p:nvGrpSpPr>
        <p:grpSpPr>
          <a:xfrm rot="20788243">
            <a:off x="2450991" y="1780656"/>
            <a:ext cx="2315135" cy="2140856"/>
            <a:chOff x="8479089" y="1262387"/>
            <a:chExt cx="6147593" cy="5684813"/>
          </a:xfrm>
        </p:grpSpPr>
        <p:grpSp>
          <p:nvGrpSpPr>
            <p:cNvPr id="7" name="Group 6">
              <a:extLst>
                <a:ext uri="{FF2B5EF4-FFF2-40B4-BE49-F238E27FC236}">
                  <a16:creationId xmlns:a16="http://schemas.microsoft.com/office/drawing/2014/main" id="{36204B64-8526-4B61-A8B5-E25EAB5B9AC2}"/>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4C583B3B-CFCC-4297-9213-64738AD7179A}"/>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EB552930-4B1B-43E9-A809-9753F9AA577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8FB87850-A979-4840-8BDA-266AFEADB5E2}"/>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D03EC990-949A-4320-955A-94EC80955A0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C638D00C-9430-4FDE-9AC1-2278342DFDD5}"/>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E75213F3-6F48-427A-A1CD-DEFA0614A3F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B6402CDE-35E8-4959-AC8C-436170A95AA6}"/>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ECE27259-8B80-42E3-8FC7-94443B82E846}"/>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E8B54D8D-B988-425C-9437-0C864008F97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9128FD92-FAEC-4382-807C-38861F86E909}"/>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4FA940C5-1992-432F-8D50-6FE2D3AD176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496ED3DB-B2E7-42CF-8C4D-C2C15E22C14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ABC786B8-63BD-479D-8326-F731406C807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6D801E22-4BCC-4747-B911-74057F55EEB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FEB56ACF-2597-4BD5-806C-41416ADCD550}"/>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908CFA48-282C-40F5-96A9-AFC2D25C5C6B}"/>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7C467737-31B9-4E8B-A93B-B84D8CAEF90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16F22960-E4E4-43C9-8113-9FA9383190C5}"/>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898A5C06-5EE3-47AB-88DE-492CA5D83E8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06CE4DE0-4C74-4D7F-9471-2868F5BB871E}"/>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BFD0D555-216B-4932-B9FE-ACE365A3AC9C}"/>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72A05CE5-77C4-4604-BBD2-E3B32A88C07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15AE40B2-8808-4881-9B09-246C1117A929}"/>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4A1B9EA9-2301-4049-8D19-A3E9AC6530D0}"/>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C385D748-74BF-4D8D-ACC5-059C21D36D6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FA352A5A-CE85-4D62-9A13-117CC7600B7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9BACD9CB-C787-4B39-8554-DC98CFE2F3DB}"/>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25DF2450-FAF7-478C-AAE6-26251C8F2272}"/>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D3C4D7D3-B5BB-49DA-99E4-EF5F182C9875}"/>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3E026E30-9F88-4E52-A252-742503E17DA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08C900B2-BEB8-4E65-8811-47A6121E6DE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A976A94D-D5F5-4609-AF2D-3B882D9BC725}"/>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740A6B72-633A-4964-96B3-9A148FF849E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D40146B1-3180-4707-A6DC-BE5793CED9D6}"/>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C3449BE2-6176-4D30-83D2-ECFFDA8070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F690578B-BAFF-4522-B53E-124719FB9CB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4AB707A8-EA14-46A6-8FC3-D68EA3DAE48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DFACE692-69BE-47D3-A277-BB3F38656D9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954A49EC-DAF5-4715-9944-D53F451E73F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6007B31D-6309-4FEE-83CE-4452D872DECC}"/>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CB31229-7923-4315-A7F1-07E855DAD1F4}"/>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F7B98F86-BEAF-423D-975C-4B92B5FDC512}"/>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90F2BEF7-178D-4E9F-A397-45BE0BA5237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BA5D33CC-72BA-4ED3-929D-BBFA7047CAE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3CC7AFB0-C00A-4EA5-882E-D3826B7397E3}"/>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19394C8E-A74F-4AF5-97C7-95FA1AE0B925}"/>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B1FA5F8-EF79-4816-A8B5-F00DAEE0012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9906C50D-6583-4C6C-ABB6-604D442DC36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808F829E-4B0D-47BC-9880-012A7B65B54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8269D359-37D2-4469-A657-9DEA3B2D2262}"/>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467DC549-A083-4C11-B1F7-D33B745CEB7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F365A485-8177-48F1-9A43-F6CE27A2C7B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989E9088-2ED8-4F34-BFA9-2DD62230872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BE4B2C34-F66A-4F3B-AA9F-56FC53F89CE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3167BC9F-BC21-4515-AE1E-1158D9F512B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35C7950D-0081-4FDD-96BF-00DC700C4892}"/>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1CA22296-76B6-4C9D-A610-6C234C29F810}"/>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86D450B3-B290-4F17-9A82-ABF9DF1DE5B0}"/>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65C16229-0C2F-41DC-BDD8-EC1081297450}"/>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0601B9C8-2FDF-477E-9898-91C87ECB21E0}"/>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EFB32CC0-4F88-4E41-9F2F-C9FCCAC1CBA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88873582-36C3-48D4-AD0B-DE9A6BF625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450CDD60-666F-4A75-92B6-5F5B797CA58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919CC631-F3D5-474F-8835-1087B1EC8E3C}"/>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A7B7CA39-7C1C-432E-93DF-FAE40EA0AB3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640CE090-27A0-41ED-937D-63A8F2040B1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B9B6C874-B96E-479C-B875-CD48504853E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94ADC981-020F-42C6-B668-1DF08572540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7D9D223F-EDB4-45BE-B370-2D29C457CD6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79D71484-C93C-48F4-A2FE-561C923EA01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62E6484E-1FD7-43AF-AD13-0D31529E1F1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FC21BC80-4CA6-4B86-840F-9C3517060099}"/>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FFC7FEB3-8A5C-467E-A3AA-5AD91CF423C5}"/>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071F25F0-0699-4A26-A1F3-ACBC2D10889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6D21C08-5954-464C-9CFF-1F895A0B30A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E918EED3-9B79-4A7D-83FA-C87BD3E71C6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01F6A468-F3F6-4D6A-B01D-EBA40414DE21}"/>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9AA2A404-4E51-4573-801E-16F593AE80C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EA53B2F4-33BE-43E3-8D64-A0FDE9F5C1E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9B55A05E-2313-42CE-9400-F183431BF3F9}"/>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BBB9D8D4-3653-400C-B38B-A809350EA55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D66409B5-9B20-43C9-B3DB-571E394DF55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4B534EBE-B982-4CAB-B96C-88E1B667719C}"/>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D094AED-B320-4F63-B7FA-D1081B3FF00F}"/>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EF2CB90B-4C6F-428E-9A21-9CF239A6B31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7615928F-4E3C-4FFE-984D-F47A483C606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39BB9543-19CA-4406-81F4-D68D2216F81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745340EC-00C1-432F-8176-FB2E0DFA2290}"/>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F04E49FE-D0ED-43C8-819D-E94DC8A508F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627AFE97-C372-407E-A8A0-BB0A13BED5A1}"/>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F525AA09-A326-49D7-B6E0-ECAC0B12493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2F66879C-07FD-47BE-8986-8930C1432668}"/>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9552601B-DD80-4CBD-8E72-A8FFEC43B9C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F9FD31B1-D601-4BB7-BC68-1F3651E4EA79}"/>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D2D1A268-2B03-428F-BE26-4457DF6727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9BA00ECD-E6C3-42C4-BC64-161F1FF51D5E}"/>
              </a:ext>
            </a:extLst>
          </p:cNvPr>
          <p:cNvGrpSpPr/>
          <p:nvPr/>
        </p:nvGrpSpPr>
        <p:grpSpPr>
          <a:xfrm>
            <a:off x="1579531" y="4116847"/>
            <a:ext cx="2511085" cy="668251"/>
            <a:chOff x="3960971" y="2767117"/>
            <a:chExt cx="4267200" cy="1321489"/>
          </a:xfrm>
        </p:grpSpPr>
        <p:sp>
          <p:nvSpPr>
            <p:cNvPr id="104" name="Freeform: Shape 103">
              <a:extLst>
                <a:ext uri="{FF2B5EF4-FFF2-40B4-BE49-F238E27FC236}">
                  <a16:creationId xmlns:a16="http://schemas.microsoft.com/office/drawing/2014/main" id="{9225334A-DB95-4E49-A020-7240E8C1DEAC}"/>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08456589-A05E-4115-AA6E-3D8B70F0997B}"/>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34BD87D8-6620-4AD2-8BF6-B1A84694179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E6FA30C5-9D63-4AE2-8F0F-D37B53E1C6B0}"/>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sp>
        <p:nvSpPr>
          <p:cNvPr id="108" name="Freeform: Shape 107">
            <a:extLst>
              <a:ext uri="{FF2B5EF4-FFF2-40B4-BE49-F238E27FC236}">
                <a16:creationId xmlns:a16="http://schemas.microsoft.com/office/drawing/2014/main" id="{61913734-5F44-4CF8-A643-8B76A30E4B03}"/>
              </a:ext>
            </a:extLst>
          </p:cNvPr>
          <p:cNvSpPr/>
          <p:nvPr/>
        </p:nvSpPr>
        <p:spPr>
          <a:xfrm>
            <a:off x="1329875" y="2163337"/>
            <a:ext cx="3044883" cy="2905209"/>
          </a:xfrm>
          <a:custGeom>
            <a:avLst/>
            <a:gdLst>
              <a:gd name="connsiteX0" fmla="*/ 0 w 4567324"/>
              <a:gd name="connsiteY0" fmla="*/ 0 h 4357814"/>
              <a:gd name="connsiteX1" fmla="*/ 2186363 w 4567324"/>
              <a:gd name="connsiteY1" fmla="*/ 0 h 4357814"/>
              <a:gd name="connsiteX2" fmla="*/ 2186363 w 4567324"/>
              <a:gd name="connsiteY2" fmla="*/ 195535 h 4357814"/>
              <a:gd name="connsiteX3" fmla="*/ 195535 w 4567324"/>
              <a:gd name="connsiteY3" fmla="*/ 195535 h 4357814"/>
              <a:gd name="connsiteX4" fmla="*/ 195535 w 4567324"/>
              <a:gd name="connsiteY4" fmla="*/ 4162279 h 4357814"/>
              <a:gd name="connsiteX5" fmla="*/ 4371789 w 4567324"/>
              <a:gd name="connsiteY5" fmla="*/ 4162279 h 4357814"/>
              <a:gd name="connsiteX6" fmla="*/ 4371789 w 4567324"/>
              <a:gd name="connsiteY6" fmla="*/ 1765145 h 4357814"/>
              <a:gd name="connsiteX7" fmla="*/ 4567324 w 4567324"/>
              <a:gd name="connsiteY7" fmla="*/ 1765145 h 4357814"/>
              <a:gd name="connsiteX8" fmla="*/ 4567324 w 4567324"/>
              <a:gd name="connsiteY8" fmla="*/ 4357814 h 4357814"/>
              <a:gd name="connsiteX9" fmla="*/ 0 w 4567324"/>
              <a:gd name="connsiteY9" fmla="*/ 4357814 h 4357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67324" h="4357814">
                <a:moveTo>
                  <a:pt x="0" y="0"/>
                </a:moveTo>
                <a:lnTo>
                  <a:pt x="2186363" y="0"/>
                </a:lnTo>
                <a:lnTo>
                  <a:pt x="2186363" y="195535"/>
                </a:lnTo>
                <a:lnTo>
                  <a:pt x="195535" y="195535"/>
                </a:lnTo>
                <a:lnTo>
                  <a:pt x="195535" y="4162279"/>
                </a:lnTo>
                <a:lnTo>
                  <a:pt x="4371789" y="4162279"/>
                </a:lnTo>
                <a:lnTo>
                  <a:pt x="4371789" y="1765145"/>
                </a:lnTo>
                <a:lnTo>
                  <a:pt x="4567324" y="1765145"/>
                </a:lnTo>
                <a:lnTo>
                  <a:pt x="4567324" y="4357814"/>
                </a:lnTo>
                <a:lnTo>
                  <a:pt x="0" y="435781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Tree>
    <p:extLst>
      <p:ext uri="{BB962C8B-B14F-4D97-AF65-F5344CB8AC3E}">
        <p14:creationId xmlns:p14="http://schemas.microsoft.com/office/powerpoint/2010/main" val="741594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کمی تفکر</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1" y="1215680"/>
            <a:ext cx="10789920" cy="564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400050" indent="-400050" defTabSz="914400" eaLnBrk="1" hangingPunct="1">
              <a:lnSpc>
                <a:spcPct val="90000"/>
              </a:lnSpc>
            </a:pPr>
            <a:r>
              <a:rPr lang="fa-IR" altLang="en-US" sz="2000" kern="0" dirty="0">
                <a:cs typeface="Tahoma" panose="020B0604030504040204" pitchFamily="34" charset="0"/>
              </a:rPr>
              <a:t>مسائلی که تاکنون حل شدند نیاز به آرایه های یک بعدی داشتند. هر عنصر از این آرایه ها تنها با یک اندیس مشخص می گردد. </a:t>
            </a:r>
          </a:p>
          <a:p>
            <a:pPr marL="400050" indent="-400050" defTabSz="914400" eaLnBrk="1" hangingPunct="1">
              <a:lnSpc>
                <a:spcPct val="90000"/>
              </a:lnSpc>
            </a:pPr>
            <a:r>
              <a:rPr lang="fa-IR" altLang="en-US" sz="2000" kern="0" dirty="0">
                <a:cs typeface="Tahoma" panose="020B0604030504040204" pitchFamily="34" charset="0"/>
              </a:rPr>
              <a:t>اما گاهی در مسائل پیچیده تر نیاز به آرایه هایی است که هر عضو آنها نیاز به بیش از یک اندیس دارد، که به آنها آرایه های چند بعدی گفته می شود. </a:t>
            </a:r>
          </a:p>
          <a:p>
            <a:pPr marL="400050" indent="-400050" defTabSz="914400" eaLnBrk="1" hangingPunct="1">
              <a:lnSpc>
                <a:spcPct val="90000"/>
              </a:lnSpc>
            </a:pPr>
            <a:r>
              <a:rPr lang="fa-IR" altLang="en-US" sz="2000" kern="0" dirty="0">
                <a:cs typeface="Tahoma" panose="020B0604030504040204" pitchFamily="34" charset="0"/>
              </a:rPr>
              <a:t>چنانچه هر عنصر آرایه به 2 اندیس نیاز داشته باشد، به آن آرایه دو بعدی می گوییم.</a:t>
            </a:r>
          </a:p>
          <a:p>
            <a:pPr marL="400050" indent="-400050" defTabSz="914400" eaLnBrk="1" hangingPunct="1">
              <a:lnSpc>
                <a:spcPct val="90000"/>
              </a:lnSpc>
            </a:pPr>
            <a:r>
              <a:rPr lang="fa-IR" altLang="en-US" sz="2000" kern="0" dirty="0">
                <a:cs typeface="Tahoma" panose="020B0604030504040204" pitchFamily="34" charset="0"/>
              </a:rPr>
              <a:t> برای تعریف یک آرایه دوبعدی باید تعداد سطرها و ستونهای آن را مشخص کنیم. معمولا یک آرایه دو بعدی بصورت </a:t>
            </a:r>
            <a:r>
              <a:rPr lang="en-US" altLang="en-US" sz="2000" kern="0" dirty="0">
                <a:cs typeface="Tahoma" panose="020B0604030504040204" pitchFamily="34" charset="0"/>
              </a:rPr>
              <a:t>m × n </a:t>
            </a:r>
            <a:r>
              <a:rPr lang="fa-IR" altLang="en-US" sz="2000" kern="0" dirty="0">
                <a:cs typeface="Tahoma" panose="020B0604030504040204" pitchFamily="34" charset="0"/>
              </a:rPr>
              <a:t>اعلان می گردد که </a:t>
            </a:r>
            <a:r>
              <a:rPr lang="en-US" altLang="en-US" sz="2000" kern="0" dirty="0">
                <a:cs typeface="Tahoma" panose="020B0604030504040204" pitchFamily="34" charset="0"/>
              </a:rPr>
              <a:t>m </a:t>
            </a:r>
            <a:r>
              <a:rPr lang="fa-IR" altLang="en-US" sz="2000" kern="0" dirty="0">
                <a:cs typeface="Tahoma" panose="020B0604030504040204" pitchFamily="34" charset="0"/>
              </a:rPr>
              <a:t>تعداد سطرها و </a:t>
            </a:r>
            <a:r>
              <a:rPr lang="en-US" altLang="en-US" sz="2000" kern="0" dirty="0">
                <a:cs typeface="Tahoma" panose="020B0604030504040204" pitchFamily="34" charset="0"/>
              </a:rPr>
              <a:t>n </a:t>
            </a:r>
            <a:r>
              <a:rPr lang="fa-IR" altLang="en-US" sz="2000" kern="0" dirty="0">
                <a:cs typeface="Tahoma" panose="020B0604030504040204" pitchFamily="34" charset="0"/>
              </a:rPr>
              <a:t>تعداد ستونها است. </a:t>
            </a:r>
          </a:p>
        </p:txBody>
      </p:sp>
      <p:sp>
        <p:nvSpPr>
          <p:cNvPr id="44" name="Rectangle 4"/>
          <p:cNvSpPr>
            <a:spLocks noChangeArrowheads="1"/>
          </p:cNvSpPr>
          <p:nvPr/>
        </p:nvSpPr>
        <p:spPr bwMode="auto">
          <a:xfrm>
            <a:off x="4110882" y="4305739"/>
            <a:ext cx="3744913" cy="1728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45" name="Line 5"/>
          <p:cNvSpPr>
            <a:spLocks noChangeShapeType="1"/>
          </p:cNvSpPr>
          <p:nvPr/>
        </p:nvSpPr>
        <p:spPr bwMode="auto">
          <a:xfrm>
            <a:off x="4110882" y="5385239"/>
            <a:ext cx="3744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6"/>
          <p:cNvSpPr>
            <a:spLocks noChangeShapeType="1"/>
          </p:cNvSpPr>
          <p:nvPr/>
        </p:nvSpPr>
        <p:spPr bwMode="auto">
          <a:xfrm>
            <a:off x="4115645" y="5712264"/>
            <a:ext cx="3744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7"/>
          <p:cNvSpPr>
            <a:spLocks noChangeShapeType="1"/>
          </p:cNvSpPr>
          <p:nvPr/>
        </p:nvSpPr>
        <p:spPr bwMode="auto">
          <a:xfrm>
            <a:off x="4120407" y="5039164"/>
            <a:ext cx="3744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8"/>
          <p:cNvSpPr>
            <a:spLocks noChangeShapeType="1"/>
          </p:cNvSpPr>
          <p:nvPr/>
        </p:nvSpPr>
        <p:spPr bwMode="auto">
          <a:xfrm>
            <a:off x="4114057" y="4654989"/>
            <a:ext cx="3744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9"/>
          <p:cNvSpPr>
            <a:spLocks noChangeShapeType="1"/>
          </p:cNvSpPr>
          <p:nvPr/>
        </p:nvSpPr>
        <p:spPr bwMode="auto">
          <a:xfrm>
            <a:off x="5944445" y="4305739"/>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0"/>
          <p:cNvSpPr>
            <a:spLocks noChangeShapeType="1"/>
          </p:cNvSpPr>
          <p:nvPr/>
        </p:nvSpPr>
        <p:spPr bwMode="auto">
          <a:xfrm>
            <a:off x="4971307" y="4310501"/>
            <a:ext cx="0" cy="172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11"/>
          <p:cNvSpPr>
            <a:spLocks noChangeShapeType="1"/>
          </p:cNvSpPr>
          <p:nvPr/>
        </p:nvSpPr>
        <p:spPr bwMode="auto">
          <a:xfrm>
            <a:off x="5465020" y="4304151"/>
            <a:ext cx="0" cy="172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12"/>
          <p:cNvSpPr>
            <a:spLocks noChangeShapeType="1"/>
          </p:cNvSpPr>
          <p:nvPr/>
        </p:nvSpPr>
        <p:spPr bwMode="auto">
          <a:xfrm>
            <a:off x="4560145" y="4305739"/>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13"/>
          <p:cNvSpPr>
            <a:spLocks noChangeShapeType="1"/>
          </p:cNvSpPr>
          <p:nvPr/>
        </p:nvSpPr>
        <p:spPr bwMode="auto">
          <a:xfrm>
            <a:off x="6898532" y="4305739"/>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4"/>
          <p:cNvSpPr>
            <a:spLocks noChangeShapeType="1"/>
          </p:cNvSpPr>
          <p:nvPr/>
        </p:nvSpPr>
        <p:spPr bwMode="auto">
          <a:xfrm>
            <a:off x="7381132" y="4299389"/>
            <a:ext cx="0" cy="1728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5"/>
          <p:cNvSpPr>
            <a:spLocks noChangeShapeType="1"/>
          </p:cNvSpPr>
          <p:nvPr/>
        </p:nvSpPr>
        <p:spPr bwMode="auto">
          <a:xfrm>
            <a:off x="6420695" y="4300976"/>
            <a:ext cx="0" cy="172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6" name="Group 16"/>
          <p:cNvGrpSpPr>
            <a:grpSpLocks/>
          </p:cNvGrpSpPr>
          <p:nvPr/>
        </p:nvGrpSpPr>
        <p:grpSpPr bwMode="auto">
          <a:xfrm>
            <a:off x="2383682" y="4377176"/>
            <a:ext cx="792163" cy="1657350"/>
            <a:chOff x="204" y="680"/>
            <a:chExt cx="499" cy="1044"/>
          </a:xfrm>
        </p:grpSpPr>
        <p:sp>
          <p:nvSpPr>
            <p:cNvPr id="57" name="AutoShape 17"/>
            <p:cNvSpPr>
              <a:spLocks/>
            </p:cNvSpPr>
            <p:nvPr/>
          </p:nvSpPr>
          <p:spPr bwMode="auto">
            <a:xfrm>
              <a:off x="612" y="680"/>
              <a:ext cx="91" cy="1044"/>
            </a:xfrm>
            <a:prstGeom prst="leftBrace">
              <a:avLst>
                <a:gd name="adj1" fmla="val 956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58" name="Text Box 18"/>
            <p:cNvSpPr txBox="1">
              <a:spLocks noChangeArrowheads="1"/>
            </p:cNvSpPr>
            <p:nvPr/>
          </p:nvSpPr>
          <p:spPr bwMode="auto">
            <a:xfrm>
              <a:off x="204" y="1043"/>
              <a:ext cx="4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fa-IR" altLang="en-US">
                  <a:solidFill>
                    <a:schemeClr val="tx1"/>
                  </a:solidFill>
                </a:rPr>
                <a:t>سطر</a:t>
              </a:r>
              <a:endParaRPr lang="en-US" altLang="en-US">
                <a:solidFill>
                  <a:schemeClr val="tx1"/>
                </a:solidFill>
              </a:endParaRPr>
            </a:p>
          </p:txBody>
        </p:sp>
      </p:grpSp>
      <p:grpSp>
        <p:nvGrpSpPr>
          <p:cNvPr id="59" name="Group 19"/>
          <p:cNvGrpSpPr>
            <a:grpSpLocks/>
          </p:cNvGrpSpPr>
          <p:nvPr/>
        </p:nvGrpSpPr>
        <p:grpSpPr bwMode="auto">
          <a:xfrm>
            <a:off x="4110882" y="3397689"/>
            <a:ext cx="3673475" cy="620712"/>
            <a:chOff x="1292" y="63"/>
            <a:chExt cx="2314" cy="391"/>
          </a:xfrm>
        </p:grpSpPr>
        <p:sp>
          <p:nvSpPr>
            <p:cNvPr id="60" name="AutoShape 20"/>
            <p:cNvSpPr>
              <a:spLocks/>
            </p:cNvSpPr>
            <p:nvPr/>
          </p:nvSpPr>
          <p:spPr bwMode="auto">
            <a:xfrm rot="16200000" flipH="1">
              <a:off x="2381" y="-771"/>
              <a:ext cx="136" cy="2314"/>
            </a:xfrm>
            <a:prstGeom prst="leftBrace">
              <a:avLst>
                <a:gd name="adj1" fmla="val 727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 name="Text Box 21"/>
            <p:cNvSpPr txBox="1">
              <a:spLocks noChangeArrowheads="1"/>
            </p:cNvSpPr>
            <p:nvPr/>
          </p:nvSpPr>
          <p:spPr bwMode="auto">
            <a:xfrm>
              <a:off x="2209" y="63"/>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fa-IR" altLang="en-US">
                  <a:solidFill>
                    <a:schemeClr val="tx1"/>
                  </a:solidFill>
                </a:rPr>
                <a:t>ستون</a:t>
              </a:r>
              <a:endParaRPr lang="en-US" altLang="en-US">
                <a:solidFill>
                  <a:schemeClr val="tx1"/>
                </a:solidFill>
              </a:endParaRPr>
            </a:p>
          </p:txBody>
        </p:sp>
      </p:grpSp>
      <p:sp>
        <p:nvSpPr>
          <p:cNvPr id="62" name="Text Box 22"/>
          <p:cNvSpPr txBox="1">
            <a:spLocks noChangeArrowheads="1"/>
          </p:cNvSpPr>
          <p:nvPr/>
        </p:nvSpPr>
        <p:spPr bwMode="auto">
          <a:xfrm>
            <a:off x="3752107" y="43057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1</a:t>
            </a:r>
          </a:p>
        </p:txBody>
      </p:sp>
      <p:sp>
        <p:nvSpPr>
          <p:cNvPr id="63" name="Text Box 23"/>
          <p:cNvSpPr txBox="1">
            <a:spLocks noChangeArrowheads="1"/>
          </p:cNvSpPr>
          <p:nvPr/>
        </p:nvSpPr>
        <p:spPr bwMode="auto">
          <a:xfrm>
            <a:off x="3752107" y="4678801"/>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2</a:t>
            </a:r>
          </a:p>
        </p:txBody>
      </p:sp>
      <p:sp>
        <p:nvSpPr>
          <p:cNvPr id="64" name="Text Box 24"/>
          <p:cNvSpPr txBox="1">
            <a:spLocks noChangeArrowheads="1"/>
          </p:cNvSpPr>
          <p:nvPr/>
        </p:nvSpPr>
        <p:spPr bwMode="auto">
          <a:xfrm>
            <a:off x="3766395" y="50550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3</a:t>
            </a:r>
          </a:p>
        </p:txBody>
      </p:sp>
      <p:sp>
        <p:nvSpPr>
          <p:cNvPr id="65" name="Text Box 25"/>
          <p:cNvSpPr txBox="1">
            <a:spLocks noChangeArrowheads="1"/>
          </p:cNvSpPr>
          <p:nvPr/>
        </p:nvSpPr>
        <p:spPr bwMode="auto">
          <a:xfrm>
            <a:off x="3752107" y="5385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4</a:t>
            </a:r>
          </a:p>
        </p:txBody>
      </p:sp>
      <p:sp>
        <p:nvSpPr>
          <p:cNvPr id="66" name="Text Box 26"/>
          <p:cNvSpPr txBox="1">
            <a:spLocks noChangeArrowheads="1"/>
          </p:cNvSpPr>
          <p:nvPr/>
        </p:nvSpPr>
        <p:spPr bwMode="auto">
          <a:xfrm>
            <a:off x="3752107" y="57027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5</a:t>
            </a:r>
          </a:p>
        </p:txBody>
      </p:sp>
      <p:sp>
        <p:nvSpPr>
          <p:cNvPr id="67" name="Text Box 27"/>
          <p:cNvSpPr txBox="1">
            <a:spLocks noChangeArrowheads="1"/>
          </p:cNvSpPr>
          <p:nvPr/>
        </p:nvSpPr>
        <p:spPr bwMode="auto">
          <a:xfrm>
            <a:off x="4169620"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1</a:t>
            </a:r>
          </a:p>
        </p:txBody>
      </p:sp>
      <p:sp>
        <p:nvSpPr>
          <p:cNvPr id="68" name="Text Box 28"/>
          <p:cNvSpPr txBox="1">
            <a:spLocks noChangeArrowheads="1"/>
          </p:cNvSpPr>
          <p:nvPr/>
        </p:nvSpPr>
        <p:spPr bwMode="auto">
          <a:xfrm>
            <a:off x="4601420"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2</a:t>
            </a:r>
          </a:p>
        </p:txBody>
      </p:sp>
      <p:sp>
        <p:nvSpPr>
          <p:cNvPr id="69" name="Text Box 29"/>
          <p:cNvSpPr txBox="1">
            <a:spLocks noChangeArrowheads="1"/>
          </p:cNvSpPr>
          <p:nvPr/>
        </p:nvSpPr>
        <p:spPr bwMode="auto">
          <a:xfrm>
            <a:off x="5047507"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3</a:t>
            </a:r>
          </a:p>
        </p:txBody>
      </p:sp>
      <p:sp>
        <p:nvSpPr>
          <p:cNvPr id="70" name="Text Box 30"/>
          <p:cNvSpPr txBox="1">
            <a:spLocks noChangeArrowheads="1"/>
          </p:cNvSpPr>
          <p:nvPr/>
        </p:nvSpPr>
        <p:spPr bwMode="auto">
          <a:xfrm>
            <a:off x="5538045"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4</a:t>
            </a:r>
          </a:p>
        </p:txBody>
      </p:sp>
      <p:sp>
        <p:nvSpPr>
          <p:cNvPr id="71" name="Text Box 31"/>
          <p:cNvSpPr txBox="1">
            <a:spLocks noChangeArrowheads="1"/>
          </p:cNvSpPr>
          <p:nvPr/>
        </p:nvSpPr>
        <p:spPr bwMode="auto">
          <a:xfrm>
            <a:off x="6012707"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5</a:t>
            </a:r>
          </a:p>
        </p:txBody>
      </p:sp>
      <p:sp>
        <p:nvSpPr>
          <p:cNvPr id="72" name="Text Box 32"/>
          <p:cNvSpPr txBox="1">
            <a:spLocks noChangeArrowheads="1"/>
          </p:cNvSpPr>
          <p:nvPr/>
        </p:nvSpPr>
        <p:spPr bwMode="auto">
          <a:xfrm>
            <a:off x="6460382"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6</a:t>
            </a:r>
          </a:p>
        </p:txBody>
      </p:sp>
      <p:sp>
        <p:nvSpPr>
          <p:cNvPr id="73" name="Text Box 33"/>
          <p:cNvSpPr txBox="1">
            <a:spLocks noChangeArrowheads="1"/>
          </p:cNvSpPr>
          <p:nvPr/>
        </p:nvSpPr>
        <p:spPr bwMode="auto">
          <a:xfrm>
            <a:off x="6977907"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7</a:t>
            </a:r>
          </a:p>
        </p:txBody>
      </p:sp>
      <p:sp>
        <p:nvSpPr>
          <p:cNvPr id="74" name="Text Box 34"/>
          <p:cNvSpPr txBox="1">
            <a:spLocks noChangeArrowheads="1"/>
          </p:cNvSpPr>
          <p:nvPr/>
        </p:nvSpPr>
        <p:spPr bwMode="auto">
          <a:xfrm>
            <a:off x="7466857" y="3988239"/>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chemeClr val="tx1"/>
                </a:solidFill>
              </a:rPr>
              <a:t>8</a:t>
            </a:r>
          </a:p>
        </p:txBody>
      </p:sp>
      <p:grpSp>
        <p:nvGrpSpPr>
          <p:cNvPr id="75" name="Group 35"/>
          <p:cNvGrpSpPr>
            <a:grpSpLocks/>
          </p:cNvGrpSpPr>
          <p:nvPr/>
        </p:nvGrpSpPr>
        <p:grpSpPr bwMode="auto">
          <a:xfrm>
            <a:off x="5306270" y="5242364"/>
            <a:ext cx="806450" cy="1346200"/>
            <a:chOff x="2045" y="1225"/>
            <a:chExt cx="508" cy="848"/>
          </a:xfrm>
        </p:grpSpPr>
        <p:sp>
          <p:nvSpPr>
            <p:cNvPr id="76" name="Line 36"/>
            <p:cNvSpPr>
              <a:spLocks noChangeShapeType="1"/>
            </p:cNvSpPr>
            <p:nvPr/>
          </p:nvSpPr>
          <p:spPr bwMode="auto">
            <a:xfrm>
              <a:off x="2290" y="1225"/>
              <a:ext cx="0" cy="635"/>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 name="Text Box 37"/>
            <p:cNvSpPr txBox="1">
              <a:spLocks noChangeArrowheads="1"/>
            </p:cNvSpPr>
            <p:nvPr/>
          </p:nvSpPr>
          <p:spPr bwMode="auto">
            <a:xfrm>
              <a:off x="2045" y="184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rgbClr val="FF3300"/>
                  </a:solidFill>
                </a:rPr>
                <a:t>A(3,4)</a:t>
              </a:r>
            </a:p>
          </p:txBody>
        </p:sp>
      </p:grpSp>
      <p:grpSp>
        <p:nvGrpSpPr>
          <p:cNvPr id="78" name="Group 38"/>
          <p:cNvGrpSpPr>
            <a:grpSpLocks/>
          </p:cNvGrpSpPr>
          <p:nvPr/>
        </p:nvGrpSpPr>
        <p:grpSpPr bwMode="auto">
          <a:xfrm>
            <a:off x="7136657" y="4621651"/>
            <a:ext cx="1930400" cy="366713"/>
            <a:chOff x="3198" y="834"/>
            <a:chExt cx="1216" cy="231"/>
          </a:xfrm>
        </p:grpSpPr>
        <p:sp>
          <p:nvSpPr>
            <p:cNvPr id="79" name="Line 39"/>
            <p:cNvSpPr>
              <a:spLocks noChangeShapeType="1"/>
            </p:cNvSpPr>
            <p:nvPr/>
          </p:nvSpPr>
          <p:spPr bwMode="auto">
            <a:xfrm>
              <a:off x="3198" y="953"/>
              <a:ext cx="725"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 name="Text Box 40"/>
            <p:cNvSpPr txBox="1">
              <a:spLocks noChangeArrowheads="1"/>
            </p:cNvSpPr>
            <p:nvPr/>
          </p:nvSpPr>
          <p:spPr bwMode="auto">
            <a:xfrm>
              <a:off x="3906" y="834"/>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en-US" altLang="en-US" sz="1800" b="0">
                  <a:solidFill>
                    <a:srgbClr val="FF3300"/>
                  </a:solidFill>
                </a:rPr>
                <a:t>A(2,7)</a:t>
              </a:r>
            </a:p>
          </p:txBody>
        </p:sp>
      </p:grpSp>
      <p:sp>
        <p:nvSpPr>
          <p:cNvPr id="2" name="Rectangle 1"/>
          <p:cNvSpPr/>
          <p:nvPr/>
        </p:nvSpPr>
        <p:spPr>
          <a:xfrm>
            <a:off x="8925388" y="3617835"/>
            <a:ext cx="2699778" cy="369332"/>
          </a:xfrm>
          <a:prstGeom prst="rect">
            <a:avLst/>
          </a:prstGeom>
        </p:spPr>
        <p:txBody>
          <a:bodyPr wrap="none">
            <a:spAutoFit/>
          </a:bodyPr>
          <a:lstStyle/>
          <a:p>
            <a:pPr algn="r" rtl="1"/>
            <a:r>
              <a:rPr lang="fa-IR" altLang="en-US" dirty="0">
                <a:cs typeface="Tahoma" panose="020B0604030504040204" pitchFamily="34" charset="0"/>
              </a:rPr>
              <a:t>آرایه دوبعدی به ابعاد </a:t>
            </a:r>
            <a:r>
              <a:rPr lang="en-US" altLang="en-US" dirty="0" smtClean="0">
                <a:cs typeface="Tahoma" panose="020B0604030504040204" pitchFamily="34" charset="0"/>
              </a:rPr>
              <a:t>5 </a:t>
            </a:r>
            <a:r>
              <a:rPr lang="en-US" altLang="en-US" dirty="0">
                <a:cs typeface="Tahoma" panose="020B0604030504040204" pitchFamily="34" charset="0"/>
              </a:rPr>
              <a:t>× 8</a:t>
            </a:r>
            <a:endParaRPr lang="en-US" dirty="0"/>
          </a:p>
        </p:txBody>
      </p:sp>
    </p:spTree>
    <p:extLst>
      <p:ext uri="{BB962C8B-B14F-4D97-AF65-F5344CB8AC3E}">
        <p14:creationId xmlns:p14="http://schemas.microsoft.com/office/powerpoint/2010/main" val="252066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diamond(in)">
                                      <p:cBhvr>
                                        <p:cTn id="36" dur="2000"/>
                                        <p:tgtEl>
                                          <p:spTgt spid="44"/>
                                        </p:tgtEl>
                                      </p:cBhvr>
                                    </p:animEffect>
                                  </p:childTnLst>
                                </p:cTn>
                              </p:par>
                            </p:childTnLst>
                          </p:cTn>
                        </p:par>
                        <p:par>
                          <p:cTn id="37" fill="hold">
                            <p:stCondLst>
                              <p:cond delay="2000"/>
                            </p:stCondLst>
                            <p:childTnLst>
                              <p:par>
                                <p:cTn id="38" presetID="4" presetClass="entr" presetSubtype="16"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box(in)">
                                      <p:cBhvr>
                                        <p:cTn id="40" dur="1000"/>
                                        <p:tgtEl>
                                          <p:spTgt spid="48"/>
                                        </p:tgtEl>
                                      </p:cBhvr>
                                    </p:animEffect>
                                  </p:childTnLst>
                                </p:cTn>
                              </p:par>
                            </p:childTnLst>
                          </p:cTn>
                        </p:par>
                        <p:par>
                          <p:cTn id="41" fill="hold">
                            <p:stCondLst>
                              <p:cond delay="3000"/>
                            </p:stCondLst>
                            <p:childTnLst>
                              <p:par>
                                <p:cTn id="42" presetID="4" presetClass="entr" presetSubtype="16" fill="hold"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box(in)">
                                      <p:cBhvr>
                                        <p:cTn id="44" dur="1000"/>
                                        <p:tgtEl>
                                          <p:spTgt spid="47"/>
                                        </p:tgtEl>
                                      </p:cBhvr>
                                    </p:animEffect>
                                  </p:childTnLst>
                                </p:cTn>
                              </p:par>
                            </p:childTnLst>
                          </p:cTn>
                        </p:par>
                        <p:par>
                          <p:cTn id="45" fill="hold">
                            <p:stCondLst>
                              <p:cond delay="4000"/>
                            </p:stCondLst>
                            <p:childTnLst>
                              <p:par>
                                <p:cTn id="46" presetID="4" presetClass="entr" presetSubtype="16" fill="hold"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box(in)">
                                      <p:cBhvr>
                                        <p:cTn id="48" dur="1000"/>
                                        <p:tgtEl>
                                          <p:spTgt spid="45"/>
                                        </p:tgtEl>
                                      </p:cBhvr>
                                    </p:animEffect>
                                  </p:childTnLst>
                                </p:cTn>
                              </p:par>
                            </p:childTnLst>
                          </p:cTn>
                        </p:par>
                        <p:par>
                          <p:cTn id="49" fill="hold">
                            <p:stCondLst>
                              <p:cond delay="5000"/>
                            </p:stCondLst>
                            <p:childTnLst>
                              <p:par>
                                <p:cTn id="50" presetID="4" presetClass="entr" presetSubtype="16"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ox(in)">
                                      <p:cBhvr>
                                        <p:cTn id="52" dur="1000"/>
                                        <p:tgtEl>
                                          <p:spTgt spid="46"/>
                                        </p:tgtEl>
                                      </p:cBhvr>
                                    </p:animEffect>
                                  </p:childTnLst>
                                </p:cTn>
                              </p:par>
                            </p:childTnLst>
                          </p:cTn>
                        </p:par>
                        <p:par>
                          <p:cTn id="53" fill="hold">
                            <p:stCondLst>
                              <p:cond delay="6000"/>
                            </p:stCondLst>
                            <p:childTnLst>
                              <p:par>
                                <p:cTn id="54" presetID="4" presetClass="entr" presetSubtype="16"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box(in)">
                                      <p:cBhvr>
                                        <p:cTn id="56" dur="500"/>
                                        <p:tgtEl>
                                          <p:spTgt spid="49"/>
                                        </p:tgtEl>
                                      </p:cBhvr>
                                    </p:animEffect>
                                  </p:childTnLst>
                                </p:cTn>
                              </p:par>
                            </p:childTnLst>
                          </p:cTn>
                        </p:par>
                        <p:par>
                          <p:cTn id="57" fill="hold">
                            <p:stCondLst>
                              <p:cond delay="6500"/>
                            </p:stCondLst>
                            <p:childTnLst>
                              <p:par>
                                <p:cTn id="58" presetID="4" presetClass="entr" presetSubtype="16" fill="hold"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box(in)">
                                      <p:cBhvr>
                                        <p:cTn id="60" dur="500"/>
                                        <p:tgtEl>
                                          <p:spTgt spid="50"/>
                                        </p:tgtEl>
                                      </p:cBhvr>
                                    </p:animEffect>
                                  </p:childTnLst>
                                </p:cTn>
                              </p:par>
                            </p:childTnLst>
                          </p:cTn>
                        </p:par>
                        <p:par>
                          <p:cTn id="61" fill="hold">
                            <p:stCondLst>
                              <p:cond delay="7000"/>
                            </p:stCondLst>
                            <p:childTnLst>
                              <p:par>
                                <p:cTn id="62" presetID="4" presetClass="entr" presetSubtype="16" fill="hold" nodeType="after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ox(in)">
                                      <p:cBhvr>
                                        <p:cTn id="64" dur="500"/>
                                        <p:tgtEl>
                                          <p:spTgt spid="51"/>
                                        </p:tgtEl>
                                      </p:cBhvr>
                                    </p:animEffect>
                                  </p:childTnLst>
                                </p:cTn>
                              </p:par>
                            </p:childTnLst>
                          </p:cTn>
                        </p:par>
                        <p:par>
                          <p:cTn id="65" fill="hold">
                            <p:stCondLst>
                              <p:cond delay="7500"/>
                            </p:stCondLst>
                            <p:childTnLst>
                              <p:par>
                                <p:cTn id="66" presetID="4" presetClass="entr" presetSubtype="16" fill="hold"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box(in)">
                                      <p:cBhvr>
                                        <p:cTn id="68" dur="500"/>
                                        <p:tgtEl>
                                          <p:spTgt spid="52"/>
                                        </p:tgtEl>
                                      </p:cBhvr>
                                    </p:animEffect>
                                  </p:childTnLst>
                                </p:cTn>
                              </p:par>
                            </p:childTnLst>
                          </p:cTn>
                        </p:par>
                        <p:par>
                          <p:cTn id="69" fill="hold">
                            <p:stCondLst>
                              <p:cond delay="8000"/>
                            </p:stCondLst>
                            <p:childTnLst>
                              <p:par>
                                <p:cTn id="70" presetID="4" presetClass="entr" presetSubtype="16" fill="hold"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box(in)">
                                      <p:cBhvr>
                                        <p:cTn id="72" dur="500"/>
                                        <p:tgtEl>
                                          <p:spTgt spid="53"/>
                                        </p:tgtEl>
                                      </p:cBhvr>
                                    </p:animEffect>
                                  </p:childTnLst>
                                </p:cTn>
                              </p:par>
                            </p:childTnLst>
                          </p:cTn>
                        </p:par>
                        <p:par>
                          <p:cTn id="73" fill="hold">
                            <p:stCondLst>
                              <p:cond delay="8500"/>
                            </p:stCondLst>
                            <p:childTnLst>
                              <p:par>
                                <p:cTn id="74" presetID="4" presetClass="entr" presetSubtype="16" fill="hold" nodeType="after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box(in)">
                                      <p:cBhvr>
                                        <p:cTn id="76" dur="500"/>
                                        <p:tgtEl>
                                          <p:spTgt spid="54"/>
                                        </p:tgtEl>
                                      </p:cBhvr>
                                    </p:animEffect>
                                  </p:childTnLst>
                                </p:cTn>
                              </p:par>
                            </p:childTnLst>
                          </p:cTn>
                        </p:par>
                        <p:par>
                          <p:cTn id="77" fill="hold">
                            <p:stCondLst>
                              <p:cond delay="9000"/>
                            </p:stCondLst>
                            <p:childTnLst>
                              <p:par>
                                <p:cTn id="78" presetID="4" presetClass="entr" presetSubtype="16" fill="hold" nodeType="after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box(in)">
                                      <p:cBhvr>
                                        <p:cTn id="80" dur="500"/>
                                        <p:tgtEl>
                                          <p:spTgt spid="55"/>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56"/>
                                        </p:tgtEl>
                                        <p:attrNameLst>
                                          <p:attrName>style.visibility</p:attrName>
                                        </p:attrNameLst>
                                      </p:cBhvr>
                                      <p:to>
                                        <p:strVal val="visible"/>
                                      </p:to>
                                    </p:set>
                                    <p:anim calcmode="lin" valueType="num">
                                      <p:cBhvr additive="base">
                                        <p:cTn id="85" dur="500" fill="hold"/>
                                        <p:tgtEl>
                                          <p:spTgt spid="56"/>
                                        </p:tgtEl>
                                        <p:attrNameLst>
                                          <p:attrName>ppt_x</p:attrName>
                                        </p:attrNameLst>
                                      </p:cBhvr>
                                      <p:tavLst>
                                        <p:tav tm="0">
                                          <p:val>
                                            <p:strVal val="0-#ppt_w/2"/>
                                          </p:val>
                                        </p:tav>
                                        <p:tav tm="100000">
                                          <p:val>
                                            <p:strVal val="#ppt_x"/>
                                          </p:val>
                                        </p:tav>
                                      </p:tavLst>
                                    </p:anim>
                                    <p:anim calcmode="lin" valueType="num">
                                      <p:cBhvr additive="base">
                                        <p:cTn id="86"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1" fill="hold" nodeType="click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8" presetClass="entr" presetSubtype="16" fill="hold" grpId="0"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diamond(in)">
                                      <p:cBhvr>
                                        <p:cTn id="97" dur="1000"/>
                                        <p:tgtEl>
                                          <p:spTgt spid="62"/>
                                        </p:tgtEl>
                                      </p:cBhvr>
                                    </p:animEffect>
                                  </p:childTnLst>
                                </p:cTn>
                              </p:par>
                              <p:par>
                                <p:cTn id="98" presetID="8" presetClass="entr" presetSubtype="16"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diamond(in)">
                                      <p:cBhvr>
                                        <p:cTn id="100" dur="1000"/>
                                        <p:tgtEl>
                                          <p:spTgt spid="63"/>
                                        </p:tgtEl>
                                      </p:cBhvr>
                                    </p:animEffect>
                                  </p:childTnLst>
                                </p:cTn>
                              </p:par>
                              <p:par>
                                <p:cTn id="101" presetID="8" presetClass="entr" presetSubtype="16" fill="hold" grpId="0" nodeType="with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diamond(in)">
                                      <p:cBhvr>
                                        <p:cTn id="103" dur="1000"/>
                                        <p:tgtEl>
                                          <p:spTgt spid="64"/>
                                        </p:tgtEl>
                                      </p:cBhvr>
                                    </p:animEffect>
                                  </p:childTnLst>
                                </p:cTn>
                              </p:par>
                              <p:par>
                                <p:cTn id="104" presetID="8" presetClass="entr" presetSubtype="16" fill="hold" grpId="0" nodeType="with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diamond(in)">
                                      <p:cBhvr>
                                        <p:cTn id="106" dur="1000"/>
                                        <p:tgtEl>
                                          <p:spTgt spid="65"/>
                                        </p:tgtEl>
                                      </p:cBhvr>
                                    </p:animEffect>
                                  </p:childTnLst>
                                </p:cTn>
                              </p:par>
                              <p:par>
                                <p:cTn id="107" presetID="8" presetClass="entr" presetSubtype="16"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diamond(in)">
                                      <p:cBhvr>
                                        <p:cTn id="109" dur="1000"/>
                                        <p:tgtEl>
                                          <p:spTgt spid="66"/>
                                        </p:tgtEl>
                                      </p:cBhvr>
                                    </p:animEffect>
                                  </p:childTnLst>
                                </p:cTn>
                              </p:par>
                            </p:childTnLst>
                          </p:cTn>
                        </p:par>
                        <p:par>
                          <p:cTn id="110" fill="hold">
                            <p:stCondLst>
                              <p:cond delay="1000"/>
                            </p:stCondLst>
                            <p:childTnLst>
                              <p:par>
                                <p:cTn id="111" presetID="8" presetClass="entr" presetSubtype="16" fill="hold" grpId="0" nodeType="afterEffect">
                                  <p:stCondLst>
                                    <p:cond delay="0"/>
                                  </p:stCondLst>
                                  <p:childTnLst>
                                    <p:set>
                                      <p:cBhvr>
                                        <p:cTn id="112" dur="1" fill="hold">
                                          <p:stCondLst>
                                            <p:cond delay="0"/>
                                          </p:stCondLst>
                                        </p:cTn>
                                        <p:tgtEl>
                                          <p:spTgt spid="67"/>
                                        </p:tgtEl>
                                        <p:attrNameLst>
                                          <p:attrName>style.visibility</p:attrName>
                                        </p:attrNameLst>
                                      </p:cBhvr>
                                      <p:to>
                                        <p:strVal val="visible"/>
                                      </p:to>
                                    </p:set>
                                    <p:animEffect transition="in" filter="diamond(in)">
                                      <p:cBhvr>
                                        <p:cTn id="113" dur="1000"/>
                                        <p:tgtEl>
                                          <p:spTgt spid="67"/>
                                        </p:tgtEl>
                                      </p:cBhvr>
                                    </p:animEffect>
                                  </p:childTnLst>
                                </p:cTn>
                              </p:par>
                              <p:par>
                                <p:cTn id="114" presetID="8" presetClass="entr" presetSubtype="16" fill="hold" grpId="0" nodeType="with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diamond(in)">
                                      <p:cBhvr>
                                        <p:cTn id="116" dur="1000"/>
                                        <p:tgtEl>
                                          <p:spTgt spid="68"/>
                                        </p:tgtEl>
                                      </p:cBhvr>
                                    </p:animEffect>
                                  </p:childTnLst>
                                </p:cTn>
                              </p:par>
                              <p:par>
                                <p:cTn id="117" presetID="8" presetClass="entr" presetSubtype="16"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diamond(in)">
                                      <p:cBhvr>
                                        <p:cTn id="119" dur="1000"/>
                                        <p:tgtEl>
                                          <p:spTgt spid="69"/>
                                        </p:tgtEl>
                                      </p:cBhvr>
                                    </p:animEffect>
                                  </p:childTnLst>
                                </p:cTn>
                              </p:par>
                              <p:par>
                                <p:cTn id="120" presetID="8" presetClass="entr" presetSubtype="16" fill="hold" grpId="0" nodeType="with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diamond(in)">
                                      <p:cBhvr>
                                        <p:cTn id="122" dur="1000"/>
                                        <p:tgtEl>
                                          <p:spTgt spid="70"/>
                                        </p:tgtEl>
                                      </p:cBhvr>
                                    </p:animEffect>
                                  </p:childTnLst>
                                </p:cTn>
                              </p:par>
                              <p:par>
                                <p:cTn id="123" presetID="8" presetClass="entr" presetSubtype="16" fill="hold" grpId="0" nodeType="with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diamond(in)">
                                      <p:cBhvr>
                                        <p:cTn id="125" dur="1000"/>
                                        <p:tgtEl>
                                          <p:spTgt spid="71"/>
                                        </p:tgtEl>
                                      </p:cBhvr>
                                    </p:animEffect>
                                  </p:childTnLst>
                                </p:cTn>
                              </p:par>
                              <p:par>
                                <p:cTn id="126" presetID="8" presetClass="entr" presetSubtype="16" fill="hold" grpId="0" nodeType="withEffect">
                                  <p:stCondLst>
                                    <p:cond delay="0"/>
                                  </p:stCondLst>
                                  <p:childTnLst>
                                    <p:set>
                                      <p:cBhvr>
                                        <p:cTn id="127" dur="1" fill="hold">
                                          <p:stCondLst>
                                            <p:cond delay="0"/>
                                          </p:stCondLst>
                                        </p:cTn>
                                        <p:tgtEl>
                                          <p:spTgt spid="72"/>
                                        </p:tgtEl>
                                        <p:attrNameLst>
                                          <p:attrName>style.visibility</p:attrName>
                                        </p:attrNameLst>
                                      </p:cBhvr>
                                      <p:to>
                                        <p:strVal val="visible"/>
                                      </p:to>
                                    </p:set>
                                    <p:animEffect transition="in" filter="diamond(in)">
                                      <p:cBhvr>
                                        <p:cTn id="128" dur="1000"/>
                                        <p:tgtEl>
                                          <p:spTgt spid="72"/>
                                        </p:tgtEl>
                                      </p:cBhvr>
                                    </p:animEffect>
                                  </p:childTnLst>
                                </p:cTn>
                              </p:par>
                              <p:par>
                                <p:cTn id="129" presetID="8" presetClass="entr" presetSubtype="16"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animEffect transition="in" filter="diamond(in)">
                                      <p:cBhvr>
                                        <p:cTn id="131" dur="1000"/>
                                        <p:tgtEl>
                                          <p:spTgt spid="73"/>
                                        </p:tgtEl>
                                      </p:cBhvr>
                                    </p:animEffect>
                                  </p:childTnLst>
                                </p:cTn>
                              </p:par>
                              <p:par>
                                <p:cTn id="132" presetID="8" presetClass="entr" presetSubtype="16" fill="hold" grpId="0" nodeType="withEffect">
                                  <p:stCondLst>
                                    <p:cond delay="0"/>
                                  </p:stCondLst>
                                  <p:childTnLst>
                                    <p:set>
                                      <p:cBhvr>
                                        <p:cTn id="133" dur="1" fill="hold">
                                          <p:stCondLst>
                                            <p:cond delay="0"/>
                                          </p:stCondLst>
                                        </p:cTn>
                                        <p:tgtEl>
                                          <p:spTgt spid="74"/>
                                        </p:tgtEl>
                                        <p:attrNameLst>
                                          <p:attrName>style.visibility</p:attrName>
                                        </p:attrNameLst>
                                      </p:cBhvr>
                                      <p:to>
                                        <p:strVal val="visible"/>
                                      </p:to>
                                    </p:set>
                                    <p:animEffect transition="in" filter="diamond(in)">
                                      <p:cBhvr>
                                        <p:cTn id="134" dur="1000"/>
                                        <p:tgtEl>
                                          <p:spTgt spid="74"/>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75"/>
                                        </p:tgtEl>
                                        <p:attrNameLst>
                                          <p:attrName>style.visibility</p:attrName>
                                        </p:attrNameLst>
                                      </p:cBhvr>
                                      <p:to>
                                        <p:strVal val="visible"/>
                                      </p:to>
                                    </p:set>
                                    <p:anim calcmode="lin" valueType="num">
                                      <p:cBhvr additive="base">
                                        <p:cTn id="139" dur="500" fill="hold"/>
                                        <p:tgtEl>
                                          <p:spTgt spid="75"/>
                                        </p:tgtEl>
                                        <p:attrNameLst>
                                          <p:attrName>ppt_x</p:attrName>
                                        </p:attrNameLst>
                                      </p:cBhvr>
                                      <p:tavLst>
                                        <p:tav tm="0">
                                          <p:val>
                                            <p:strVal val="#ppt_x"/>
                                          </p:val>
                                        </p:tav>
                                        <p:tav tm="100000">
                                          <p:val>
                                            <p:strVal val="#ppt_x"/>
                                          </p:val>
                                        </p:tav>
                                      </p:tavLst>
                                    </p:anim>
                                    <p:anim calcmode="lin" valueType="num">
                                      <p:cBhvr additive="base">
                                        <p:cTn id="14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nodeType="clickEffect">
                                  <p:stCondLst>
                                    <p:cond delay="0"/>
                                  </p:stCondLst>
                                  <p:childTnLst>
                                    <p:set>
                                      <p:cBhvr>
                                        <p:cTn id="144" dur="1" fill="hold">
                                          <p:stCondLst>
                                            <p:cond delay="0"/>
                                          </p:stCondLst>
                                        </p:cTn>
                                        <p:tgtEl>
                                          <p:spTgt spid="78"/>
                                        </p:tgtEl>
                                        <p:attrNameLst>
                                          <p:attrName>style.visibility</p:attrName>
                                        </p:attrNameLst>
                                      </p:cBhvr>
                                      <p:to>
                                        <p:strVal val="visible"/>
                                      </p:to>
                                    </p:set>
                                    <p:anim calcmode="lin" valueType="num">
                                      <p:cBhvr additive="base">
                                        <p:cTn id="145" dur="500" fill="hold"/>
                                        <p:tgtEl>
                                          <p:spTgt spid="78"/>
                                        </p:tgtEl>
                                        <p:attrNameLst>
                                          <p:attrName>ppt_x</p:attrName>
                                        </p:attrNameLst>
                                      </p:cBhvr>
                                      <p:tavLst>
                                        <p:tav tm="0">
                                          <p:val>
                                            <p:strVal val="1+#ppt_w/2"/>
                                          </p:val>
                                        </p:tav>
                                        <p:tav tm="100000">
                                          <p:val>
                                            <p:strVal val="#ppt_x"/>
                                          </p:val>
                                        </p:tav>
                                      </p:tavLst>
                                    </p:anim>
                                    <p:anim calcmode="lin" valueType="num">
                                      <p:cBhvr additive="base">
                                        <p:cTn id="146"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62" grpId="0"/>
      <p:bldP spid="63" grpId="0"/>
      <p:bldP spid="64" grpId="0"/>
      <p:bldP spid="65" grpId="0"/>
      <p:bldP spid="66" grpId="0"/>
      <p:bldP spid="67" grpId="0"/>
      <p:bldP spid="68" grpId="0"/>
      <p:bldP spid="69" grpId="0"/>
      <p:bldP spid="70" grpId="0"/>
      <p:bldP spid="71" grpId="0"/>
      <p:bldP spid="72" grpId="0"/>
      <p:bldP spid="73" grpId="0"/>
      <p:bldP spid="7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کمی تفکر</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3" name="Rectangle 3"/>
          <p:cNvSpPr txBox="1">
            <a:spLocks noChangeArrowheads="1"/>
          </p:cNvSpPr>
          <p:nvPr/>
        </p:nvSpPr>
        <p:spPr>
          <a:xfrm>
            <a:off x="901170" y="1194699"/>
            <a:ext cx="10800293" cy="1864415"/>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altLang="en-US" sz="2000" dirty="0" smtClean="0">
                <a:cs typeface="Tahoma" panose="020B0604030504040204" pitchFamily="34" charset="0"/>
              </a:rPr>
              <a:t>برای آرایه های سه بعدی نیز مفاهیم مشابهی قابل طرح است. در این آرایه ها هر عنصر نیاز به 3 اندیس دارد و برای تعریف آنها را بصورت </a:t>
            </a:r>
            <a:r>
              <a:rPr lang="en-US" altLang="en-US" sz="2000" dirty="0" smtClean="0">
                <a:cs typeface="Tahoma" panose="020B0604030504040204" pitchFamily="34" charset="0"/>
              </a:rPr>
              <a:t>p × m × n</a:t>
            </a:r>
            <a:r>
              <a:rPr lang="fa-IR" altLang="en-US" sz="2000" dirty="0" smtClean="0">
                <a:cs typeface="Tahoma" panose="020B0604030504040204" pitchFamily="34" charset="0"/>
              </a:rPr>
              <a:t> اعلان می کنیم که </a:t>
            </a:r>
            <a:r>
              <a:rPr lang="en-US" altLang="en-US" sz="2000" dirty="0" smtClean="0">
                <a:cs typeface="Tahoma" panose="020B0604030504040204" pitchFamily="34" charset="0"/>
              </a:rPr>
              <a:t>p</a:t>
            </a:r>
            <a:r>
              <a:rPr lang="fa-IR" altLang="en-US" sz="2000" dirty="0" smtClean="0">
                <a:cs typeface="Tahoma" panose="020B0604030504040204" pitchFamily="34" charset="0"/>
              </a:rPr>
              <a:t> عمق، </a:t>
            </a:r>
            <a:r>
              <a:rPr lang="en-US" altLang="en-US" sz="2000" dirty="0" smtClean="0">
                <a:cs typeface="Tahoma" panose="020B0604030504040204" pitchFamily="34" charset="0"/>
              </a:rPr>
              <a:t>m</a:t>
            </a:r>
            <a:r>
              <a:rPr lang="fa-IR" altLang="en-US" sz="2000" dirty="0" smtClean="0">
                <a:cs typeface="Tahoma" panose="020B0604030504040204" pitchFamily="34" charset="0"/>
              </a:rPr>
              <a:t> تعداد سطرها و </a:t>
            </a:r>
            <a:r>
              <a:rPr lang="en-US" altLang="en-US" sz="2000" dirty="0" smtClean="0">
                <a:cs typeface="Tahoma" panose="020B0604030504040204" pitchFamily="34" charset="0"/>
              </a:rPr>
              <a:t>n</a:t>
            </a:r>
            <a:r>
              <a:rPr lang="fa-IR" altLang="en-US" sz="2000" dirty="0" smtClean="0">
                <a:cs typeface="Tahoma" panose="020B0604030504040204" pitchFamily="34" charset="0"/>
              </a:rPr>
              <a:t> تعداد ستونها است.</a:t>
            </a:r>
          </a:p>
          <a:p>
            <a:pPr algn="r" rtl="1"/>
            <a:r>
              <a:rPr lang="fa-IR" altLang="en-US" sz="2000" b="1" dirty="0" smtClean="0">
                <a:cs typeface="Tahoma" panose="020B0604030504040204" pitchFamily="34" charset="0"/>
              </a:rPr>
              <a:t>نکته مهم: باید هر بعد شما معنا مستقلی داشته باشد.</a:t>
            </a:r>
          </a:p>
          <a:p>
            <a:pPr algn="r" rtl="1"/>
            <a:r>
              <a:rPr lang="fa-IR" altLang="en-US" sz="2000" dirty="0" smtClean="0">
                <a:cs typeface="Tahoma" panose="020B0604030504040204" pitchFamily="34" charset="0"/>
              </a:rPr>
              <a:t> بعنوان مثال چنانچه آرایه </a:t>
            </a:r>
            <a:r>
              <a:rPr lang="en-US" altLang="en-US" sz="2000" dirty="0" smtClean="0">
                <a:cs typeface="Tahoma" panose="020B0604030504040204" pitchFamily="34" charset="0"/>
              </a:rPr>
              <a:t>B</a:t>
            </a:r>
            <a:r>
              <a:rPr lang="fa-IR" altLang="en-US" sz="2000" dirty="0" smtClean="0">
                <a:cs typeface="Tahoma" panose="020B0604030504040204" pitchFamily="34" charset="0"/>
              </a:rPr>
              <a:t> بعنوان یک آرایه سه بعدی به ابعاد </a:t>
            </a:r>
            <a:r>
              <a:rPr lang="en-US" altLang="en-US" sz="2000" dirty="0" smtClean="0">
                <a:cs typeface="Tahoma" panose="020B0604030504040204" pitchFamily="34" charset="0"/>
              </a:rPr>
              <a:t>3 × 4 × 6 </a:t>
            </a:r>
            <a:r>
              <a:rPr lang="fa-IR" altLang="en-US" sz="2000" dirty="0" smtClean="0">
                <a:cs typeface="Tahoma" panose="020B0604030504040204" pitchFamily="34" charset="0"/>
              </a:rPr>
              <a:t> تعریف شود، خواهیم داشت :</a:t>
            </a:r>
            <a:endParaRPr lang="en-US" altLang="en-US" sz="2000" dirty="0" smtClean="0">
              <a:cs typeface="Tahoma" panose="020B0604030504040204" pitchFamily="34" charset="0"/>
            </a:endParaRPr>
          </a:p>
        </p:txBody>
      </p:sp>
      <p:grpSp>
        <p:nvGrpSpPr>
          <p:cNvPr id="81" name="Group 4"/>
          <p:cNvGrpSpPr>
            <a:grpSpLocks/>
          </p:cNvGrpSpPr>
          <p:nvPr/>
        </p:nvGrpSpPr>
        <p:grpSpPr bwMode="auto">
          <a:xfrm>
            <a:off x="2297113" y="3863975"/>
            <a:ext cx="4422775" cy="2389188"/>
            <a:chOff x="1447" y="373"/>
            <a:chExt cx="2786" cy="1505"/>
          </a:xfrm>
        </p:grpSpPr>
        <p:sp>
          <p:nvSpPr>
            <p:cNvPr id="82" name="Rectangle 5"/>
            <p:cNvSpPr>
              <a:spLocks noChangeArrowheads="1"/>
            </p:cNvSpPr>
            <p:nvPr/>
          </p:nvSpPr>
          <p:spPr bwMode="auto">
            <a:xfrm>
              <a:off x="1456" y="779"/>
              <a:ext cx="2358" cy="1089"/>
            </a:xfrm>
            <a:prstGeom prst="rect">
              <a:avLst/>
            </a:prstGeom>
            <a:solidFill>
              <a:srgbClr val="FFFFCC"/>
            </a:solidFill>
            <a:ln w="9525">
              <a:miter lim="800000"/>
              <a:headEnd/>
              <a:tailEnd/>
            </a:ln>
            <a:scene3d>
              <a:camera prst="legacyObliqueTopRight"/>
              <a:lightRig rig="legacyFlat3" dir="r"/>
            </a:scene3d>
            <a:sp3d extrusionH="1801800" prstMaterial="legacyMatte">
              <a:bevelT w="13500" h="13500" prst="angle"/>
              <a:bevelB w="13500" h="13500" prst="angle"/>
              <a:extrusionClr>
                <a:srgbClr val="FFFFCC"/>
              </a:extrusionClr>
              <a:contourClr>
                <a:srgbClr val="FFFFCC"/>
              </a:contourClr>
            </a:sp3d>
          </p:spPr>
          <p:txBody>
            <a:bodyPr wrap="none" anchor="ctr">
              <a:flatTx/>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r" rtl="1" eaLnBrk="1" hangingPunct="1"/>
              <a:endParaRPr lang="en-US" altLang="en-US"/>
            </a:p>
          </p:txBody>
        </p:sp>
        <p:sp>
          <p:nvSpPr>
            <p:cNvPr id="83" name="Line 6"/>
            <p:cNvSpPr>
              <a:spLocks noChangeShapeType="1"/>
            </p:cNvSpPr>
            <p:nvPr/>
          </p:nvSpPr>
          <p:spPr bwMode="auto">
            <a:xfrm>
              <a:off x="1447" y="1069"/>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84" name="Line 7"/>
            <p:cNvSpPr>
              <a:spLocks noChangeShapeType="1"/>
            </p:cNvSpPr>
            <p:nvPr/>
          </p:nvSpPr>
          <p:spPr bwMode="auto">
            <a:xfrm>
              <a:off x="1457" y="1331"/>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85" name="Line 8"/>
            <p:cNvSpPr>
              <a:spLocks noChangeShapeType="1"/>
            </p:cNvSpPr>
            <p:nvPr/>
          </p:nvSpPr>
          <p:spPr bwMode="auto">
            <a:xfrm>
              <a:off x="1457" y="1592"/>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86" name="Line 9"/>
            <p:cNvSpPr>
              <a:spLocks noChangeShapeType="1"/>
            </p:cNvSpPr>
            <p:nvPr/>
          </p:nvSpPr>
          <p:spPr bwMode="auto">
            <a:xfrm flipV="1">
              <a:off x="3815" y="652"/>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87" name="Line 10"/>
            <p:cNvSpPr>
              <a:spLocks noChangeShapeType="1"/>
            </p:cNvSpPr>
            <p:nvPr/>
          </p:nvSpPr>
          <p:spPr bwMode="auto">
            <a:xfrm flipV="1">
              <a:off x="3816" y="923"/>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88" name="Line 11"/>
            <p:cNvSpPr>
              <a:spLocks noChangeShapeType="1"/>
            </p:cNvSpPr>
            <p:nvPr/>
          </p:nvSpPr>
          <p:spPr bwMode="auto">
            <a:xfrm flipV="1">
              <a:off x="3825" y="1178"/>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89" name="Line 12"/>
            <p:cNvSpPr>
              <a:spLocks noChangeShapeType="1"/>
            </p:cNvSpPr>
            <p:nvPr/>
          </p:nvSpPr>
          <p:spPr bwMode="auto">
            <a:xfrm flipV="1">
              <a:off x="3392" y="373"/>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0" name="Line 13"/>
            <p:cNvSpPr>
              <a:spLocks noChangeShapeType="1"/>
            </p:cNvSpPr>
            <p:nvPr/>
          </p:nvSpPr>
          <p:spPr bwMode="auto">
            <a:xfrm flipV="1">
              <a:off x="3005" y="373"/>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1" name="Line 14"/>
            <p:cNvSpPr>
              <a:spLocks noChangeShapeType="1"/>
            </p:cNvSpPr>
            <p:nvPr/>
          </p:nvSpPr>
          <p:spPr bwMode="auto">
            <a:xfrm flipV="1">
              <a:off x="2601" y="374"/>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2" name="Line 15"/>
            <p:cNvSpPr>
              <a:spLocks noChangeShapeType="1"/>
            </p:cNvSpPr>
            <p:nvPr/>
          </p:nvSpPr>
          <p:spPr bwMode="auto">
            <a:xfrm flipV="1">
              <a:off x="2187" y="374"/>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3" name="Line 16"/>
            <p:cNvSpPr>
              <a:spLocks noChangeShapeType="1"/>
            </p:cNvSpPr>
            <p:nvPr/>
          </p:nvSpPr>
          <p:spPr bwMode="auto">
            <a:xfrm flipV="1">
              <a:off x="1818" y="374"/>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4" name="Line 17"/>
            <p:cNvSpPr>
              <a:spLocks noChangeShapeType="1"/>
            </p:cNvSpPr>
            <p:nvPr/>
          </p:nvSpPr>
          <p:spPr bwMode="auto">
            <a:xfrm>
              <a:off x="1819" y="779"/>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5" name="Line 18"/>
            <p:cNvSpPr>
              <a:spLocks noChangeShapeType="1"/>
            </p:cNvSpPr>
            <p:nvPr/>
          </p:nvSpPr>
          <p:spPr bwMode="auto">
            <a:xfrm>
              <a:off x="2180" y="789"/>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6" name="Line 19"/>
            <p:cNvSpPr>
              <a:spLocks noChangeShapeType="1"/>
            </p:cNvSpPr>
            <p:nvPr/>
          </p:nvSpPr>
          <p:spPr bwMode="auto">
            <a:xfrm>
              <a:off x="2604" y="781"/>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7" name="Line 20"/>
            <p:cNvSpPr>
              <a:spLocks noChangeShapeType="1"/>
            </p:cNvSpPr>
            <p:nvPr/>
          </p:nvSpPr>
          <p:spPr bwMode="auto">
            <a:xfrm>
              <a:off x="3010" y="782"/>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8" name="Line 21"/>
            <p:cNvSpPr>
              <a:spLocks noChangeShapeType="1"/>
            </p:cNvSpPr>
            <p:nvPr/>
          </p:nvSpPr>
          <p:spPr bwMode="auto">
            <a:xfrm>
              <a:off x="3389" y="783"/>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99" name="Line 22"/>
            <p:cNvSpPr>
              <a:spLocks noChangeShapeType="1"/>
            </p:cNvSpPr>
            <p:nvPr/>
          </p:nvSpPr>
          <p:spPr bwMode="auto">
            <a:xfrm>
              <a:off x="1592" y="643"/>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100" name="Line 23"/>
            <p:cNvSpPr>
              <a:spLocks noChangeShapeType="1"/>
            </p:cNvSpPr>
            <p:nvPr/>
          </p:nvSpPr>
          <p:spPr bwMode="auto">
            <a:xfrm>
              <a:off x="1728" y="500"/>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101" name="Line 24"/>
            <p:cNvSpPr>
              <a:spLocks noChangeShapeType="1"/>
            </p:cNvSpPr>
            <p:nvPr/>
          </p:nvSpPr>
          <p:spPr bwMode="auto">
            <a:xfrm>
              <a:off x="3966" y="640"/>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102" name="Line 25"/>
            <p:cNvSpPr>
              <a:spLocks noChangeShapeType="1"/>
            </p:cNvSpPr>
            <p:nvPr/>
          </p:nvSpPr>
          <p:spPr bwMode="auto">
            <a:xfrm>
              <a:off x="4102" y="497"/>
              <a:ext cx="0" cy="10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rtl="1"/>
              <a:endParaRPr lang="en-US"/>
            </a:p>
          </p:txBody>
        </p:sp>
      </p:grpSp>
      <p:grpSp>
        <p:nvGrpSpPr>
          <p:cNvPr id="103" name="Group 26"/>
          <p:cNvGrpSpPr>
            <a:grpSpLocks/>
          </p:cNvGrpSpPr>
          <p:nvPr/>
        </p:nvGrpSpPr>
        <p:grpSpPr bwMode="auto">
          <a:xfrm>
            <a:off x="1331913" y="4567238"/>
            <a:ext cx="720725" cy="1657350"/>
            <a:chOff x="839" y="816"/>
            <a:chExt cx="454" cy="1044"/>
          </a:xfrm>
        </p:grpSpPr>
        <p:sp>
          <p:nvSpPr>
            <p:cNvPr id="104" name="AutoShape 27"/>
            <p:cNvSpPr>
              <a:spLocks/>
            </p:cNvSpPr>
            <p:nvPr/>
          </p:nvSpPr>
          <p:spPr bwMode="auto">
            <a:xfrm>
              <a:off x="1247" y="816"/>
              <a:ext cx="46" cy="1044"/>
            </a:xfrm>
            <a:prstGeom prst="leftBrace">
              <a:avLst>
                <a:gd name="adj1" fmla="val 18913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r" rtl="1" eaLnBrk="1" hangingPunct="1"/>
              <a:endParaRPr lang="en-US" altLang="en-US"/>
            </a:p>
          </p:txBody>
        </p:sp>
        <p:sp>
          <p:nvSpPr>
            <p:cNvPr id="105" name="Text Box 28"/>
            <p:cNvSpPr txBox="1">
              <a:spLocks noChangeArrowheads="1"/>
            </p:cNvSpPr>
            <p:nvPr/>
          </p:nvSpPr>
          <p:spPr bwMode="auto">
            <a:xfrm>
              <a:off x="839" y="1225"/>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rtl="1" eaLnBrk="1" hangingPunct="1"/>
              <a:r>
                <a:rPr lang="fa-IR" altLang="en-US" sz="2000">
                  <a:solidFill>
                    <a:schemeClr val="tx1"/>
                  </a:solidFill>
                </a:rPr>
                <a:t>سطر</a:t>
              </a:r>
              <a:endParaRPr lang="en-US" altLang="en-US" sz="2000">
                <a:solidFill>
                  <a:schemeClr val="tx1"/>
                </a:solidFill>
              </a:endParaRPr>
            </a:p>
          </p:txBody>
        </p:sp>
      </p:grpSp>
      <p:grpSp>
        <p:nvGrpSpPr>
          <p:cNvPr id="106" name="Group 29"/>
          <p:cNvGrpSpPr>
            <a:grpSpLocks/>
          </p:cNvGrpSpPr>
          <p:nvPr/>
        </p:nvGrpSpPr>
        <p:grpSpPr bwMode="auto">
          <a:xfrm>
            <a:off x="2339975" y="6367463"/>
            <a:ext cx="3744913" cy="504825"/>
            <a:chOff x="1474" y="1950"/>
            <a:chExt cx="2359" cy="318"/>
          </a:xfrm>
        </p:grpSpPr>
        <p:sp>
          <p:nvSpPr>
            <p:cNvPr id="107" name="AutoShape 30"/>
            <p:cNvSpPr>
              <a:spLocks/>
            </p:cNvSpPr>
            <p:nvPr/>
          </p:nvSpPr>
          <p:spPr bwMode="auto">
            <a:xfrm rot="-5400000">
              <a:off x="2608" y="816"/>
              <a:ext cx="91" cy="2359"/>
            </a:xfrm>
            <a:prstGeom prst="leftBrace">
              <a:avLst>
                <a:gd name="adj1" fmla="val 21602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r" rtl="1" eaLnBrk="1" hangingPunct="1"/>
              <a:endParaRPr lang="en-US" altLang="en-US"/>
            </a:p>
          </p:txBody>
        </p:sp>
        <p:sp>
          <p:nvSpPr>
            <p:cNvPr id="108" name="Text Box 31"/>
            <p:cNvSpPr txBox="1">
              <a:spLocks noChangeArrowheads="1"/>
            </p:cNvSpPr>
            <p:nvPr/>
          </p:nvSpPr>
          <p:spPr bwMode="auto">
            <a:xfrm>
              <a:off x="2449" y="2018"/>
              <a:ext cx="4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rtl="1" eaLnBrk="1" hangingPunct="1"/>
              <a:r>
                <a:rPr lang="fa-IR" altLang="en-US" sz="2000">
                  <a:solidFill>
                    <a:schemeClr val="tx1"/>
                  </a:solidFill>
                </a:rPr>
                <a:t>ستون</a:t>
              </a:r>
              <a:endParaRPr lang="en-US" altLang="en-US" sz="2000">
                <a:solidFill>
                  <a:schemeClr val="tx1"/>
                </a:solidFill>
              </a:endParaRPr>
            </a:p>
          </p:txBody>
        </p:sp>
      </p:grpSp>
      <p:grpSp>
        <p:nvGrpSpPr>
          <p:cNvPr id="109" name="Group 32"/>
          <p:cNvGrpSpPr>
            <a:grpSpLocks/>
          </p:cNvGrpSpPr>
          <p:nvPr/>
        </p:nvGrpSpPr>
        <p:grpSpPr bwMode="auto">
          <a:xfrm>
            <a:off x="1690688" y="3559175"/>
            <a:ext cx="730250" cy="914400"/>
            <a:chOff x="1065" y="181"/>
            <a:chExt cx="460" cy="576"/>
          </a:xfrm>
        </p:grpSpPr>
        <p:sp>
          <p:nvSpPr>
            <p:cNvPr id="110" name="AutoShape 33"/>
            <p:cNvSpPr>
              <a:spLocks/>
            </p:cNvSpPr>
            <p:nvPr/>
          </p:nvSpPr>
          <p:spPr bwMode="auto">
            <a:xfrm rot="2452985">
              <a:off x="1429" y="181"/>
              <a:ext cx="96" cy="576"/>
            </a:xfrm>
            <a:prstGeom prst="lef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r" rtl="1" eaLnBrk="1" hangingPunct="1"/>
              <a:endParaRPr lang="en-US" altLang="en-US"/>
            </a:p>
          </p:txBody>
        </p:sp>
        <p:sp>
          <p:nvSpPr>
            <p:cNvPr id="111" name="Text Box 34"/>
            <p:cNvSpPr txBox="1">
              <a:spLocks noChangeArrowheads="1"/>
            </p:cNvSpPr>
            <p:nvPr/>
          </p:nvSpPr>
          <p:spPr bwMode="auto">
            <a:xfrm>
              <a:off x="1065" y="272"/>
              <a:ext cx="3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rtl="1" eaLnBrk="1" hangingPunct="1"/>
              <a:r>
                <a:rPr lang="fa-IR" altLang="en-US" sz="2000">
                  <a:solidFill>
                    <a:schemeClr val="tx1"/>
                  </a:solidFill>
                </a:rPr>
                <a:t>عمق</a:t>
              </a:r>
              <a:endParaRPr lang="en-US" altLang="en-US" sz="2000">
                <a:solidFill>
                  <a:schemeClr val="tx1"/>
                </a:solidFill>
              </a:endParaRPr>
            </a:p>
          </p:txBody>
        </p:sp>
      </p:grpSp>
      <p:grpSp>
        <p:nvGrpSpPr>
          <p:cNvPr id="112" name="Group 35"/>
          <p:cNvGrpSpPr>
            <a:grpSpLocks/>
          </p:cNvGrpSpPr>
          <p:nvPr/>
        </p:nvGrpSpPr>
        <p:grpSpPr bwMode="auto">
          <a:xfrm>
            <a:off x="5795963" y="4957763"/>
            <a:ext cx="2395537" cy="366712"/>
            <a:chOff x="3651" y="1062"/>
            <a:chExt cx="1509" cy="231"/>
          </a:xfrm>
        </p:grpSpPr>
        <p:sp>
          <p:nvSpPr>
            <p:cNvPr id="113" name="Line 36"/>
            <p:cNvSpPr>
              <a:spLocks noChangeShapeType="1"/>
            </p:cNvSpPr>
            <p:nvPr/>
          </p:nvSpPr>
          <p:spPr bwMode="auto">
            <a:xfrm>
              <a:off x="3651" y="1179"/>
              <a:ext cx="907"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114" name="Text Box 37"/>
            <p:cNvSpPr txBox="1">
              <a:spLocks noChangeArrowheads="1"/>
            </p:cNvSpPr>
            <p:nvPr/>
          </p:nvSpPr>
          <p:spPr bwMode="auto">
            <a:xfrm>
              <a:off x="4532" y="1062"/>
              <a:ext cx="6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rtl="1" eaLnBrk="1" hangingPunct="1"/>
              <a:r>
                <a:rPr lang="en-US" altLang="en-US" sz="1800" b="0">
                  <a:solidFill>
                    <a:srgbClr val="FF3300"/>
                  </a:solidFill>
                </a:rPr>
                <a:t>B(1,2,6)</a:t>
              </a:r>
            </a:p>
          </p:txBody>
        </p:sp>
      </p:grpSp>
      <p:grpSp>
        <p:nvGrpSpPr>
          <p:cNvPr id="115" name="Group 38"/>
          <p:cNvGrpSpPr>
            <a:grpSpLocks/>
          </p:cNvGrpSpPr>
          <p:nvPr/>
        </p:nvGrpSpPr>
        <p:grpSpPr bwMode="auto">
          <a:xfrm>
            <a:off x="4308475" y="3300413"/>
            <a:ext cx="1004888" cy="892175"/>
            <a:chOff x="2750" y="-18"/>
            <a:chExt cx="633" cy="562"/>
          </a:xfrm>
        </p:grpSpPr>
        <p:sp>
          <p:nvSpPr>
            <p:cNvPr id="116" name="Line 39"/>
            <p:cNvSpPr>
              <a:spLocks noChangeShapeType="1"/>
            </p:cNvSpPr>
            <p:nvPr/>
          </p:nvSpPr>
          <p:spPr bwMode="auto">
            <a:xfrm flipV="1">
              <a:off x="3061" y="181"/>
              <a:ext cx="0" cy="363"/>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r" rtl="1"/>
              <a:endParaRPr lang="en-US"/>
            </a:p>
          </p:txBody>
        </p:sp>
        <p:sp>
          <p:nvSpPr>
            <p:cNvPr id="117" name="Text Box 40"/>
            <p:cNvSpPr txBox="1">
              <a:spLocks noChangeArrowheads="1"/>
            </p:cNvSpPr>
            <p:nvPr/>
          </p:nvSpPr>
          <p:spPr bwMode="auto">
            <a:xfrm>
              <a:off x="2750" y="-18"/>
              <a:ext cx="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rtl="1" eaLnBrk="1" hangingPunct="1"/>
              <a:r>
                <a:rPr lang="en-US" altLang="en-US" sz="1800" b="0">
                  <a:solidFill>
                    <a:srgbClr val="FF3300"/>
                  </a:solidFill>
                </a:rPr>
                <a:t>B(2,1,4)</a:t>
              </a:r>
            </a:p>
          </p:txBody>
        </p:sp>
      </p:grpSp>
    </p:spTree>
    <p:extLst>
      <p:ext uri="{BB962C8B-B14F-4D97-AF65-F5344CB8AC3E}">
        <p14:creationId xmlns:p14="http://schemas.microsoft.com/office/powerpoint/2010/main" val="17609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0"/>
                                        <p:tgtEl>
                                          <p:spTgt spid="43">
                                            <p:txEl>
                                              <p:pRg st="0" end="0"/>
                                            </p:txEl>
                                          </p:spTgt>
                                        </p:tgtEl>
                                      </p:cBhvr>
                                    </p:animEffect>
                                    <p:anim calcmode="lin" valueType="num">
                                      <p:cBhvr>
                                        <p:cTn id="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1000"/>
                                        <p:tgtEl>
                                          <p:spTgt spid="43">
                                            <p:txEl>
                                              <p:pRg st="1" end="1"/>
                                            </p:txEl>
                                          </p:spTgt>
                                        </p:tgtEl>
                                      </p:cBhvr>
                                    </p:animEffect>
                                    <p:anim calcmode="lin" valueType="num">
                                      <p:cBhvr>
                                        <p:cTn id="13"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1000"/>
                                        <p:tgtEl>
                                          <p:spTgt spid="43">
                                            <p:txEl>
                                              <p:pRg st="2" end="2"/>
                                            </p:txEl>
                                          </p:spTgt>
                                        </p:tgtEl>
                                      </p:cBhvr>
                                    </p:animEffect>
                                    <p:anim calcmode="lin" valueType="num">
                                      <p:cBhvr>
                                        <p:cTn id="18"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box(in)">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03"/>
                                        </p:tgtEl>
                                        <p:attrNameLst>
                                          <p:attrName>style.visibility</p:attrName>
                                        </p:attrNameLst>
                                      </p:cBhvr>
                                      <p:to>
                                        <p:strVal val="visible"/>
                                      </p:to>
                                    </p:set>
                                    <p:anim calcmode="lin" valueType="num">
                                      <p:cBhvr additive="base">
                                        <p:cTn id="29" dur="500" fill="hold"/>
                                        <p:tgtEl>
                                          <p:spTgt spid="103"/>
                                        </p:tgtEl>
                                        <p:attrNameLst>
                                          <p:attrName>ppt_x</p:attrName>
                                        </p:attrNameLst>
                                      </p:cBhvr>
                                      <p:tavLst>
                                        <p:tav tm="0">
                                          <p:val>
                                            <p:strVal val="0-#ppt_w/2"/>
                                          </p:val>
                                        </p:tav>
                                        <p:tav tm="100000">
                                          <p:val>
                                            <p:strVal val="#ppt_x"/>
                                          </p:val>
                                        </p:tav>
                                      </p:tavLst>
                                    </p:anim>
                                    <p:anim calcmode="lin" valueType="num">
                                      <p:cBhvr additive="base">
                                        <p:cTn id="30"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6"/>
                                        </p:tgtEl>
                                        <p:attrNameLst>
                                          <p:attrName>style.visibility</p:attrName>
                                        </p:attrNameLst>
                                      </p:cBhvr>
                                      <p:to>
                                        <p:strVal val="visible"/>
                                      </p:to>
                                    </p:set>
                                    <p:anim calcmode="lin" valueType="num">
                                      <p:cBhvr additive="base">
                                        <p:cTn id="35" dur="500" fill="hold"/>
                                        <p:tgtEl>
                                          <p:spTgt spid="106"/>
                                        </p:tgtEl>
                                        <p:attrNameLst>
                                          <p:attrName>ppt_x</p:attrName>
                                        </p:attrNameLst>
                                      </p:cBhvr>
                                      <p:tavLst>
                                        <p:tav tm="0">
                                          <p:val>
                                            <p:strVal val="#ppt_x"/>
                                          </p:val>
                                        </p:tav>
                                        <p:tav tm="100000">
                                          <p:val>
                                            <p:strVal val="#ppt_x"/>
                                          </p:val>
                                        </p:tav>
                                      </p:tavLst>
                                    </p:anim>
                                    <p:anim calcmode="lin" valueType="num">
                                      <p:cBhvr additive="base">
                                        <p:cTn id="36"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09"/>
                                        </p:tgtEl>
                                        <p:attrNameLst>
                                          <p:attrName>style.visibility</p:attrName>
                                        </p:attrNameLst>
                                      </p:cBhvr>
                                      <p:to>
                                        <p:strVal val="visible"/>
                                      </p:to>
                                    </p:set>
                                    <p:anim calcmode="lin" valueType="num">
                                      <p:cBhvr additive="base">
                                        <p:cTn id="41" dur="500" fill="hold"/>
                                        <p:tgtEl>
                                          <p:spTgt spid="109"/>
                                        </p:tgtEl>
                                        <p:attrNameLst>
                                          <p:attrName>ppt_x</p:attrName>
                                        </p:attrNameLst>
                                      </p:cBhvr>
                                      <p:tavLst>
                                        <p:tav tm="0">
                                          <p:val>
                                            <p:strVal val="0-#ppt_w/2"/>
                                          </p:val>
                                        </p:tav>
                                        <p:tav tm="100000">
                                          <p:val>
                                            <p:strVal val="#ppt_x"/>
                                          </p:val>
                                        </p:tav>
                                      </p:tavLst>
                                    </p:anim>
                                    <p:anim calcmode="lin" valueType="num">
                                      <p:cBhvr additive="base">
                                        <p:cTn id="42"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12"/>
                                        </p:tgtEl>
                                        <p:attrNameLst>
                                          <p:attrName>style.visibility</p:attrName>
                                        </p:attrNameLst>
                                      </p:cBhvr>
                                      <p:to>
                                        <p:strVal val="visible"/>
                                      </p:to>
                                    </p:set>
                                    <p:anim calcmode="lin" valueType="num">
                                      <p:cBhvr additive="base">
                                        <p:cTn id="47" dur="500" fill="hold"/>
                                        <p:tgtEl>
                                          <p:spTgt spid="112"/>
                                        </p:tgtEl>
                                        <p:attrNameLst>
                                          <p:attrName>ppt_x</p:attrName>
                                        </p:attrNameLst>
                                      </p:cBhvr>
                                      <p:tavLst>
                                        <p:tav tm="0">
                                          <p:val>
                                            <p:strVal val="1+#ppt_w/2"/>
                                          </p:val>
                                        </p:tav>
                                        <p:tav tm="100000">
                                          <p:val>
                                            <p:strVal val="#ppt_x"/>
                                          </p:val>
                                        </p:tav>
                                      </p:tavLst>
                                    </p:anim>
                                    <p:anim calcmode="lin" valueType="num">
                                      <p:cBhvr additive="base">
                                        <p:cTn id="48"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nodeType="clickEffect">
                                  <p:stCondLst>
                                    <p:cond delay="0"/>
                                  </p:stCondLst>
                                  <p:childTnLst>
                                    <p:set>
                                      <p:cBhvr>
                                        <p:cTn id="52" dur="1" fill="hold">
                                          <p:stCondLst>
                                            <p:cond delay="0"/>
                                          </p:stCondLst>
                                        </p:cTn>
                                        <p:tgtEl>
                                          <p:spTgt spid="115"/>
                                        </p:tgtEl>
                                        <p:attrNameLst>
                                          <p:attrName>style.visibility</p:attrName>
                                        </p:attrNameLst>
                                      </p:cBhvr>
                                      <p:to>
                                        <p:strVal val="visible"/>
                                      </p:to>
                                    </p:set>
                                    <p:anim calcmode="lin" valueType="num">
                                      <p:cBhvr additive="base">
                                        <p:cTn id="53" dur="500" fill="hold"/>
                                        <p:tgtEl>
                                          <p:spTgt spid="115"/>
                                        </p:tgtEl>
                                        <p:attrNameLst>
                                          <p:attrName>ppt_x</p:attrName>
                                        </p:attrNameLst>
                                      </p:cBhvr>
                                      <p:tavLst>
                                        <p:tav tm="0">
                                          <p:val>
                                            <p:strVal val="#ppt_x"/>
                                          </p:val>
                                        </p:tav>
                                        <p:tav tm="100000">
                                          <p:val>
                                            <p:strVal val="#ppt_x"/>
                                          </p:val>
                                        </p:tav>
                                      </p:tavLst>
                                    </p:anim>
                                    <p:anim calcmode="lin" valueType="num">
                                      <p:cBhvr additive="base">
                                        <p:cTn id="54" dur="500" fill="hold"/>
                                        <p:tgtEl>
                                          <p:spTgt spid="1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آرایه دو بعدی</a:t>
            </a:r>
            <a:endParaRPr lang="fa-IR" dirty="0">
              <a:solidFill>
                <a:schemeClr val="tx1"/>
              </a:solidFill>
            </a:endParaRPr>
          </a:p>
        </p:txBody>
      </p:sp>
      <p:cxnSp>
        <p:nvCxnSpPr>
          <p:cNvPr id="34" name="Straight Arrow Connector 33"/>
          <p:cNvCxnSpPr/>
          <p:nvPr/>
        </p:nvCxnSpPr>
        <p:spPr>
          <a:xfrm>
            <a:off x="1067155" y="1022019"/>
            <a:ext cx="10623935"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901170" y="1113423"/>
            <a:ext cx="10789920" cy="1200329"/>
          </a:xfrm>
          <a:prstGeom prst="rect">
            <a:avLst/>
          </a:prstGeom>
        </p:spPr>
        <p:txBody>
          <a:bodyPr wrap="square">
            <a:spAutoFit/>
          </a:bodyPr>
          <a:lstStyle/>
          <a:p>
            <a:pPr marL="342900" lvl="0" indent="-342900" algn="r" defTabSz="914400" rtl="1" fontAlgn="base">
              <a:lnSpc>
                <a:spcPct val="80000"/>
              </a:lnSpc>
              <a:spcBef>
                <a:spcPct val="20000"/>
              </a:spcBef>
              <a:spcAft>
                <a:spcPct val="0"/>
              </a:spcAft>
              <a:buClr>
                <a:srgbClr val="7C1302"/>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یكی از اساتید قصد دارد آماری از نمرات دانشجویان خود در كوییز های بین ترم تهیه نماید</a:t>
            </a:r>
            <a:r>
              <a:rPr lang="fa-IR" altLang="en-US" sz="2000" kern="0" dirty="0" smtClean="0">
                <a:solidFill>
                  <a:srgbClr val="000000"/>
                </a:solidFill>
                <a:latin typeface="Tahoma"/>
                <a:cs typeface="Tahoma" panose="020B0604030504040204" pitchFamily="34" charset="0"/>
              </a:rPr>
              <a:t>.</a:t>
            </a:r>
          </a:p>
          <a:p>
            <a:pPr lvl="0" algn="r" defTabSz="914400" rtl="1" fontAlgn="base">
              <a:lnSpc>
                <a:spcPct val="80000"/>
              </a:lnSpc>
              <a:spcBef>
                <a:spcPct val="20000"/>
              </a:spcBef>
              <a:spcAft>
                <a:spcPct val="0"/>
              </a:spcAft>
              <a:buClr>
                <a:srgbClr val="7C1302"/>
              </a:buClr>
              <a:buSzPct val="70000"/>
            </a:pPr>
            <a:r>
              <a:rPr lang="fa-IR" altLang="en-US" sz="2000" kern="0" dirty="0">
                <a:solidFill>
                  <a:srgbClr val="000000"/>
                </a:solidFill>
                <a:latin typeface="Tahoma"/>
                <a:cs typeface="Tahoma" panose="020B0604030504040204" pitchFamily="34" charset="0"/>
              </a:rPr>
              <a:t> </a:t>
            </a:r>
            <a:r>
              <a:rPr lang="fa-IR" altLang="en-US" sz="2000" kern="0" dirty="0" smtClean="0">
                <a:solidFill>
                  <a:srgbClr val="000000"/>
                </a:solidFill>
                <a:latin typeface="Tahoma"/>
                <a:cs typeface="Tahoma" panose="020B0604030504040204" pitchFamily="34" charset="0"/>
              </a:rPr>
              <a:t>   وی </a:t>
            </a:r>
            <a:r>
              <a:rPr lang="fa-IR" altLang="en-US" sz="2000" kern="0" dirty="0">
                <a:solidFill>
                  <a:srgbClr val="000000"/>
                </a:solidFill>
                <a:latin typeface="Tahoma"/>
                <a:cs typeface="Tahoma" panose="020B0604030504040204" pitchFamily="34" charset="0"/>
              </a:rPr>
              <a:t>5 كوییز در طول ترم برگذار نموده است و اكنون نیاز به اطلاعات زیر دارد:</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میانگین نمرات هر دانشجو برای كل كوییزها</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kern="0" dirty="0">
                <a:solidFill>
                  <a:srgbClr val="000000"/>
                </a:solidFill>
                <a:latin typeface="Tahoma"/>
                <a:cs typeface="Tahoma" panose="020B0604030504040204" pitchFamily="34" charset="0"/>
              </a:rPr>
              <a:t>میانگین نمرات كل دانشجویان برای هر كوییز</a:t>
            </a:r>
          </a:p>
        </p:txBody>
      </p:sp>
      <p:grpSp>
        <p:nvGrpSpPr>
          <p:cNvPr id="81" name="Group 32"/>
          <p:cNvGrpSpPr>
            <a:grpSpLocks/>
          </p:cNvGrpSpPr>
          <p:nvPr/>
        </p:nvGrpSpPr>
        <p:grpSpPr bwMode="auto">
          <a:xfrm>
            <a:off x="124880" y="3991073"/>
            <a:ext cx="2293036" cy="1447591"/>
            <a:chOff x="781" y="1933"/>
            <a:chExt cx="1467" cy="998"/>
          </a:xfrm>
        </p:grpSpPr>
        <p:sp>
          <p:nvSpPr>
            <p:cNvPr id="82" name="Line 8"/>
            <p:cNvSpPr>
              <a:spLocks noChangeShapeType="1"/>
            </p:cNvSpPr>
            <p:nvPr/>
          </p:nvSpPr>
          <p:spPr bwMode="auto">
            <a:xfrm>
              <a:off x="1762" y="2064"/>
              <a:ext cx="4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 name="Line 9"/>
            <p:cNvSpPr>
              <a:spLocks noChangeShapeType="1"/>
            </p:cNvSpPr>
            <p:nvPr/>
          </p:nvSpPr>
          <p:spPr bwMode="auto">
            <a:xfrm>
              <a:off x="1762" y="2398"/>
              <a:ext cx="4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Line 10"/>
            <p:cNvSpPr>
              <a:spLocks noChangeShapeType="1"/>
            </p:cNvSpPr>
            <p:nvPr/>
          </p:nvSpPr>
          <p:spPr bwMode="auto">
            <a:xfrm>
              <a:off x="1762" y="2732"/>
              <a:ext cx="485"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 name="Text Box 11"/>
            <p:cNvSpPr txBox="1">
              <a:spLocks noChangeArrowheads="1"/>
            </p:cNvSpPr>
            <p:nvPr/>
          </p:nvSpPr>
          <p:spPr bwMode="auto">
            <a:xfrm>
              <a:off x="834" y="1933"/>
              <a:ext cx="109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a:solidFill>
                    <a:schemeClr val="tx1"/>
                  </a:solidFill>
                  <a:latin typeface="Tahoma" panose="020B0604030504040204" pitchFamily="34" charset="0"/>
                  <a:cs typeface="Tahoma" panose="020B0604030504040204" pitchFamily="34" charset="0"/>
                </a:rPr>
                <a:t>دانشجوی اول</a:t>
              </a:r>
              <a:endParaRPr lang="en-US" altLang="en-US" sz="1600" b="0">
                <a:solidFill>
                  <a:schemeClr val="tx1"/>
                </a:solidFill>
              </a:endParaRPr>
            </a:p>
          </p:txBody>
        </p:sp>
        <p:sp>
          <p:nvSpPr>
            <p:cNvPr id="86" name="Text Box 12"/>
            <p:cNvSpPr txBox="1">
              <a:spLocks noChangeArrowheads="1"/>
            </p:cNvSpPr>
            <p:nvPr/>
          </p:nvSpPr>
          <p:spPr bwMode="auto">
            <a:xfrm>
              <a:off x="835" y="2251"/>
              <a:ext cx="109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a:solidFill>
                    <a:schemeClr val="tx1"/>
                  </a:solidFill>
                  <a:latin typeface="Tahoma" panose="020B0604030504040204" pitchFamily="34" charset="0"/>
                  <a:cs typeface="Tahoma" panose="020B0604030504040204" pitchFamily="34" charset="0"/>
                </a:rPr>
                <a:t>دانشجوی دوم</a:t>
              </a:r>
              <a:endParaRPr lang="en-US" altLang="en-US" sz="1600" b="0">
                <a:solidFill>
                  <a:schemeClr val="tx1"/>
                </a:solidFill>
              </a:endParaRPr>
            </a:p>
          </p:txBody>
        </p:sp>
        <p:sp>
          <p:nvSpPr>
            <p:cNvPr id="87" name="Text Box 13"/>
            <p:cNvSpPr txBox="1">
              <a:spLocks noChangeArrowheads="1"/>
            </p:cNvSpPr>
            <p:nvPr/>
          </p:nvSpPr>
          <p:spPr bwMode="auto">
            <a:xfrm>
              <a:off x="781" y="2595"/>
              <a:ext cx="10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ar-SA" altLang="en-US" sz="1600" b="0">
                  <a:solidFill>
                    <a:schemeClr val="tx1"/>
                  </a:solidFill>
                  <a:latin typeface="Tahoma" panose="020B0604030504040204" pitchFamily="34" charset="0"/>
                  <a:cs typeface="Tahoma" panose="020B0604030504040204" pitchFamily="34" charset="0"/>
                </a:rPr>
                <a:t>دانشجوی سوم</a:t>
              </a:r>
              <a:endParaRPr lang="en-US" altLang="en-US" sz="1600" b="0">
                <a:solidFill>
                  <a:schemeClr val="tx1"/>
                </a:solidFill>
              </a:endParaRPr>
            </a:p>
          </p:txBody>
        </p:sp>
      </p:grpSp>
      <p:grpSp>
        <p:nvGrpSpPr>
          <p:cNvPr id="88" name="Group 31"/>
          <p:cNvGrpSpPr>
            <a:grpSpLocks/>
          </p:cNvGrpSpPr>
          <p:nvPr/>
        </p:nvGrpSpPr>
        <p:grpSpPr bwMode="auto">
          <a:xfrm>
            <a:off x="2540750" y="4038287"/>
            <a:ext cx="3016742" cy="2510803"/>
            <a:chOff x="2369" y="1926"/>
            <a:chExt cx="1930" cy="1731"/>
          </a:xfrm>
        </p:grpSpPr>
        <p:sp>
          <p:nvSpPr>
            <p:cNvPr id="89" name="Rectangle 5"/>
            <p:cNvSpPr>
              <a:spLocks noChangeArrowheads="1"/>
            </p:cNvSpPr>
            <p:nvPr/>
          </p:nvSpPr>
          <p:spPr bwMode="auto">
            <a:xfrm>
              <a:off x="2369" y="1927"/>
              <a:ext cx="1930" cy="1728"/>
            </a:xfrm>
            <a:prstGeom prst="rect">
              <a:avLst/>
            </a:prstGeom>
            <a:solidFill>
              <a:srgbClr val="FFFFFF"/>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90" name="Line 6"/>
            <p:cNvSpPr>
              <a:spLocks noChangeShapeType="1"/>
            </p:cNvSpPr>
            <p:nvPr/>
          </p:nvSpPr>
          <p:spPr bwMode="auto">
            <a:xfrm flipH="1">
              <a:off x="3522" y="1927"/>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7"/>
            <p:cNvSpPr>
              <a:spLocks noChangeShapeType="1"/>
            </p:cNvSpPr>
            <p:nvPr/>
          </p:nvSpPr>
          <p:spPr bwMode="auto">
            <a:xfrm flipV="1">
              <a:off x="2369" y="2237"/>
              <a:ext cx="19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Text Box 14"/>
            <p:cNvSpPr txBox="1">
              <a:spLocks noChangeArrowheads="1"/>
            </p:cNvSpPr>
            <p:nvPr/>
          </p:nvSpPr>
          <p:spPr bwMode="auto">
            <a:xfrm>
              <a:off x="2413" y="3046"/>
              <a:ext cx="485"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en-US" altLang="en-US" sz="1600" b="0">
                  <a:solidFill>
                    <a:schemeClr val="tx1"/>
                  </a:solidFill>
                  <a:latin typeface="Tahoma" panose="020B0604030504040204" pitchFamily="34" charset="0"/>
                </a:rPr>
                <a:t>...</a:t>
              </a:r>
              <a:endParaRPr lang="en-US" altLang="en-US" sz="1600" b="0">
                <a:solidFill>
                  <a:schemeClr val="tx1"/>
                </a:solidFill>
              </a:endParaRPr>
            </a:p>
          </p:txBody>
        </p:sp>
        <p:sp>
          <p:nvSpPr>
            <p:cNvPr id="93" name="Line 15"/>
            <p:cNvSpPr>
              <a:spLocks noChangeShapeType="1"/>
            </p:cNvSpPr>
            <p:nvPr/>
          </p:nvSpPr>
          <p:spPr bwMode="auto">
            <a:xfrm flipH="1">
              <a:off x="2721"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16"/>
            <p:cNvSpPr>
              <a:spLocks noChangeShapeType="1"/>
            </p:cNvSpPr>
            <p:nvPr/>
          </p:nvSpPr>
          <p:spPr bwMode="auto">
            <a:xfrm flipH="1">
              <a:off x="3125"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17"/>
            <p:cNvSpPr>
              <a:spLocks noChangeShapeType="1"/>
            </p:cNvSpPr>
            <p:nvPr/>
          </p:nvSpPr>
          <p:spPr bwMode="auto">
            <a:xfrm flipH="1">
              <a:off x="3903" y="1938"/>
              <a:ext cx="1"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28"/>
            <p:cNvSpPr>
              <a:spLocks noChangeShapeType="1"/>
            </p:cNvSpPr>
            <p:nvPr/>
          </p:nvSpPr>
          <p:spPr bwMode="auto">
            <a:xfrm flipV="1">
              <a:off x="2369" y="2550"/>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29"/>
            <p:cNvSpPr>
              <a:spLocks noChangeShapeType="1"/>
            </p:cNvSpPr>
            <p:nvPr/>
          </p:nvSpPr>
          <p:spPr bwMode="auto">
            <a:xfrm flipV="1">
              <a:off x="2369" y="2895"/>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8" name="Group 33"/>
          <p:cNvGrpSpPr>
            <a:grpSpLocks/>
          </p:cNvGrpSpPr>
          <p:nvPr/>
        </p:nvGrpSpPr>
        <p:grpSpPr bwMode="auto">
          <a:xfrm>
            <a:off x="2416353" y="2692504"/>
            <a:ext cx="3196497" cy="1129934"/>
            <a:chOff x="2286" y="1086"/>
            <a:chExt cx="2045" cy="779"/>
          </a:xfrm>
        </p:grpSpPr>
        <p:sp>
          <p:nvSpPr>
            <p:cNvPr id="99" name="Line 18"/>
            <p:cNvSpPr>
              <a:spLocks noChangeShapeType="1"/>
            </p:cNvSpPr>
            <p:nvPr/>
          </p:nvSpPr>
          <p:spPr bwMode="auto">
            <a:xfrm>
              <a:off x="2528"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 name="Text Box 19"/>
            <p:cNvSpPr txBox="1">
              <a:spLocks noChangeArrowheads="1"/>
            </p:cNvSpPr>
            <p:nvPr/>
          </p:nvSpPr>
          <p:spPr bwMode="auto">
            <a:xfrm>
              <a:off x="2286"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dirty="0">
                  <a:solidFill>
                    <a:schemeClr val="tx1"/>
                  </a:solidFill>
                  <a:latin typeface="Tahoma" panose="020B0604030504040204" pitchFamily="34" charset="0"/>
                  <a:cs typeface="Tahoma" panose="020B0604030504040204" pitchFamily="34" charset="0"/>
                </a:rPr>
                <a:t>کوییز اول</a:t>
              </a:r>
              <a:endParaRPr lang="en-US" altLang="en-US" sz="1600" b="0" dirty="0">
                <a:solidFill>
                  <a:schemeClr val="tx1"/>
                </a:solidFill>
              </a:endParaRPr>
            </a:p>
          </p:txBody>
        </p:sp>
        <p:sp>
          <p:nvSpPr>
            <p:cNvPr id="101" name="Line 20"/>
            <p:cNvSpPr>
              <a:spLocks noChangeShapeType="1"/>
            </p:cNvSpPr>
            <p:nvPr/>
          </p:nvSpPr>
          <p:spPr bwMode="auto">
            <a:xfrm>
              <a:off x="2920"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 name="Text Box 21"/>
            <p:cNvSpPr txBox="1">
              <a:spLocks noChangeArrowheads="1"/>
            </p:cNvSpPr>
            <p:nvPr/>
          </p:nvSpPr>
          <p:spPr bwMode="auto">
            <a:xfrm>
              <a:off x="2677" y="1086"/>
              <a:ext cx="495"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a:t>
              </a:r>
              <a:endParaRPr lang="fa-IR" altLang="en-US" sz="1600" b="0">
                <a:solidFill>
                  <a:schemeClr val="tx1"/>
                </a:solidFill>
                <a:latin typeface="Tahoma" panose="020B0604030504040204" pitchFamily="34" charset="0"/>
                <a:cs typeface="Tahoma" panose="020B0604030504040204" pitchFamily="34" charset="0"/>
              </a:endParaRPr>
            </a:p>
            <a:p>
              <a:pPr algn="ctr" eaLnBrk="1" hangingPunct="1"/>
              <a:r>
                <a:rPr lang="ar-SA" altLang="en-US" sz="1600" b="0">
                  <a:solidFill>
                    <a:schemeClr val="tx1"/>
                  </a:solidFill>
                  <a:latin typeface="Tahoma" panose="020B0604030504040204" pitchFamily="34" charset="0"/>
                  <a:cs typeface="Tahoma" panose="020B0604030504040204" pitchFamily="34" charset="0"/>
                </a:rPr>
                <a:t>دوم</a:t>
              </a:r>
              <a:endParaRPr lang="en-US" altLang="en-US" sz="1600" b="0">
                <a:solidFill>
                  <a:schemeClr val="tx1"/>
                </a:solidFill>
              </a:endParaRPr>
            </a:p>
          </p:txBody>
        </p:sp>
        <p:sp>
          <p:nvSpPr>
            <p:cNvPr id="103" name="Line 22"/>
            <p:cNvSpPr>
              <a:spLocks noChangeShapeType="1"/>
            </p:cNvSpPr>
            <p:nvPr/>
          </p:nvSpPr>
          <p:spPr bwMode="auto">
            <a:xfrm>
              <a:off x="3307"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 name="Text Box 23"/>
            <p:cNvSpPr txBox="1">
              <a:spLocks noChangeArrowheads="1"/>
            </p:cNvSpPr>
            <p:nvPr/>
          </p:nvSpPr>
          <p:spPr bwMode="auto">
            <a:xfrm>
              <a:off x="3065"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سوم</a:t>
              </a:r>
              <a:endParaRPr lang="en-US" altLang="en-US" sz="1600" b="0">
                <a:solidFill>
                  <a:schemeClr val="tx1"/>
                </a:solidFill>
              </a:endParaRPr>
            </a:p>
          </p:txBody>
        </p:sp>
        <p:sp>
          <p:nvSpPr>
            <p:cNvPr id="105" name="Line 24"/>
            <p:cNvSpPr>
              <a:spLocks noChangeShapeType="1"/>
            </p:cNvSpPr>
            <p:nvPr/>
          </p:nvSpPr>
          <p:spPr bwMode="auto">
            <a:xfrm>
              <a:off x="3692"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 name="Text Box 25"/>
            <p:cNvSpPr txBox="1">
              <a:spLocks noChangeArrowheads="1"/>
            </p:cNvSpPr>
            <p:nvPr/>
          </p:nvSpPr>
          <p:spPr bwMode="auto">
            <a:xfrm>
              <a:off x="3419" y="1086"/>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چهارم</a:t>
              </a:r>
              <a:endParaRPr lang="en-US" altLang="en-US" sz="1600" b="0">
                <a:solidFill>
                  <a:schemeClr val="tx1"/>
                </a:solidFill>
              </a:endParaRPr>
            </a:p>
          </p:txBody>
        </p:sp>
        <p:sp>
          <p:nvSpPr>
            <p:cNvPr id="107" name="Line 26"/>
            <p:cNvSpPr>
              <a:spLocks noChangeShapeType="1"/>
            </p:cNvSpPr>
            <p:nvPr/>
          </p:nvSpPr>
          <p:spPr bwMode="auto">
            <a:xfrm>
              <a:off x="4066" y="1588"/>
              <a:ext cx="1"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 name="Text Box 27"/>
            <p:cNvSpPr txBox="1">
              <a:spLocks noChangeArrowheads="1"/>
            </p:cNvSpPr>
            <p:nvPr/>
          </p:nvSpPr>
          <p:spPr bwMode="auto">
            <a:xfrm>
              <a:off x="3823" y="1098"/>
              <a:ext cx="49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sz="1600" b="0">
                <a:solidFill>
                  <a:schemeClr val="tx1"/>
                </a:solidFill>
              </a:endParaRPr>
            </a:p>
          </p:txBody>
        </p:sp>
        <p:sp>
          <p:nvSpPr>
            <p:cNvPr id="109" name="Text Box 30"/>
            <p:cNvSpPr txBox="1">
              <a:spLocks noChangeArrowheads="1"/>
            </p:cNvSpPr>
            <p:nvPr/>
          </p:nvSpPr>
          <p:spPr bwMode="auto">
            <a:xfrm>
              <a:off x="3805" y="1109"/>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پنجم</a:t>
              </a:r>
              <a:endParaRPr lang="en-US" altLang="en-US" sz="1600" b="0">
                <a:solidFill>
                  <a:schemeClr val="tx1"/>
                </a:solidFill>
              </a:endParaRPr>
            </a:p>
          </p:txBody>
        </p:sp>
      </p:grpSp>
      <p:grpSp>
        <p:nvGrpSpPr>
          <p:cNvPr id="110" name="Group 32"/>
          <p:cNvGrpSpPr>
            <a:grpSpLocks/>
          </p:cNvGrpSpPr>
          <p:nvPr/>
        </p:nvGrpSpPr>
        <p:grpSpPr bwMode="auto">
          <a:xfrm rot="5400000">
            <a:off x="7635543" y="2168762"/>
            <a:ext cx="1538685" cy="1656436"/>
            <a:chOff x="781" y="1933"/>
            <a:chExt cx="1467" cy="998"/>
          </a:xfrm>
        </p:grpSpPr>
        <p:sp>
          <p:nvSpPr>
            <p:cNvPr id="111" name="Line 8"/>
            <p:cNvSpPr>
              <a:spLocks noChangeShapeType="1"/>
            </p:cNvSpPr>
            <p:nvPr/>
          </p:nvSpPr>
          <p:spPr bwMode="auto">
            <a:xfrm>
              <a:off x="1762" y="2064"/>
              <a:ext cx="48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 name="Line 9"/>
            <p:cNvSpPr>
              <a:spLocks noChangeShapeType="1"/>
            </p:cNvSpPr>
            <p:nvPr/>
          </p:nvSpPr>
          <p:spPr bwMode="auto">
            <a:xfrm>
              <a:off x="1762" y="2398"/>
              <a:ext cx="48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 name="Line 10"/>
            <p:cNvSpPr>
              <a:spLocks noChangeShapeType="1"/>
            </p:cNvSpPr>
            <p:nvPr/>
          </p:nvSpPr>
          <p:spPr bwMode="auto">
            <a:xfrm>
              <a:off x="1762" y="2732"/>
              <a:ext cx="485" cy="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 name="Text Box 11"/>
            <p:cNvSpPr txBox="1">
              <a:spLocks noChangeArrowheads="1"/>
            </p:cNvSpPr>
            <p:nvPr/>
          </p:nvSpPr>
          <p:spPr bwMode="auto">
            <a:xfrm>
              <a:off x="834" y="1933"/>
              <a:ext cx="109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dirty="0">
                  <a:solidFill>
                    <a:schemeClr val="tx1"/>
                  </a:solidFill>
                  <a:latin typeface="Tahoma" panose="020B0604030504040204" pitchFamily="34" charset="0"/>
                  <a:cs typeface="Tahoma" panose="020B0604030504040204" pitchFamily="34" charset="0"/>
                </a:rPr>
                <a:t>دانشجوی اول</a:t>
              </a:r>
              <a:endParaRPr lang="en-US" altLang="en-US" sz="1600" b="0" dirty="0">
                <a:solidFill>
                  <a:schemeClr val="tx1"/>
                </a:solidFill>
              </a:endParaRPr>
            </a:p>
          </p:txBody>
        </p:sp>
        <p:sp>
          <p:nvSpPr>
            <p:cNvPr id="115" name="Text Box 12"/>
            <p:cNvSpPr txBox="1">
              <a:spLocks noChangeArrowheads="1"/>
            </p:cNvSpPr>
            <p:nvPr/>
          </p:nvSpPr>
          <p:spPr bwMode="auto">
            <a:xfrm>
              <a:off x="835" y="2251"/>
              <a:ext cx="109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dirty="0">
                  <a:solidFill>
                    <a:schemeClr val="tx1"/>
                  </a:solidFill>
                  <a:latin typeface="Tahoma" panose="020B0604030504040204" pitchFamily="34" charset="0"/>
                  <a:cs typeface="Tahoma" panose="020B0604030504040204" pitchFamily="34" charset="0"/>
                </a:rPr>
                <a:t>دانشجوی دوم</a:t>
              </a:r>
              <a:endParaRPr lang="en-US" altLang="en-US" sz="1600" b="0" dirty="0">
                <a:solidFill>
                  <a:schemeClr val="tx1"/>
                </a:solidFill>
              </a:endParaRPr>
            </a:p>
          </p:txBody>
        </p:sp>
        <p:sp>
          <p:nvSpPr>
            <p:cNvPr id="116" name="Text Box 13"/>
            <p:cNvSpPr txBox="1">
              <a:spLocks noChangeArrowheads="1"/>
            </p:cNvSpPr>
            <p:nvPr/>
          </p:nvSpPr>
          <p:spPr bwMode="auto">
            <a:xfrm>
              <a:off x="781" y="2595"/>
              <a:ext cx="10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dirty="0">
                  <a:solidFill>
                    <a:schemeClr val="tx1"/>
                  </a:solidFill>
                  <a:latin typeface="Tahoma" panose="020B0604030504040204" pitchFamily="34" charset="0"/>
                  <a:cs typeface="Tahoma" panose="020B0604030504040204" pitchFamily="34" charset="0"/>
                </a:rPr>
                <a:t>دانشجوی سوم</a:t>
              </a:r>
              <a:endParaRPr lang="en-US" altLang="en-US" sz="1600" b="0" dirty="0">
                <a:solidFill>
                  <a:schemeClr val="tx1"/>
                </a:solidFill>
              </a:endParaRPr>
            </a:p>
          </p:txBody>
        </p:sp>
      </p:grpSp>
      <p:grpSp>
        <p:nvGrpSpPr>
          <p:cNvPr id="117" name="Group 31"/>
          <p:cNvGrpSpPr>
            <a:grpSpLocks/>
          </p:cNvGrpSpPr>
          <p:nvPr/>
        </p:nvGrpSpPr>
        <p:grpSpPr bwMode="auto">
          <a:xfrm rot="16200000">
            <a:off x="7570068" y="3932140"/>
            <a:ext cx="3002519" cy="2705690"/>
            <a:chOff x="2229" y="1926"/>
            <a:chExt cx="2070" cy="1731"/>
          </a:xfrm>
        </p:grpSpPr>
        <p:sp>
          <p:nvSpPr>
            <p:cNvPr id="118" name="Rectangle 5"/>
            <p:cNvSpPr>
              <a:spLocks noChangeArrowheads="1"/>
            </p:cNvSpPr>
            <p:nvPr/>
          </p:nvSpPr>
          <p:spPr bwMode="auto">
            <a:xfrm>
              <a:off x="2369" y="1927"/>
              <a:ext cx="1930" cy="1728"/>
            </a:xfrm>
            <a:prstGeom prst="rect">
              <a:avLst/>
            </a:prstGeom>
            <a:solidFill>
              <a:srgbClr val="FFFFFF"/>
            </a:solidFill>
            <a:ln w="9525">
              <a:solidFill>
                <a:srgbClr val="000000"/>
              </a:solidFill>
              <a:miter lim="800000"/>
              <a:headEnd/>
              <a:tailEnd/>
            </a:ln>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9" name="Line 6"/>
            <p:cNvSpPr>
              <a:spLocks noChangeShapeType="1"/>
            </p:cNvSpPr>
            <p:nvPr/>
          </p:nvSpPr>
          <p:spPr bwMode="auto">
            <a:xfrm flipH="1">
              <a:off x="3522" y="1927"/>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7"/>
            <p:cNvSpPr>
              <a:spLocks noChangeShapeType="1"/>
            </p:cNvSpPr>
            <p:nvPr/>
          </p:nvSpPr>
          <p:spPr bwMode="auto">
            <a:xfrm flipV="1">
              <a:off x="2369" y="2237"/>
              <a:ext cx="19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Text Box 14"/>
            <p:cNvSpPr txBox="1">
              <a:spLocks noChangeArrowheads="1"/>
            </p:cNvSpPr>
            <p:nvPr/>
          </p:nvSpPr>
          <p:spPr bwMode="auto">
            <a:xfrm rot="5400000">
              <a:off x="2224" y="3033"/>
              <a:ext cx="485"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r>
                <a:rPr lang="en-US" altLang="en-US" sz="1600" b="0" dirty="0">
                  <a:solidFill>
                    <a:schemeClr val="tx1"/>
                  </a:solidFill>
                  <a:latin typeface="Tahoma" panose="020B0604030504040204" pitchFamily="34" charset="0"/>
                </a:rPr>
                <a:t>...</a:t>
              </a:r>
              <a:endParaRPr lang="en-US" altLang="en-US" sz="1600" b="0" dirty="0">
                <a:solidFill>
                  <a:schemeClr val="tx1"/>
                </a:solidFill>
              </a:endParaRPr>
            </a:p>
          </p:txBody>
        </p:sp>
        <p:sp>
          <p:nvSpPr>
            <p:cNvPr id="122" name="Line 15"/>
            <p:cNvSpPr>
              <a:spLocks noChangeShapeType="1"/>
            </p:cNvSpPr>
            <p:nvPr/>
          </p:nvSpPr>
          <p:spPr bwMode="auto">
            <a:xfrm flipH="1">
              <a:off x="2721"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6"/>
            <p:cNvSpPr>
              <a:spLocks noChangeShapeType="1"/>
            </p:cNvSpPr>
            <p:nvPr/>
          </p:nvSpPr>
          <p:spPr bwMode="auto">
            <a:xfrm flipH="1">
              <a:off x="3125" y="1926"/>
              <a:ext cx="0"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7"/>
            <p:cNvSpPr>
              <a:spLocks noChangeShapeType="1"/>
            </p:cNvSpPr>
            <p:nvPr/>
          </p:nvSpPr>
          <p:spPr bwMode="auto">
            <a:xfrm flipH="1">
              <a:off x="3903" y="1938"/>
              <a:ext cx="1" cy="17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28"/>
            <p:cNvSpPr>
              <a:spLocks noChangeShapeType="1"/>
            </p:cNvSpPr>
            <p:nvPr/>
          </p:nvSpPr>
          <p:spPr bwMode="auto">
            <a:xfrm flipV="1">
              <a:off x="2369" y="2550"/>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29"/>
            <p:cNvSpPr>
              <a:spLocks noChangeShapeType="1"/>
            </p:cNvSpPr>
            <p:nvPr/>
          </p:nvSpPr>
          <p:spPr bwMode="auto">
            <a:xfrm flipV="1">
              <a:off x="2369" y="2895"/>
              <a:ext cx="190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7" name="Group 33"/>
          <p:cNvGrpSpPr>
            <a:grpSpLocks/>
          </p:cNvGrpSpPr>
          <p:nvPr/>
        </p:nvGrpSpPr>
        <p:grpSpPr bwMode="auto">
          <a:xfrm rot="16200000">
            <a:off x="5507709" y="4541196"/>
            <a:ext cx="2966257" cy="1217639"/>
            <a:chOff x="2286" y="1086"/>
            <a:chExt cx="2045" cy="779"/>
          </a:xfrm>
        </p:grpSpPr>
        <p:sp>
          <p:nvSpPr>
            <p:cNvPr id="128" name="Line 18"/>
            <p:cNvSpPr>
              <a:spLocks noChangeShapeType="1"/>
            </p:cNvSpPr>
            <p:nvPr/>
          </p:nvSpPr>
          <p:spPr bwMode="auto">
            <a:xfrm>
              <a:off x="2528"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 name="Text Box 19"/>
            <p:cNvSpPr txBox="1">
              <a:spLocks noChangeArrowheads="1"/>
            </p:cNvSpPr>
            <p:nvPr/>
          </p:nvSpPr>
          <p:spPr bwMode="auto">
            <a:xfrm>
              <a:off x="2286"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اول</a:t>
              </a:r>
              <a:endParaRPr lang="en-US" altLang="en-US" sz="1600" b="0">
                <a:solidFill>
                  <a:schemeClr val="tx1"/>
                </a:solidFill>
              </a:endParaRPr>
            </a:p>
          </p:txBody>
        </p:sp>
        <p:sp>
          <p:nvSpPr>
            <p:cNvPr id="130" name="Line 20"/>
            <p:cNvSpPr>
              <a:spLocks noChangeShapeType="1"/>
            </p:cNvSpPr>
            <p:nvPr/>
          </p:nvSpPr>
          <p:spPr bwMode="auto">
            <a:xfrm>
              <a:off x="2920"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1" name="Text Box 21"/>
            <p:cNvSpPr txBox="1">
              <a:spLocks noChangeArrowheads="1"/>
            </p:cNvSpPr>
            <p:nvPr/>
          </p:nvSpPr>
          <p:spPr bwMode="auto">
            <a:xfrm>
              <a:off x="2677" y="1086"/>
              <a:ext cx="495"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a:t>
              </a:r>
              <a:endParaRPr lang="fa-IR" altLang="en-US" sz="1600" b="0">
                <a:solidFill>
                  <a:schemeClr val="tx1"/>
                </a:solidFill>
                <a:latin typeface="Tahoma" panose="020B0604030504040204" pitchFamily="34" charset="0"/>
                <a:cs typeface="Tahoma" panose="020B0604030504040204" pitchFamily="34" charset="0"/>
              </a:endParaRPr>
            </a:p>
            <a:p>
              <a:pPr algn="ctr" eaLnBrk="1" hangingPunct="1"/>
              <a:r>
                <a:rPr lang="ar-SA" altLang="en-US" sz="1600" b="0">
                  <a:solidFill>
                    <a:schemeClr val="tx1"/>
                  </a:solidFill>
                  <a:latin typeface="Tahoma" panose="020B0604030504040204" pitchFamily="34" charset="0"/>
                  <a:cs typeface="Tahoma" panose="020B0604030504040204" pitchFamily="34" charset="0"/>
                </a:rPr>
                <a:t>دوم</a:t>
              </a:r>
              <a:endParaRPr lang="en-US" altLang="en-US" sz="1600" b="0">
                <a:solidFill>
                  <a:schemeClr val="tx1"/>
                </a:solidFill>
              </a:endParaRPr>
            </a:p>
          </p:txBody>
        </p:sp>
        <p:sp>
          <p:nvSpPr>
            <p:cNvPr id="132" name="Line 22"/>
            <p:cNvSpPr>
              <a:spLocks noChangeShapeType="1"/>
            </p:cNvSpPr>
            <p:nvPr/>
          </p:nvSpPr>
          <p:spPr bwMode="auto">
            <a:xfrm>
              <a:off x="3307" y="1582"/>
              <a:ext cx="1"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Text Box 23"/>
            <p:cNvSpPr txBox="1">
              <a:spLocks noChangeArrowheads="1"/>
            </p:cNvSpPr>
            <p:nvPr/>
          </p:nvSpPr>
          <p:spPr bwMode="auto">
            <a:xfrm>
              <a:off x="3065" y="1091"/>
              <a:ext cx="49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dirty="0">
                  <a:solidFill>
                    <a:schemeClr val="tx1"/>
                  </a:solidFill>
                  <a:latin typeface="Tahoma" panose="020B0604030504040204" pitchFamily="34" charset="0"/>
                  <a:cs typeface="Tahoma" panose="020B0604030504040204" pitchFamily="34" charset="0"/>
                </a:rPr>
                <a:t>کوییز سوم</a:t>
              </a:r>
              <a:endParaRPr lang="en-US" altLang="en-US" sz="1600" b="0" dirty="0">
                <a:solidFill>
                  <a:schemeClr val="tx1"/>
                </a:solidFill>
              </a:endParaRPr>
            </a:p>
          </p:txBody>
        </p:sp>
        <p:sp>
          <p:nvSpPr>
            <p:cNvPr id="134" name="Line 24"/>
            <p:cNvSpPr>
              <a:spLocks noChangeShapeType="1"/>
            </p:cNvSpPr>
            <p:nvPr/>
          </p:nvSpPr>
          <p:spPr bwMode="auto">
            <a:xfrm>
              <a:off x="3692" y="1576"/>
              <a:ext cx="0"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 name="Text Box 25"/>
            <p:cNvSpPr txBox="1">
              <a:spLocks noChangeArrowheads="1"/>
            </p:cNvSpPr>
            <p:nvPr/>
          </p:nvSpPr>
          <p:spPr bwMode="auto">
            <a:xfrm>
              <a:off x="3419" y="1086"/>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dirty="0">
                  <a:solidFill>
                    <a:schemeClr val="tx1"/>
                  </a:solidFill>
                  <a:latin typeface="Tahoma" panose="020B0604030504040204" pitchFamily="34" charset="0"/>
                  <a:cs typeface="Tahoma" panose="020B0604030504040204" pitchFamily="34" charset="0"/>
                </a:rPr>
                <a:t>کوییز چهارم</a:t>
              </a:r>
              <a:endParaRPr lang="en-US" altLang="en-US" sz="1600" b="0" dirty="0">
                <a:solidFill>
                  <a:schemeClr val="tx1"/>
                </a:solidFill>
              </a:endParaRPr>
            </a:p>
          </p:txBody>
        </p:sp>
        <p:sp>
          <p:nvSpPr>
            <p:cNvPr id="136" name="Line 26"/>
            <p:cNvSpPr>
              <a:spLocks noChangeShapeType="1"/>
            </p:cNvSpPr>
            <p:nvPr/>
          </p:nvSpPr>
          <p:spPr bwMode="auto">
            <a:xfrm>
              <a:off x="4066" y="1588"/>
              <a:ext cx="1" cy="2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7" name="Text Box 27"/>
            <p:cNvSpPr txBox="1">
              <a:spLocks noChangeArrowheads="1"/>
            </p:cNvSpPr>
            <p:nvPr/>
          </p:nvSpPr>
          <p:spPr bwMode="auto">
            <a:xfrm>
              <a:off x="3823" y="1098"/>
              <a:ext cx="49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eaLnBrk="1" hangingPunct="1"/>
              <a:endParaRPr lang="en-US" altLang="en-US" sz="1600" b="0">
                <a:solidFill>
                  <a:schemeClr val="tx1"/>
                </a:solidFill>
              </a:endParaRPr>
            </a:p>
          </p:txBody>
        </p:sp>
        <p:sp>
          <p:nvSpPr>
            <p:cNvPr id="138" name="Text Box 30"/>
            <p:cNvSpPr txBox="1">
              <a:spLocks noChangeArrowheads="1"/>
            </p:cNvSpPr>
            <p:nvPr/>
          </p:nvSpPr>
          <p:spPr bwMode="auto">
            <a:xfrm>
              <a:off x="3805" y="1109"/>
              <a:ext cx="526"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algn="ctr" eaLnBrk="1" hangingPunct="1"/>
              <a:r>
                <a:rPr lang="ar-SA" altLang="en-US" sz="1600" b="0">
                  <a:solidFill>
                    <a:schemeClr val="tx1"/>
                  </a:solidFill>
                  <a:latin typeface="Tahoma" panose="020B0604030504040204" pitchFamily="34" charset="0"/>
                  <a:cs typeface="Tahoma" panose="020B0604030504040204" pitchFamily="34" charset="0"/>
                </a:rPr>
                <a:t>کوییز پنجم</a:t>
              </a:r>
              <a:endParaRPr lang="en-US" altLang="en-US" sz="1600" b="0">
                <a:solidFill>
                  <a:schemeClr val="tx1"/>
                </a:solidFill>
              </a:endParaRPr>
            </a:p>
          </p:txBody>
        </p:sp>
      </p:grpSp>
      <p:sp>
        <p:nvSpPr>
          <p:cNvPr id="9" name="Cloud 8"/>
          <p:cNvSpPr/>
          <p:nvPr/>
        </p:nvSpPr>
        <p:spPr>
          <a:xfrm>
            <a:off x="1659582" y="1492559"/>
            <a:ext cx="7931636" cy="460825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800" dirty="0" smtClean="0"/>
              <a:t>این شما هستید که به هر بعد آرایه معنی میدهید.</a:t>
            </a:r>
          </a:p>
          <a:p>
            <a:pPr algn="ctr"/>
            <a:r>
              <a:rPr lang="fa-IR" sz="2800" dirty="0" smtClean="0"/>
              <a:t>حالا متوجه میشوید که چطوری 1 آرایه 4 بعدی که قابل تجسم نیست به راحتی قابل درک هست</a:t>
            </a:r>
            <a:endParaRPr lang="en-US" sz="2800" dirty="0"/>
          </a:p>
        </p:txBody>
      </p:sp>
    </p:spTree>
    <p:extLst>
      <p:ext uri="{BB962C8B-B14F-4D97-AF65-F5344CB8AC3E}">
        <p14:creationId xmlns:p14="http://schemas.microsoft.com/office/powerpoint/2010/main" val="302823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 calcmode="lin" valueType="num">
                                      <p:cBhvr additive="base">
                                        <p:cTn id="12" dur="500" fill="hold"/>
                                        <p:tgtEl>
                                          <p:spTgt spid="81"/>
                                        </p:tgtEl>
                                        <p:attrNameLst>
                                          <p:attrName>ppt_x</p:attrName>
                                        </p:attrNameLst>
                                      </p:cBhvr>
                                      <p:tavLst>
                                        <p:tav tm="0">
                                          <p:val>
                                            <p:strVal val="0-#ppt_w/2"/>
                                          </p:val>
                                        </p:tav>
                                        <p:tav tm="100000">
                                          <p:val>
                                            <p:strVal val="#ppt_x"/>
                                          </p:val>
                                        </p:tav>
                                      </p:tavLst>
                                    </p:anim>
                                    <p:anim calcmode="lin" valueType="num">
                                      <p:cBhvr additive="base">
                                        <p:cTn id="13"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98"/>
                                        </p:tgtEl>
                                        <p:attrNameLst>
                                          <p:attrName>style.visibility</p:attrName>
                                        </p:attrNameLst>
                                      </p:cBhvr>
                                      <p:to>
                                        <p:strVal val="visible"/>
                                      </p:to>
                                    </p:set>
                                    <p:anim calcmode="lin" valueType="num">
                                      <p:cBhvr additive="base">
                                        <p:cTn id="18" dur="500" fill="hold"/>
                                        <p:tgtEl>
                                          <p:spTgt spid="98"/>
                                        </p:tgtEl>
                                        <p:attrNameLst>
                                          <p:attrName>ppt_x</p:attrName>
                                        </p:attrNameLst>
                                      </p:cBhvr>
                                      <p:tavLst>
                                        <p:tav tm="0">
                                          <p:val>
                                            <p:strVal val="#ppt_x"/>
                                          </p:val>
                                        </p:tav>
                                        <p:tav tm="100000">
                                          <p:val>
                                            <p:strVal val="#ppt_x"/>
                                          </p:val>
                                        </p:tav>
                                      </p:tavLst>
                                    </p:anim>
                                    <p:anim calcmode="lin" valueType="num">
                                      <p:cBhvr additive="base">
                                        <p:cTn id="19" dur="500" fill="hold"/>
                                        <p:tgtEl>
                                          <p:spTgt spid="98"/>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blinds(horizontal)">
                                      <p:cBhvr>
                                        <p:cTn id="24" dur="500"/>
                                        <p:tgtEl>
                                          <p:spTgt spid="11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anim calcmode="lin" valueType="num">
                                      <p:cBhvr additive="base">
                                        <p:cTn id="29" dur="500" fill="hold"/>
                                        <p:tgtEl>
                                          <p:spTgt spid="110"/>
                                        </p:tgtEl>
                                        <p:attrNameLst>
                                          <p:attrName>ppt_x</p:attrName>
                                        </p:attrNameLst>
                                      </p:cBhvr>
                                      <p:tavLst>
                                        <p:tav tm="0">
                                          <p:val>
                                            <p:strVal val="0-#ppt_w/2"/>
                                          </p:val>
                                        </p:tav>
                                        <p:tav tm="100000">
                                          <p:val>
                                            <p:strVal val="#ppt_x"/>
                                          </p:val>
                                        </p:tav>
                                      </p:tavLst>
                                    </p:anim>
                                    <p:anim calcmode="lin" valueType="num">
                                      <p:cBhvr additive="base">
                                        <p:cTn id="30"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500" fill="hold"/>
                                        <p:tgtEl>
                                          <p:spTgt spid="127"/>
                                        </p:tgtEl>
                                        <p:attrNameLst>
                                          <p:attrName>ppt_x</p:attrName>
                                        </p:attrNameLst>
                                      </p:cBhvr>
                                      <p:tavLst>
                                        <p:tav tm="0">
                                          <p:val>
                                            <p:strVal val="#ppt_x"/>
                                          </p:val>
                                        </p:tav>
                                        <p:tav tm="100000">
                                          <p:val>
                                            <p:strVal val="#ppt_x"/>
                                          </p:val>
                                        </p:tav>
                                      </p:tavLst>
                                    </p:anim>
                                    <p:anim calcmode="lin" valueType="num">
                                      <p:cBhvr additive="base">
                                        <p:cTn id="36" dur="500" fill="hold"/>
                                        <p:tgtEl>
                                          <p:spTgt spid="127"/>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a:t>
            </a:r>
            <a:r>
              <a:rPr lang="fa-IR" dirty="0" smtClean="0">
                <a:solidFill>
                  <a:schemeClr val="tx1"/>
                </a:solidFill>
              </a:rPr>
              <a:t>دو بعدی</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901170" y="1113422"/>
            <a:ext cx="10789920" cy="564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الگوریتمی بنویسید که برای تعدادی دانشجو، شماره دانشجویی و کد رشته (از 1 تا 15) را خوانده و سپس دانشجویان هررشته را به تفکیک چاپ کند.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n</a:t>
            </a:r>
            <a:r>
              <a:rPr kumimoji="0" lang="fa-IR" altLang="en-US" sz="1800" b="0" i="0" u="none" strike="noStrike" kern="0" cap="none" spc="0" normalizeH="0" baseline="0" noProof="0" dirty="0" smtClean="0">
                <a:ln>
                  <a:noFill/>
                </a:ln>
                <a:solidFill>
                  <a:srgbClr val="000000"/>
                </a:solidFill>
                <a:effectLst/>
                <a:uLnTx/>
                <a:uFillTx/>
                <a:latin typeface="Tahoma"/>
                <a:ea typeface="+mn-e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آرایه دوبعدی </a:t>
            </a:r>
            <a:r>
              <a:rPr kumimoji="0" lang="en-US" altLang="en-US" sz="1800" b="0" i="0" u="none" strike="noStrike" kern="0" cap="none" spc="0" normalizeH="0" baseline="0" noProof="0" dirty="0" smtClean="0">
                <a:ln>
                  <a:noFill/>
                </a:ln>
                <a:solidFill>
                  <a:srgbClr val="000000"/>
                </a:solidFill>
                <a:effectLst/>
                <a:uLnTx/>
                <a:uFillTx/>
                <a:latin typeface="Tahoma"/>
                <a:ea typeface="+mn-ea"/>
              </a:rPr>
              <a:t>student</a:t>
            </a:r>
            <a:r>
              <a:rPr kumimoji="0" lang="fa-IR" altLang="en-US" sz="1800" b="0" i="0" u="none" strike="noStrike" kern="0" cap="none" spc="0" normalizeH="0" baseline="0" noProof="0" dirty="0" smtClean="0">
                <a:ln>
                  <a:noFill/>
                </a:ln>
                <a:solidFill>
                  <a:srgbClr val="000000"/>
                </a:solidFill>
                <a:effectLst/>
                <a:uLnTx/>
                <a:uFillTx/>
                <a:latin typeface="Tahoma"/>
                <a:ea typeface="+mn-ea"/>
              </a:rPr>
              <a:t> را به ابعاد </a:t>
            </a:r>
            <a:r>
              <a:rPr kumimoji="0" lang="en-US" altLang="en-US" sz="1800" b="0" i="0" u="none" strike="noStrike" kern="0" cap="none" spc="0" normalizeH="0" baseline="0" noProof="0" dirty="0" smtClean="0">
                <a:ln>
                  <a:noFill/>
                </a:ln>
                <a:solidFill>
                  <a:srgbClr val="000000"/>
                </a:solidFill>
                <a:effectLst/>
                <a:uLnTx/>
                <a:uFillTx/>
                <a:latin typeface="Tahoma"/>
                <a:ea typeface="+mn-ea"/>
              </a:rPr>
              <a:t>15 × n</a:t>
            </a:r>
            <a:r>
              <a:rPr kumimoji="0" lang="fa-IR" altLang="en-US" sz="1800" b="0" i="0" u="none" strike="noStrike" kern="0" cap="none" spc="0" normalizeH="0" baseline="0" noProof="0" dirty="0" smtClean="0">
                <a:ln>
                  <a:noFill/>
                </a:ln>
                <a:solidFill>
                  <a:srgbClr val="000000"/>
                </a:solidFill>
                <a:effectLst/>
                <a:uLnTx/>
                <a:uFillTx/>
                <a:latin typeface="Tahoma"/>
                <a:ea typeface="+mn-ea"/>
              </a:rPr>
              <a:t> در 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1800" b="0" i="0" u="none" strike="noStrike" kern="0" cap="none" spc="0" normalizeH="0" baseline="0" noProof="0" dirty="0" smtClean="0">
                <a:ln>
                  <a:noFill/>
                </a:ln>
                <a:solidFill>
                  <a:srgbClr val="000000"/>
                </a:solidFill>
                <a:effectLst/>
                <a:uLnTx/>
                <a:uFillTx/>
                <a:latin typeface="Tahoma"/>
                <a:ea typeface="+mn-ea"/>
              </a:rPr>
              <a:t>count</a:t>
            </a:r>
            <a:r>
              <a:rPr kumimoji="0" lang="fa-IR" altLang="en-US" sz="1800" b="0" i="0" u="none" strike="noStrike" kern="0" cap="none" spc="0" normalizeH="0" baseline="0" noProof="0" dirty="0" smtClean="0">
                <a:ln>
                  <a:noFill/>
                </a:ln>
                <a:solidFill>
                  <a:srgbClr val="000000"/>
                </a:solidFill>
                <a:effectLst/>
                <a:uLnTx/>
                <a:uFillTx/>
                <a:latin typeface="Tahoma"/>
                <a:ea typeface="+mn-ea"/>
              </a:rPr>
              <a:t> را با 15 عنصر در نظر بگیر و تمام عناصر آن را برابر </a:t>
            </a:r>
            <a:r>
              <a:rPr kumimoji="0" lang="en-US" altLang="en-US" sz="1800" b="0" i="0" u="none" strike="noStrike" kern="0" cap="none" spc="0" normalizeH="0" baseline="0" noProof="0" dirty="0" smtClean="0">
                <a:ln>
                  <a:noFill/>
                </a:ln>
                <a:solidFill>
                  <a:srgbClr val="000000"/>
                </a:solidFill>
                <a:effectLst/>
                <a:uLnTx/>
                <a:uFillTx/>
                <a:latin typeface="Tahoma"/>
                <a:ea typeface="+mn-ea"/>
              </a:rPr>
              <a:t>0</a:t>
            </a:r>
            <a:r>
              <a:rPr kumimoji="0" lang="fa-IR" altLang="en-US" sz="1800" b="0" i="0" u="none" strike="noStrike" kern="0" cap="none" spc="0" normalizeH="0" baseline="0" noProof="0" dirty="0" smtClean="0">
                <a:ln>
                  <a:noFill/>
                </a:ln>
                <a:solidFill>
                  <a:srgbClr val="000000"/>
                </a:solidFill>
                <a:effectLst/>
                <a:uLnTx/>
                <a:uFillTx/>
                <a:latin typeface="Tahoma"/>
                <a:ea typeface="+mn-ea"/>
              </a:rPr>
              <a:t> قرار بده</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800" b="0" i="0" u="none" strike="noStrike" kern="0" cap="none" spc="0" normalizeH="0" baseline="0" noProof="0" dirty="0" smtClean="0">
                <a:ln>
                  <a:noFill/>
                </a:ln>
                <a:solidFill>
                  <a:srgbClr val="000000"/>
                </a:solidFill>
                <a:effectLst/>
                <a:uLnTx/>
                <a:uFillTx/>
                <a:latin typeface="Tahoma"/>
                <a:ea typeface="+mn-ea"/>
              </a:rPr>
              <a:t>(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n )</a:t>
            </a:r>
            <a:r>
              <a:rPr kumimoji="0" lang="fa-IR" altLang="en-US" sz="1800" b="0" i="0" u="none" strike="noStrike" kern="0" cap="none" spc="0" normalizeH="0" baseline="0" noProof="0" dirty="0" smtClean="0">
                <a:ln>
                  <a:noFill/>
                </a:ln>
                <a:solidFill>
                  <a:srgbClr val="000000"/>
                </a:solidFill>
                <a:effectLst/>
                <a:uLnTx/>
                <a:uFillTx/>
                <a:latin typeface="Tahoma"/>
                <a:ea typeface="+mn-ea"/>
              </a:rPr>
              <a:t> دستورات 6 تا 9 را تکرار کن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id</a:t>
            </a:r>
            <a:r>
              <a:rPr kumimoji="0" lang="fa-IR" altLang="en-US" sz="1800" b="0" i="0" u="none" strike="noStrike" kern="0" cap="none" spc="0" normalizeH="0" baseline="0" noProof="0" dirty="0" smtClean="0">
                <a:ln>
                  <a:noFill/>
                </a:ln>
                <a:solidFill>
                  <a:srgbClr val="000000"/>
                </a:solidFill>
                <a:effectLst/>
                <a:uLnTx/>
                <a:uFillTx/>
                <a:latin typeface="Tahoma"/>
                <a:ea typeface="+mn-ea"/>
              </a:rPr>
              <a:t> و </a:t>
            </a:r>
            <a:r>
              <a:rPr kumimoji="0" lang="en-US" altLang="en-US" sz="1800" b="0" i="0" u="none" strike="noStrike" kern="0" cap="none" spc="0" normalizeH="0" baseline="0" noProof="0" dirty="0" smtClean="0">
                <a:ln>
                  <a:noFill/>
                </a:ln>
                <a:solidFill>
                  <a:srgbClr val="000000"/>
                </a:solidFill>
                <a:effectLst/>
                <a:uLnTx/>
                <a:uFillTx/>
                <a:latin typeface="Tahoma"/>
                <a:ea typeface="+mn-ea"/>
              </a:rPr>
              <a:t>code </a:t>
            </a:r>
            <a:r>
              <a:rPr kumimoji="0" lang="fa-IR" altLang="en-US" sz="1800" b="0" i="0" u="none" strike="noStrike" kern="0" cap="none" spc="0" normalizeH="0" baseline="0" noProof="0" dirty="0" smtClean="0">
                <a:ln>
                  <a:noFill/>
                </a:ln>
                <a:solidFill>
                  <a:srgbClr val="000000"/>
                </a:solidFill>
                <a:effectLst/>
                <a:uLnTx/>
                <a:uFillTx/>
                <a:latin typeface="Tahoma"/>
                <a:ea typeface="+mn-ea"/>
              </a:rPr>
              <a:t> را بخوان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count(code) ← count(code)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student( code , count(code) ) ← id</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چاپ کن "لیست دانشجویان"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800" b="0" i="0" u="none" strike="noStrike" kern="0" cap="none" spc="0" normalizeH="0" baseline="0" noProof="0" dirty="0" smtClean="0">
                <a:ln>
                  <a:noFill/>
                </a:ln>
                <a:solidFill>
                  <a:srgbClr val="000000"/>
                </a:solidFill>
                <a:effectLst/>
                <a:uLnTx/>
                <a:uFillTx/>
                <a:latin typeface="Tahoma"/>
                <a:ea typeface="+mn-ea"/>
              </a:rPr>
              <a:t>(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15)</a:t>
            </a:r>
            <a:r>
              <a:rPr kumimoji="0" lang="fa-IR" altLang="en-US" sz="1800" b="0" i="0" u="none" strike="noStrike" kern="0" cap="none" spc="0" normalizeH="0" baseline="0" noProof="0" dirty="0" smtClean="0">
                <a:ln>
                  <a:noFill/>
                </a:ln>
                <a:solidFill>
                  <a:srgbClr val="000000"/>
                </a:solidFill>
                <a:effectLst/>
                <a:uLnTx/>
                <a:uFillTx/>
                <a:latin typeface="Tahoma"/>
                <a:ea typeface="+mn-ea"/>
              </a:rPr>
              <a:t> دستورات 13 تا 18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چاپ کن "رشته "،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j ← 1</a:t>
            </a:r>
            <a:endParaRPr kumimoji="0" lang="fa-IR"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800" b="0" i="0" u="none" strike="noStrike" kern="0" cap="none" spc="0" normalizeH="0" baseline="0" noProof="0" dirty="0" smtClean="0">
                <a:ln>
                  <a:noFill/>
                </a:ln>
                <a:solidFill>
                  <a:srgbClr val="000000"/>
                </a:solidFill>
                <a:effectLst/>
                <a:uLnTx/>
                <a:uFillTx/>
                <a:latin typeface="Tahoma"/>
                <a:ea typeface="+mn-ea"/>
              </a:rPr>
              <a:t>( j ≤ count(</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a:t>
            </a:r>
            <a:r>
              <a:rPr kumimoji="0" lang="fa-IR" altLang="en-US" sz="1800" b="0" i="0" u="none" strike="noStrike" kern="0" cap="none" spc="0" normalizeH="0" baseline="0" noProof="0" dirty="0" smtClean="0">
                <a:ln>
                  <a:noFill/>
                </a:ln>
                <a:solidFill>
                  <a:srgbClr val="000000"/>
                </a:solidFill>
                <a:effectLst/>
                <a:uLnTx/>
                <a:uFillTx/>
                <a:latin typeface="Tahoma"/>
                <a:ea typeface="+mn-ea"/>
              </a:rPr>
              <a:t> دستورات 16 تا 17 را تکرار کن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student(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j )</a:t>
            </a:r>
            <a:r>
              <a:rPr kumimoji="0" lang="fa-IR" altLang="en-US" sz="1800" b="0" i="0" u="none" strike="noStrike" kern="0" cap="none" spc="0" normalizeH="0" baseline="0" noProof="0" dirty="0" smtClean="0">
                <a:ln>
                  <a:noFill/>
                </a:ln>
                <a:solidFill>
                  <a:srgbClr val="000000"/>
                </a:solidFill>
                <a:effectLst/>
                <a:uLnTx/>
                <a:uFillTx/>
                <a:latin typeface="Tahoma"/>
                <a:ea typeface="+mn-ea"/>
              </a:rPr>
              <a:t> را چاپ کن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smtClean="0">
                <a:ln>
                  <a:noFill/>
                </a:ln>
                <a:solidFill>
                  <a:srgbClr val="000000"/>
                </a:solidFill>
                <a:effectLst/>
                <a:uLnTx/>
                <a:uFillTx/>
                <a:latin typeface="Tahoma"/>
                <a:ea typeface="+mn-ea"/>
              </a:rPr>
              <a:t>j ← j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a:t>
            </a:r>
            <a:r>
              <a:rPr kumimoji="0" lang="en-US" altLang="en-US" sz="18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8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8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800" b="0" i="0" u="none" strike="noStrike" kern="0" cap="none" spc="0" normalizeH="0" baseline="0" noProof="0" dirty="0" smtClean="0">
                <a:ln>
                  <a:noFill/>
                </a:ln>
                <a:solidFill>
                  <a:srgbClr val="000000"/>
                </a:solidFill>
                <a:effectLst/>
                <a:uLnTx/>
                <a:uFillTx/>
                <a:latin typeface="Tahoma"/>
                <a:ea typeface="+mn-ea"/>
              </a:rPr>
              <a:t>توقف کن</a:t>
            </a:r>
            <a:endParaRPr kumimoji="0" lang="en-US" altLang="en-US" sz="18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18561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3" end="13"/>
                                            </p:txEl>
                                          </p:spTgt>
                                        </p:tgtEl>
                                        <p:attrNameLst>
                                          <p:attrName>style.visibility</p:attrName>
                                        </p:attrNameLst>
                                      </p:cBhvr>
                                      <p:to>
                                        <p:strVal val="visible"/>
                                      </p:to>
                                    </p:set>
                                    <p:anim calcmode="lin" valueType="num">
                                      <p:cBhvr additive="base">
                                        <p:cTn id="7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4" end="14"/>
                                            </p:txEl>
                                          </p:spTgt>
                                        </p:tgtEl>
                                        <p:attrNameLst>
                                          <p:attrName>style.visibility</p:attrName>
                                        </p:attrNameLst>
                                      </p:cBhvr>
                                      <p:to>
                                        <p:strVal val="visible"/>
                                      </p:to>
                                    </p:set>
                                    <p:anim calcmode="lin" valueType="num">
                                      <p:cBhvr additive="base">
                                        <p:cTn id="8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15" end="15"/>
                                            </p:txEl>
                                          </p:spTgt>
                                        </p:tgtEl>
                                        <p:attrNameLst>
                                          <p:attrName>style.visibility</p:attrName>
                                        </p:attrNameLst>
                                      </p:cBhvr>
                                      <p:to>
                                        <p:strVal val="visible"/>
                                      </p:to>
                                    </p:set>
                                    <p:anim calcmode="lin" valueType="num">
                                      <p:cBhvr additive="base">
                                        <p:cTn id="91"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
                                            <p:txEl>
                                              <p:pRg st="16" end="16"/>
                                            </p:txEl>
                                          </p:spTgt>
                                        </p:tgtEl>
                                        <p:attrNameLst>
                                          <p:attrName>style.visibility</p:attrName>
                                        </p:attrNameLst>
                                      </p:cBhvr>
                                      <p:to>
                                        <p:strVal val="visible"/>
                                      </p:to>
                                    </p:set>
                                    <p:anim calcmode="lin" valueType="num">
                                      <p:cBhvr additive="base">
                                        <p:cTn id="97"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
                                            <p:txEl>
                                              <p:pRg st="17" end="17"/>
                                            </p:txEl>
                                          </p:spTgt>
                                        </p:tgtEl>
                                        <p:attrNameLst>
                                          <p:attrName>style.visibility</p:attrName>
                                        </p:attrNameLst>
                                      </p:cBhvr>
                                      <p:to>
                                        <p:strVal val="visible"/>
                                      </p:to>
                                    </p:set>
                                    <p:anim calcmode="lin" valueType="num">
                                      <p:cBhvr additive="base">
                                        <p:cTn id="103"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
                                            <p:txEl>
                                              <p:pRg st="18" end="18"/>
                                            </p:txEl>
                                          </p:spTgt>
                                        </p:tgtEl>
                                        <p:attrNameLst>
                                          <p:attrName>style.visibility</p:attrName>
                                        </p:attrNameLst>
                                      </p:cBhvr>
                                      <p:to>
                                        <p:strVal val="visible"/>
                                      </p:to>
                                    </p:set>
                                    <p:anim calcmode="lin" valueType="num">
                                      <p:cBhvr additive="base">
                                        <p:cTn id="109"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7">
                                            <p:txEl>
                                              <p:pRg st="19" end="19"/>
                                            </p:txEl>
                                          </p:spTgt>
                                        </p:tgtEl>
                                        <p:attrNameLst>
                                          <p:attrName>style.visibility</p:attrName>
                                        </p:attrNameLst>
                                      </p:cBhvr>
                                      <p:to>
                                        <p:strVal val="visible"/>
                                      </p:to>
                                    </p:set>
                                    <p:anim calcmode="lin" valueType="num">
                                      <p:cBhvr additive="base">
                                        <p:cTn id="115" dur="500" fill="hold"/>
                                        <p:tgtEl>
                                          <p:spTgt spid="7">
                                            <p:txEl>
                                              <p:pRg st="19" end="19"/>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a:t>
            </a:r>
            <a:r>
              <a:rPr lang="fa-IR" dirty="0" smtClean="0">
                <a:solidFill>
                  <a:schemeClr val="tx1"/>
                </a:solidFill>
              </a:rPr>
              <a:t>سه بعدی</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022019"/>
            <a:ext cx="10789920" cy="565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الگوریتمی بنویسید که برای تعدادی دانشجو، شماره دانشجویی و کد محل تحصیل (از 1 تا 10) و کد رشته (از 1 تا 15) را خوانده و سپس دانشجویان هر رشته را به تفکیک چاپ کند.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n</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آرایه سه بعدی </a:t>
            </a:r>
            <a:r>
              <a:rPr kumimoji="0" lang="en-US" altLang="en-US" sz="1600" b="0" i="0" u="none" strike="noStrike" kern="0" cap="none" spc="0" normalizeH="0" baseline="0" noProof="0" dirty="0" smtClean="0">
                <a:ln>
                  <a:noFill/>
                </a:ln>
                <a:solidFill>
                  <a:srgbClr val="000000"/>
                </a:solidFill>
                <a:effectLst/>
                <a:uLnTx/>
                <a:uFillTx/>
                <a:latin typeface="Tahoma"/>
                <a:ea typeface="+mn-ea"/>
              </a:rPr>
              <a:t>student</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به ابعاد </a:t>
            </a:r>
            <a:r>
              <a:rPr kumimoji="0" lang="en-US" altLang="en-US" sz="1600" b="0" i="0" u="none" strike="noStrike" kern="0" cap="none" spc="0" normalizeH="0" baseline="0" noProof="0" dirty="0" smtClean="0">
                <a:ln>
                  <a:noFill/>
                </a:ln>
                <a:solidFill>
                  <a:srgbClr val="000000"/>
                </a:solidFill>
                <a:effectLst/>
                <a:uLnTx/>
                <a:uFillTx/>
                <a:latin typeface="Tahoma"/>
                <a:ea typeface="+mn-ea"/>
              </a:rPr>
              <a:t>10 × 15 × n</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در 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1600" b="0" i="0" u="none" strike="noStrike" kern="0" cap="none" spc="0" normalizeH="0" baseline="0" noProof="0" dirty="0" smtClean="0">
                <a:ln>
                  <a:noFill/>
                </a:ln>
                <a:solidFill>
                  <a:srgbClr val="000000"/>
                </a:solidFill>
                <a:effectLst/>
                <a:uLnTx/>
                <a:uFillTx/>
                <a:latin typeface="Tahoma"/>
                <a:ea typeface="+mn-ea"/>
              </a:rPr>
              <a:t>count</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1600" b="0" i="0" u="none" strike="noStrike" kern="0" cap="none" spc="0" normalizeH="0" baseline="0" noProof="0" dirty="0" smtClean="0">
                <a:ln>
                  <a:noFill/>
                </a:ln>
                <a:solidFill>
                  <a:srgbClr val="000000"/>
                </a:solidFill>
                <a:effectLst/>
                <a:uLnTx/>
                <a:uFillTx/>
                <a:latin typeface="Tahoma"/>
                <a:ea typeface="+mn-ea"/>
              </a:rPr>
              <a:t>10 × 15 </a:t>
            </a:r>
            <a:r>
              <a:rPr kumimoji="0" lang="fa-IR" altLang="en-US" sz="1600" b="0" i="0" u="none" strike="noStrike" kern="0" cap="none" spc="0" normalizeH="0" baseline="0" noProof="0" dirty="0" smtClean="0">
                <a:ln>
                  <a:noFill/>
                </a:ln>
                <a:solidFill>
                  <a:srgbClr val="000000"/>
                </a:solidFill>
                <a:effectLst/>
                <a:uLnTx/>
                <a:uFillTx/>
                <a:latin typeface="Tahoma"/>
                <a:ea typeface="+mn-ea"/>
              </a:rPr>
              <a:t> عنصر در نظر بگیر و تمام عناصر آن را برابر </a:t>
            </a:r>
            <a:r>
              <a:rPr kumimoji="0" lang="en-US" altLang="en-US" sz="1600" b="0" i="0" u="none" strike="noStrike" kern="0" cap="none" spc="0" normalizeH="0" baseline="0" noProof="0" dirty="0" smtClean="0">
                <a:ln>
                  <a:noFill/>
                </a:ln>
                <a:solidFill>
                  <a:srgbClr val="000000"/>
                </a:solidFill>
                <a:effectLst/>
                <a:uLnTx/>
                <a:uFillTx/>
                <a:latin typeface="Tahoma"/>
                <a:ea typeface="+mn-ea"/>
              </a:rPr>
              <a:t>0</a:t>
            </a:r>
            <a:r>
              <a:rPr kumimoji="0" lang="fa-IR" altLang="en-US" sz="1600" b="0" i="0" u="none" strike="noStrike" kern="0" cap="none" spc="0" normalizeH="0" baseline="0" noProof="0" dirty="0" smtClean="0">
                <a:ln>
                  <a:noFill/>
                </a:ln>
                <a:solidFill>
                  <a:srgbClr val="000000"/>
                </a:solidFill>
                <a:effectLst/>
                <a:uLnTx/>
                <a:uFillTx/>
                <a:latin typeface="Tahoma"/>
                <a:ea typeface="+mn-ea"/>
              </a:rPr>
              <a:t> قرار بده</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n )</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6 تا 9 را تکرار کن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id</a:t>
            </a:r>
            <a:r>
              <a:rPr kumimoji="0" lang="fa-IR" altLang="en-US" sz="1600" b="0" i="0" u="none" strike="noStrike" kern="0" cap="none" spc="0" normalizeH="0" baseline="0" noProof="0" dirty="0" smtClean="0">
                <a:ln>
                  <a:noFill/>
                </a:ln>
                <a:solidFill>
                  <a:srgbClr val="000000"/>
                </a:solidFill>
                <a:effectLst/>
                <a:uLnTx/>
                <a:uFillTx/>
                <a:latin typeface="Tahoma"/>
                <a:ea typeface="+mn-ea"/>
              </a:rPr>
              <a:t> و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cityCode</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fa-IR" altLang="en-US" sz="1600" b="0" i="0" u="none" strike="noStrike" kern="0" cap="none" spc="0" normalizeH="0" baseline="0" noProof="0" dirty="0" smtClean="0">
                <a:ln>
                  <a:noFill/>
                </a:ln>
                <a:solidFill>
                  <a:srgbClr val="000000"/>
                </a:solidFill>
                <a:effectLst/>
                <a:uLnTx/>
                <a:uFillTx/>
                <a:latin typeface="Tahoma"/>
                <a:ea typeface="+mn-ea"/>
              </a:rPr>
              <a:t> و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fieldCode</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بخوان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count(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cityCode,fieldCode</a:t>
            </a:r>
            <a:r>
              <a:rPr kumimoji="0" lang="en-US" altLang="en-US" sz="1600" b="0" i="0" u="none" strike="noStrike" kern="0" cap="none" spc="0" normalizeH="0" baseline="0" noProof="0" dirty="0" smtClean="0">
                <a:ln>
                  <a:noFill/>
                </a:ln>
                <a:solidFill>
                  <a:srgbClr val="000000"/>
                </a:solidFill>
                <a:effectLst/>
                <a:uLnTx/>
                <a:uFillTx/>
                <a:latin typeface="Tahoma"/>
                <a:ea typeface="+mn-ea"/>
              </a:rPr>
              <a:t>) ← count(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cityCode,fieldCode</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student(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cityCode</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fieldCode</a:t>
            </a:r>
            <a:r>
              <a:rPr kumimoji="0" lang="en-US" altLang="en-US" sz="1600" b="0" i="0" u="none" strike="noStrike" kern="0" cap="none" spc="0" normalizeH="0" baseline="0" noProof="0" dirty="0" smtClean="0">
                <a:ln>
                  <a:noFill/>
                </a:ln>
                <a:solidFill>
                  <a:srgbClr val="000000"/>
                </a:solidFill>
                <a:effectLst/>
                <a:uLnTx/>
                <a:uFillTx/>
                <a:latin typeface="Tahoma"/>
                <a:ea typeface="+mn-ea"/>
              </a:rPr>
              <a:t> , count(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cityCode</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fieldCode</a:t>
            </a:r>
            <a:r>
              <a:rPr kumimoji="0" lang="en-US" altLang="en-US" sz="1600" b="0" i="0" u="none" strike="noStrike" kern="0" cap="none" spc="0" normalizeH="0" baseline="0" noProof="0" dirty="0" smtClean="0">
                <a:ln>
                  <a:noFill/>
                </a:ln>
                <a:solidFill>
                  <a:srgbClr val="000000"/>
                </a:solidFill>
                <a:effectLst/>
                <a:uLnTx/>
                <a:uFillTx/>
                <a:latin typeface="Tahoma"/>
                <a:ea typeface="+mn-ea"/>
              </a:rPr>
              <a:t>) ) ← id</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چاپ کن "لیست دانشجویان"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10)</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13 تا 22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چاپ کن "محل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j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j ≤ 15 )</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16 تا 21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چاپ کن "کد رشته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j </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k ← 1</a:t>
            </a:r>
            <a:endParaRPr kumimoji="0" lang="fa-IR"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6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600" b="0" i="0" u="none" strike="noStrike" kern="0" cap="none" spc="0" normalizeH="0" baseline="0" noProof="0" dirty="0" smtClean="0">
                <a:ln>
                  <a:noFill/>
                </a:ln>
                <a:solidFill>
                  <a:srgbClr val="000000"/>
                </a:solidFill>
                <a:effectLst/>
                <a:uLnTx/>
                <a:uFillTx/>
                <a:latin typeface="Tahoma"/>
                <a:ea typeface="+mn-ea"/>
              </a:rPr>
              <a:t>( k ≤ count(</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i,j</a:t>
            </a:r>
            <a:r>
              <a:rPr kumimoji="0" lang="en-US" altLang="en-US" sz="1600" b="0" i="0" u="none" strike="noStrike" kern="0" cap="none" spc="0" normalizeH="0" baseline="0" noProof="0" dirty="0" smtClean="0">
                <a:ln>
                  <a:noFill/>
                </a:ln>
                <a:solidFill>
                  <a:srgbClr val="000000"/>
                </a:solidFill>
                <a:effectLst/>
                <a:uLnTx/>
                <a:uFillTx/>
                <a:latin typeface="Tahoma"/>
                <a:ea typeface="+mn-ea"/>
              </a:rPr>
              <a:t>) )</a:t>
            </a:r>
            <a:r>
              <a:rPr kumimoji="0" lang="fa-IR" altLang="en-US" sz="1600" b="0" i="0" u="none" strike="noStrike" kern="0" cap="none" spc="0" normalizeH="0" baseline="0" noProof="0" dirty="0" smtClean="0">
                <a:ln>
                  <a:noFill/>
                </a:ln>
                <a:solidFill>
                  <a:srgbClr val="000000"/>
                </a:solidFill>
                <a:effectLst/>
                <a:uLnTx/>
                <a:uFillTx/>
                <a:latin typeface="Tahoma"/>
                <a:ea typeface="+mn-ea"/>
              </a:rPr>
              <a:t> دستورات 19 تا 20 را چاپ کن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student(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j , k)</a:t>
            </a:r>
            <a:r>
              <a:rPr kumimoji="0" lang="fa-IR" altLang="en-US" sz="1600" b="0" i="0" u="none" strike="noStrike" kern="0" cap="none" spc="0" normalizeH="0" baseline="0" noProof="0" dirty="0" smtClean="0">
                <a:ln>
                  <a:noFill/>
                </a:ln>
                <a:solidFill>
                  <a:srgbClr val="000000"/>
                </a:solidFill>
                <a:effectLst/>
                <a:uLnTx/>
                <a:uFillTx/>
                <a:latin typeface="Tahoma"/>
                <a:ea typeface="+mn-ea"/>
              </a:rPr>
              <a:t> را چاپ کن</a:t>
            </a:r>
            <a:endParaRPr kumimoji="0" lang="en-US" altLang="en-US" sz="16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k ← k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smtClean="0">
                <a:ln>
                  <a:noFill/>
                </a:ln>
                <a:solidFill>
                  <a:srgbClr val="000000"/>
                </a:solidFill>
                <a:effectLst/>
                <a:uLnTx/>
                <a:uFillTx/>
                <a:latin typeface="Tahoma"/>
                <a:ea typeface="+mn-ea"/>
              </a:rPr>
              <a:t>j ← j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a:t>
            </a:r>
            <a:r>
              <a:rPr kumimoji="0" lang="en-US" altLang="en-US" sz="16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600" b="0" i="0" u="none" strike="noStrike" kern="0" cap="none" spc="0" normalizeH="0" baseline="0" noProof="0" dirty="0" smtClean="0">
                <a:ln>
                  <a:noFill/>
                </a:ln>
                <a:solidFill>
                  <a:srgbClr val="000000"/>
                </a:solidFill>
                <a:effectLst/>
                <a:uLnTx/>
                <a:uFillTx/>
                <a:latin typeface="Tahoma"/>
                <a:ea typeface="+mn-ea"/>
              </a:rPr>
              <a:t> + 1</a:t>
            </a:r>
          </a:p>
        </p:txBody>
      </p:sp>
    </p:spTree>
    <p:extLst>
      <p:ext uri="{BB962C8B-B14F-4D97-AF65-F5344CB8AC3E}">
        <p14:creationId xmlns:p14="http://schemas.microsoft.com/office/powerpoint/2010/main" val="91447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 calcmode="lin" valueType="num">
                                      <p:cBhvr additive="base">
                                        <p:cTn id="5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 calcmode="lin" valueType="num">
                                      <p:cBhvr additive="base">
                                        <p:cTn id="6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anim calcmode="lin" valueType="num">
                                      <p:cBhvr additive="base">
                                        <p:cTn id="6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2" end="12"/>
                                            </p:txEl>
                                          </p:spTgt>
                                        </p:tgtEl>
                                        <p:attrNameLst>
                                          <p:attrName>style.visibility</p:attrName>
                                        </p:attrNameLst>
                                      </p:cBhvr>
                                      <p:to>
                                        <p:strVal val="visible"/>
                                      </p:to>
                                    </p:set>
                                    <p:anim calcmode="lin" valueType="num">
                                      <p:cBhvr additive="base">
                                        <p:cTn id="7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13" end="13"/>
                                            </p:txEl>
                                          </p:spTgt>
                                        </p:tgtEl>
                                        <p:attrNameLst>
                                          <p:attrName>style.visibility</p:attrName>
                                        </p:attrNameLst>
                                      </p:cBhvr>
                                      <p:to>
                                        <p:strVal val="visible"/>
                                      </p:to>
                                    </p:set>
                                    <p:anim calcmode="lin" valueType="num">
                                      <p:cBhvr additive="base">
                                        <p:cTn id="7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4" end="14"/>
                                            </p:txEl>
                                          </p:spTgt>
                                        </p:tgtEl>
                                        <p:attrNameLst>
                                          <p:attrName>style.visibility</p:attrName>
                                        </p:attrNameLst>
                                      </p:cBhvr>
                                      <p:to>
                                        <p:strVal val="visible"/>
                                      </p:to>
                                    </p:set>
                                    <p:anim calcmode="lin" valueType="num">
                                      <p:cBhvr additive="base">
                                        <p:cTn id="85"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15" end="15"/>
                                            </p:txEl>
                                          </p:spTgt>
                                        </p:tgtEl>
                                        <p:attrNameLst>
                                          <p:attrName>style.visibility</p:attrName>
                                        </p:attrNameLst>
                                      </p:cBhvr>
                                      <p:to>
                                        <p:strVal val="visible"/>
                                      </p:to>
                                    </p:set>
                                    <p:anim calcmode="lin" valueType="num">
                                      <p:cBhvr additive="base">
                                        <p:cTn id="91"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
                                            <p:txEl>
                                              <p:pRg st="16" end="16"/>
                                            </p:txEl>
                                          </p:spTgt>
                                        </p:tgtEl>
                                        <p:attrNameLst>
                                          <p:attrName>style.visibility</p:attrName>
                                        </p:attrNameLst>
                                      </p:cBhvr>
                                      <p:to>
                                        <p:strVal val="visible"/>
                                      </p:to>
                                    </p:set>
                                    <p:anim calcmode="lin" valueType="num">
                                      <p:cBhvr additive="base">
                                        <p:cTn id="97"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
                                            <p:txEl>
                                              <p:pRg st="17" end="17"/>
                                            </p:txEl>
                                          </p:spTgt>
                                        </p:tgtEl>
                                        <p:attrNameLst>
                                          <p:attrName>style.visibility</p:attrName>
                                        </p:attrNameLst>
                                      </p:cBhvr>
                                      <p:to>
                                        <p:strVal val="visible"/>
                                      </p:to>
                                    </p:set>
                                    <p:anim calcmode="lin" valueType="num">
                                      <p:cBhvr additive="base">
                                        <p:cTn id="103"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
                                            <p:txEl>
                                              <p:pRg st="18" end="18"/>
                                            </p:txEl>
                                          </p:spTgt>
                                        </p:tgtEl>
                                        <p:attrNameLst>
                                          <p:attrName>style.visibility</p:attrName>
                                        </p:attrNameLst>
                                      </p:cBhvr>
                                      <p:to>
                                        <p:strVal val="visible"/>
                                      </p:to>
                                    </p:set>
                                    <p:anim calcmode="lin" valueType="num">
                                      <p:cBhvr additive="base">
                                        <p:cTn id="109"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
                                            <p:txEl>
                                              <p:pRg st="19" end="19"/>
                                            </p:txEl>
                                          </p:spTgt>
                                        </p:tgtEl>
                                        <p:attrNameLst>
                                          <p:attrName>style.visibility</p:attrName>
                                        </p:attrNameLst>
                                      </p:cBhvr>
                                      <p:to>
                                        <p:strVal val="visible"/>
                                      </p:to>
                                    </p:set>
                                    <p:anim calcmode="lin" valueType="num">
                                      <p:cBhvr additive="base">
                                        <p:cTn id="115"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6">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6">
                                            <p:txEl>
                                              <p:pRg st="20" end="20"/>
                                            </p:txEl>
                                          </p:spTgt>
                                        </p:tgtEl>
                                        <p:attrNameLst>
                                          <p:attrName>style.visibility</p:attrName>
                                        </p:attrNameLst>
                                      </p:cBhvr>
                                      <p:to>
                                        <p:strVal val="visible"/>
                                      </p:to>
                                    </p:set>
                                    <p:anim calcmode="lin" valueType="num">
                                      <p:cBhvr additive="base">
                                        <p:cTn id="121" dur="500" fill="hold"/>
                                        <p:tgtEl>
                                          <p:spTgt spid="6">
                                            <p:txEl>
                                              <p:pRg st="20" end="2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6">
                                            <p:txEl>
                                              <p:pRg st="21" end="21"/>
                                            </p:txEl>
                                          </p:spTgt>
                                        </p:tgtEl>
                                        <p:attrNameLst>
                                          <p:attrName>style.visibility</p:attrName>
                                        </p:attrNameLst>
                                      </p:cBhvr>
                                      <p:to>
                                        <p:strVal val="visible"/>
                                      </p:to>
                                    </p:set>
                                    <p:anim calcmode="lin" valueType="num">
                                      <p:cBhvr additive="base">
                                        <p:cTn id="127" dur="500" fill="hold"/>
                                        <p:tgtEl>
                                          <p:spTgt spid="6">
                                            <p:txEl>
                                              <p:pRg st="21" end="2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6">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6">
                                            <p:txEl>
                                              <p:pRg st="22" end="22"/>
                                            </p:txEl>
                                          </p:spTgt>
                                        </p:tgtEl>
                                        <p:attrNameLst>
                                          <p:attrName>style.visibility</p:attrName>
                                        </p:attrNameLst>
                                      </p:cBhvr>
                                      <p:to>
                                        <p:strVal val="visible"/>
                                      </p:to>
                                    </p:set>
                                    <p:anim calcmode="lin" valueType="num">
                                      <p:cBhvr additive="base">
                                        <p:cTn id="133" dur="500" fill="hold"/>
                                        <p:tgtEl>
                                          <p:spTgt spid="6">
                                            <p:txEl>
                                              <p:pRg st="22" end="22"/>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a:t>
            </a:r>
            <a:r>
              <a:rPr lang="fa-IR" dirty="0" smtClean="0">
                <a:solidFill>
                  <a:schemeClr val="tx1"/>
                </a:solidFill>
              </a:rPr>
              <a:t>دو بعدی</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901170" y="1113422"/>
            <a:ext cx="10789920" cy="564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000" kern="0" dirty="0" smtClean="0">
                <a:cs typeface="Tahoma" panose="020B0604030504040204" pitchFamily="34" charset="0"/>
              </a:rPr>
              <a:t>50 موضوع مختلف را به رای گذاشته ایم و هرکس می تواند آرای خود را بشرح زیر اعلام کند:</a:t>
            </a:r>
          </a:p>
          <a:p>
            <a:pPr defTabSz="914400" eaLnBrk="1" hangingPunct="1">
              <a:lnSpc>
                <a:spcPct val="80000"/>
              </a:lnSpc>
              <a:buFont typeface="Wingdings" panose="05000000000000000000" pitchFamily="2" charset="2"/>
              <a:buNone/>
            </a:pPr>
            <a:r>
              <a:rPr lang="fa-IR" altLang="en-US" sz="2000" kern="0" dirty="0" smtClean="0">
                <a:cs typeface="Tahoma" panose="020B0604030504040204" pitchFamily="34" charset="0"/>
              </a:rPr>
              <a:t>		1- موافق	2- مخالف	3- ممتنع	4- بی اطلاع</a:t>
            </a:r>
          </a:p>
          <a:p>
            <a:pPr defTabSz="914400" eaLnBrk="1" hangingPunct="1">
              <a:lnSpc>
                <a:spcPct val="80000"/>
              </a:lnSpc>
              <a:buFont typeface="Wingdings" panose="05000000000000000000" pitchFamily="2" charset="2"/>
              <a:buNone/>
            </a:pPr>
            <a:r>
              <a:rPr lang="fa-IR" altLang="en-US" sz="2000" kern="0" dirty="0" smtClean="0">
                <a:cs typeface="Tahoma" panose="020B0604030504040204" pitchFamily="34" charset="0"/>
              </a:rPr>
              <a:t>	الگوریتمی بنویسید که تعداد افراد رای دهنده را دریافت و سپس پس از دریافت آرای هریک از آنان برای هر 50 موضوع، تعداد آرای مختلف هر موضوع را به تفکیک چاپ کند.</a:t>
            </a:r>
          </a:p>
          <a:p>
            <a:pPr defTabSz="914400" eaLnBrk="1" hangingPunct="1">
              <a:lnSpc>
                <a:spcPct val="80000"/>
              </a:lnSpc>
              <a:buFont typeface="Wingdings" panose="05000000000000000000" pitchFamily="2" charset="2"/>
              <a:buNone/>
            </a:pPr>
            <a:endParaRPr lang="fa-IR"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fa-IR" altLang="en-US" sz="2000" kern="0" dirty="0" smtClean="0">
                <a:cs typeface="Tahoma" panose="020B0604030504040204" pitchFamily="34" charset="0"/>
              </a:rPr>
              <a:t>آرایه </a:t>
            </a:r>
            <a:r>
              <a:rPr lang="en-US" altLang="en-US" sz="2000" kern="0" dirty="0" smtClean="0">
                <a:cs typeface="Tahoma" panose="020B0604030504040204" pitchFamily="34" charset="0"/>
              </a:rPr>
              <a:t>count</a:t>
            </a:r>
            <a:r>
              <a:rPr lang="fa-IR" altLang="en-US" sz="2000" kern="0" dirty="0" smtClean="0">
                <a:cs typeface="Tahoma" panose="020B0604030504040204" pitchFamily="34" charset="0"/>
              </a:rPr>
              <a:t> را به ابعاد </a:t>
            </a:r>
            <a:r>
              <a:rPr lang="en-US" altLang="en-US" sz="2000" kern="0" dirty="0" smtClean="0">
                <a:cs typeface="Tahoma" panose="020B0604030504040204" pitchFamily="34" charset="0"/>
              </a:rPr>
              <a:t>50 </a:t>
            </a:r>
            <a:r>
              <a:rPr lang="fa-IR" altLang="en-US" sz="2000" kern="0" dirty="0" smtClean="0">
                <a:cs typeface="Tahoma" panose="020B0604030504040204" pitchFamily="34" charset="0"/>
                <a:sym typeface="Symbol" panose="05050102010706020507" pitchFamily="18" charset="2"/>
              </a:rPr>
              <a:t></a:t>
            </a:r>
            <a:r>
              <a:rPr lang="en-US" altLang="en-US" sz="2000" kern="0" dirty="0" smtClean="0">
                <a:cs typeface="Tahoma" panose="020B0604030504040204" pitchFamily="34" charset="0"/>
                <a:sym typeface="Symbol" panose="05050102010706020507" pitchFamily="18" charset="2"/>
              </a:rPr>
              <a:t> 4</a:t>
            </a:r>
            <a:r>
              <a:rPr lang="fa-IR" altLang="en-US" sz="2000" kern="0" dirty="0" smtClean="0">
                <a:cs typeface="Tahoma" panose="020B0604030504040204" pitchFamily="34" charset="0"/>
                <a:sym typeface="Symbol" panose="05050102010706020507" pitchFamily="18" charset="2"/>
              </a:rPr>
              <a:t> در نظر بگیر</a:t>
            </a:r>
            <a:endParaRPr lang="fa-IR"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en-US" altLang="en-US" sz="2000" kern="0" dirty="0" smtClean="0">
                <a:cs typeface="Tahoma" panose="020B0604030504040204" pitchFamily="34" charset="0"/>
              </a:rPr>
              <a:t>n</a:t>
            </a:r>
            <a:r>
              <a:rPr lang="fa-IR" altLang="en-US" sz="2000" kern="0" dirty="0" smtClean="0">
                <a:cs typeface="Tahoma" panose="020B0604030504040204" pitchFamily="34" charset="0"/>
              </a:rPr>
              <a:t> را بخوان</a:t>
            </a:r>
            <a:endParaRPr lang="en-US"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en-US" altLang="en-US" sz="2000" kern="0" dirty="0" err="1" smtClean="0">
                <a:cs typeface="Tahoma" panose="020B0604030504040204" pitchFamily="34" charset="0"/>
              </a:rPr>
              <a:t>i</a:t>
            </a:r>
            <a:r>
              <a:rPr lang="en-US" altLang="en-US" sz="2000" kern="0" dirty="0" smtClean="0">
                <a:cs typeface="Tahoma" panose="020B0604030504040204" pitchFamily="34" charset="0"/>
              </a:rPr>
              <a:t> ← 1</a:t>
            </a:r>
            <a:endParaRPr lang="fa-IR"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fa-IR" altLang="en-US" sz="2000" kern="0" dirty="0" smtClean="0">
                <a:cs typeface="Tahoma" panose="020B0604030504040204" pitchFamily="34" charset="0"/>
              </a:rPr>
              <a:t>تازمانیکه </a:t>
            </a:r>
            <a:r>
              <a:rPr lang="en-US" altLang="en-US" sz="2000" kern="0" dirty="0" smtClean="0">
                <a:cs typeface="Tahoma" panose="020B0604030504040204" pitchFamily="34" charset="0"/>
              </a:rPr>
              <a:t>( </a:t>
            </a:r>
            <a:r>
              <a:rPr lang="en-US" altLang="en-US" sz="2000" kern="0" dirty="0" err="1" smtClean="0">
                <a:cs typeface="Tahoma" panose="020B0604030504040204" pitchFamily="34" charset="0"/>
              </a:rPr>
              <a:t>i</a:t>
            </a:r>
            <a:r>
              <a:rPr lang="en-US" altLang="en-US" sz="2000" kern="0" dirty="0" smtClean="0">
                <a:cs typeface="Tahoma" panose="020B0604030504040204" pitchFamily="34" charset="0"/>
              </a:rPr>
              <a:t> ≤ n )</a:t>
            </a:r>
            <a:r>
              <a:rPr lang="fa-IR" altLang="en-US" sz="2000" kern="0" dirty="0" smtClean="0">
                <a:cs typeface="Tahoma" panose="020B0604030504040204" pitchFamily="34" charset="0"/>
              </a:rPr>
              <a:t> دستورات را 5 تا 11 تکرار کن</a:t>
            </a:r>
            <a:endParaRPr lang="en-US"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en-US" altLang="en-US" sz="2000" kern="0" dirty="0" smtClean="0">
                <a:cs typeface="Tahoma" panose="020B0604030504040204" pitchFamily="34" charset="0"/>
              </a:rPr>
              <a:t>j ← 1</a:t>
            </a:r>
            <a:endParaRPr lang="fa-IR"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fa-IR" altLang="en-US" sz="2000" kern="0" dirty="0" smtClean="0">
                <a:cs typeface="Tahoma" panose="020B0604030504040204" pitchFamily="34" charset="0"/>
              </a:rPr>
              <a:t>تازمانیکه </a:t>
            </a:r>
            <a:r>
              <a:rPr lang="en-US" altLang="en-US" sz="2000" kern="0" dirty="0" smtClean="0">
                <a:cs typeface="Tahoma" panose="020B0604030504040204" pitchFamily="34" charset="0"/>
              </a:rPr>
              <a:t>( j ≤ 50 )</a:t>
            </a:r>
            <a:r>
              <a:rPr lang="fa-IR" altLang="en-US" sz="2000" kern="0" dirty="0" smtClean="0">
                <a:cs typeface="Tahoma" panose="020B0604030504040204" pitchFamily="34" charset="0"/>
              </a:rPr>
              <a:t> دستورات 7 تا 10 را تکرار کن</a:t>
            </a:r>
          </a:p>
          <a:p>
            <a:pPr defTabSz="914400" eaLnBrk="1" hangingPunct="1">
              <a:lnSpc>
                <a:spcPct val="80000"/>
              </a:lnSpc>
              <a:buFont typeface="Arial" panose="020B0604020202020204" pitchFamily="34" charset="0"/>
              <a:buAutoNum type="arabicPeriod"/>
            </a:pPr>
            <a:r>
              <a:rPr lang="fa-IR" altLang="en-US" sz="2000" kern="0" dirty="0" smtClean="0">
                <a:cs typeface="Tahoma" panose="020B0604030504040204" pitchFamily="34" charset="0"/>
              </a:rPr>
              <a:t>چاپ کن "موضوع " ، </a:t>
            </a:r>
            <a:r>
              <a:rPr lang="en-US" altLang="en-US" sz="2000" kern="0" dirty="0" smtClean="0">
                <a:cs typeface="Tahoma" panose="020B0604030504040204" pitchFamily="34" charset="0"/>
              </a:rPr>
              <a:t>j</a:t>
            </a:r>
          </a:p>
          <a:p>
            <a:pPr defTabSz="914400" eaLnBrk="1" hangingPunct="1">
              <a:lnSpc>
                <a:spcPct val="80000"/>
              </a:lnSpc>
              <a:buFont typeface="Arial" panose="020B0604020202020204" pitchFamily="34" charset="0"/>
              <a:buAutoNum type="arabicPeriod"/>
            </a:pPr>
            <a:r>
              <a:rPr lang="en-US" altLang="en-US" sz="2000" kern="0" dirty="0" smtClean="0">
                <a:cs typeface="Tahoma" panose="020B0604030504040204" pitchFamily="34" charset="0"/>
              </a:rPr>
              <a:t>vote</a:t>
            </a:r>
            <a:r>
              <a:rPr lang="fa-IR" altLang="en-US" sz="2000" kern="0" dirty="0" smtClean="0">
                <a:cs typeface="Tahoma" panose="020B0604030504040204" pitchFamily="34" charset="0"/>
              </a:rPr>
              <a:t> را بخوان</a:t>
            </a:r>
            <a:endParaRPr lang="en-US"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en-US" altLang="en-US" sz="2000" kern="0" dirty="0" smtClean="0">
                <a:cs typeface="Tahoma" panose="020B0604030504040204" pitchFamily="34" charset="0"/>
              </a:rPr>
              <a:t>count(j , vote) ← count(j , vote) + 1</a:t>
            </a:r>
          </a:p>
          <a:p>
            <a:pPr defTabSz="914400" eaLnBrk="1" hangingPunct="1">
              <a:lnSpc>
                <a:spcPct val="80000"/>
              </a:lnSpc>
              <a:buFont typeface="Arial" panose="020B0604020202020204" pitchFamily="34" charset="0"/>
              <a:buAutoNum type="arabicPeriod"/>
            </a:pPr>
            <a:r>
              <a:rPr lang="en-US" altLang="en-US" sz="2000" kern="0" dirty="0" smtClean="0">
                <a:cs typeface="Tahoma" panose="020B0604030504040204" pitchFamily="34" charset="0"/>
              </a:rPr>
              <a:t>j ← j + 1</a:t>
            </a:r>
          </a:p>
          <a:p>
            <a:pPr defTabSz="914400" eaLnBrk="1" hangingPunct="1">
              <a:lnSpc>
                <a:spcPct val="80000"/>
              </a:lnSpc>
              <a:buFont typeface="Arial" panose="020B0604020202020204" pitchFamily="34" charset="0"/>
              <a:buAutoNum type="arabicPeriod"/>
            </a:pPr>
            <a:r>
              <a:rPr lang="en-US" altLang="en-US" sz="2000" kern="0" dirty="0" err="1" smtClean="0">
                <a:cs typeface="Tahoma" panose="020B0604030504040204" pitchFamily="34" charset="0"/>
              </a:rPr>
              <a:t>i</a:t>
            </a:r>
            <a:r>
              <a:rPr lang="en-US" altLang="en-US" sz="2000" kern="0" dirty="0" smtClean="0">
                <a:cs typeface="Tahoma" panose="020B0604030504040204" pitchFamily="34" charset="0"/>
              </a:rPr>
              <a:t> ← </a:t>
            </a:r>
            <a:r>
              <a:rPr lang="en-US" altLang="en-US" sz="2000" kern="0" dirty="0" err="1" smtClean="0">
                <a:cs typeface="Tahoma" panose="020B0604030504040204" pitchFamily="34" charset="0"/>
              </a:rPr>
              <a:t>i</a:t>
            </a:r>
            <a:r>
              <a:rPr lang="en-US" altLang="en-US" sz="2000" kern="0" dirty="0" smtClean="0">
                <a:cs typeface="Tahoma" panose="020B0604030504040204" pitchFamily="34" charset="0"/>
              </a:rPr>
              <a:t> + 1</a:t>
            </a:r>
            <a:endParaRPr lang="fa-IR" altLang="en-US" sz="2000" kern="0" dirty="0" smtClean="0">
              <a:cs typeface="Tahoma" panose="020B0604030504040204" pitchFamily="34" charset="0"/>
            </a:endParaRPr>
          </a:p>
          <a:p>
            <a:pPr defTabSz="914400" eaLnBrk="1" hangingPunct="1">
              <a:lnSpc>
                <a:spcPct val="80000"/>
              </a:lnSpc>
              <a:buFont typeface="Arial" panose="020B0604020202020204" pitchFamily="34" charset="0"/>
              <a:buAutoNum type="arabicPeriod"/>
            </a:pPr>
            <a:r>
              <a:rPr lang="fa-IR" altLang="en-US" sz="2000" kern="0" dirty="0" smtClean="0">
                <a:cs typeface="Tahoma" panose="020B0604030504040204" pitchFamily="34" charset="0"/>
              </a:rPr>
              <a:t>آرایه </a:t>
            </a:r>
            <a:r>
              <a:rPr lang="en-US" altLang="en-US" sz="2000" kern="0" dirty="0" smtClean="0">
                <a:cs typeface="Tahoma" panose="020B0604030504040204" pitchFamily="34" charset="0"/>
              </a:rPr>
              <a:t>count</a:t>
            </a:r>
            <a:r>
              <a:rPr lang="fa-IR" altLang="en-US" sz="2000" kern="0" dirty="0" smtClean="0">
                <a:cs typeface="Tahoma" panose="020B0604030504040204" pitchFamily="34" charset="0"/>
              </a:rPr>
              <a:t> را به ابعاد </a:t>
            </a:r>
            <a:r>
              <a:rPr lang="en-US" altLang="en-US" sz="2000" kern="0" dirty="0" smtClean="0">
                <a:cs typeface="Tahoma" panose="020B0604030504040204" pitchFamily="34" charset="0"/>
              </a:rPr>
              <a:t>50 × 4</a:t>
            </a:r>
            <a:r>
              <a:rPr lang="fa-IR" altLang="en-US" sz="2000" kern="0" dirty="0" smtClean="0">
                <a:cs typeface="Tahoma" panose="020B0604030504040204" pitchFamily="34" charset="0"/>
              </a:rPr>
              <a:t> چاپ کن (نیاز به حلقه دارد)</a:t>
            </a:r>
          </a:p>
          <a:p>
            <a:pPr defTabSz="914400" eaLnBrk="1" hangingPunct="1">
              <a:lnSpc>
                <a:spcPct val="80000"/>
              </a:lnSpc>
              <a:buFont typeface="Arial" panose="020B0604020202020204" pitchFamily="34" charset="0"/>
              <a:buAutoNum type="arabicPeriod"/>
            </a:pPr>
            <a:r>
              <a:rPr lang="fa-IR" altLang="en-US" sz="2000" kern="0" dirty="0" smtClean="0">
                <a:cs typeface="Tahoma" panose="020B0604030504040204" pitchFamily="34" charset="0"/>
              </a:rPr>
              <a:t>توقف کن</a:t>
            </a:r>
            <a:endParaRPr lang="en-US" altLang="en-US" sz="2000" kern="0" dirty="0" smtClean="0">
              <a:cs typeface="Tahoma" panose="020B0604030504040204" pitchFamily="34" charset="0"/>
            </a:endParaRPr>
          </a:p>
        </p:txBody>
      </p:sp>
    </p:spTree>
    <p:extLst>
      <p:ext uri="{BB962C8B-B14F-4D97-AF65-F5344CB8AC3E}">
        <p14:creationId xmlns:p14="http://schemas.microsoft.com/office/powerpoint/2010/main" val="272353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 calcmode="lin" valueType="num">
                                      <p:cBhvr additive="base">
                                        <p:cTn id="1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 calcmode="lin" valueType="num">
                                      <p:cBhvr additive="base">
                                        <p:cTn id="3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 calcmode="lin" valueType="num">
                                      <p:cBhvr additive="base">
                                        <p:cTn id="4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anim calcmode="lin" valueType="num">
                                      <p:cBhvr additive="base">
                                        <p:cTn id="4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 calcmode="lin" valueType="num">
                                      <p:cBhvr additive="base">
                                        <p:cTn id="5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3" end="13"/>
                                            </p:txEl>
                                          </p:spTgt>
                                        </p:tgtEl>
                                        <p:attrNameLst>
                                          <p:attrName>style.visibility</p:attrName>
                                        </p:attrNameLst>
                                      </p:cBhvr>
                                      <p:to>
                                        <p:strVal val="visible"/>
                                      </p:to>
                                    </p:set>
                                    <p:anim calcmode="lin" valueType="num">
                                      <p:cBhvr additive="base">
                                        <p:cTn id="6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 calcmode="lin" valueType="num">
                                      <p:cBhvr additive="base">
                                        <p:cTn id="6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5" end="15"/>
                                            </p:txEl>
                                          </p:spTgt>
                                        </p:tgtEl>
                                        <p:attrNameLst>
                                          <p:attrName>style.visibility</p:attrName>
                                        </p:attrNameLst>
                                      </p:cBhvr>
                                      <p:to>
                                        <p:strVal val="visible"/>
                                      </p:to>
                                    </p:set>
                                    <p:anim calcmode="lin" valueType="num">
                                      <p:cBhvr additive="base">
                                        <p:cTn id="7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6" end="16"/>
                                            </p:txEl>
                                          </p:spTgt>
                                        </p:tgtEl>
                                        <p:attrNameLst>
                                          <p:attrName>style.visibility</p:attrName>
                                        </p:attrNameLst>
                                      </p:cBhvr>
                                      <p:to>
                                        <p:strVal val="visible"/>
                                      </p:to>
                                    </p:set>
                                    <p:anim calcmode="lin" valueType="num">
                                      <p:cBhvr additive="base">
                                        <p:cTn id="7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smtClean="0">
                <a:solidFill>
                  <a:schemeClr val="tx1"/>
                </a:solidFill>
              </a:rPr>
              <a:t>کمی تفکر </a:t>
            </a:r>
            <a:r>
              <a:rPr lang="fa-IR" dirty="0" smtClean="0">
                <a:solidFill>
                  <a:schemeClr val="tx1"/>
                </a:solidFill>
                <a:sym typeface="Wingdings" panose="05000000000000000000" pitchFamily="2" charset="2"/>
              </a:rPr>
              <a:t></a:t>
            </a:r>
            <a:endParaRPr lang="en-US" dirty="0">
              <a:solidFill>
                <a:schemeClr val="tx1"/>
              </a:solidFill>
            </a:endParaRPr>
          </a:p>
        </p:txBody>
      </p:sp>
      <p:grpSp>
        <p:nvGrpSpPr>
          <p:cNvPr id="3" name="Group 2"/>
          <p:cNvGrpSpPr/>
          <p:nvPr/>
        </p:nvGrpSpPr>
        <p:grpSpPr>
          <a:xfrm>
            <a:off x="901170" y="4260501"/>
            <a:ext cx="4133054" cy="2166845"/>
            <a:chOff x="5255393" y="3369168"/>
            <a:chExt cx="1675988" cy="927379"/>
          </a:xfrm>
        </p:grpSpPr>
        <p:grpSp>
          <p:nvGrpSpPr>
            <p:cNvPr id="96" name="Group 95">
              <a:extLst>
                <a:ext uri="{FF2B5EF4-FFF2-40B4-BE49-F238E27FC236}">
                  <a16:creationId xmlns:a16="http://schemas.microsoft.com/office/drawing/2014/main" id="{92B3B8D0-78E4-4E11-8385-13556D92A830}"/>
                </a:ext>
              </a:extLst>
            </p:cNvPr>
            <p:cNvGrpSpPr/>
            <p:nvPr/>
          </p:nvGrpSpPr>
          <p:grpSpPr>
            <a:xfrm rot="16200000">
              <a:off x="5721295" y="3133537"/>
              <a:ext cx="756309" cy="1306300"/>
              <a:chOff x="3937607" y="6551888"/>
              <a:chExt cx="1938418" cy="88401"/>
            </a:xfrm>
          </p:grpSpPr>
          <p:sp>
            <p:nvSpPr>
              <p:cNvPr id="111" name="Rectangle 110">
                <a:extLst>
                  <a:ext uri="{FF2B5EF4-FFF2-40B4-BE49-F238E27FC236}">
                    <a16:creationId xmlns:a16="http://schemas.microsoft.com/office/drawing/2014/main" id="{27A7FA5A-BD0A-409B-B382-2C05DC8D8495}"/>
                  </a:ext>
                </a:extLst>
              </p:cNvPr>
              <p:cNvSpPr/>
              <p:nvPr userDrawn="1"/>
            </p:nvSpPr>
            <p:spPr>
              <a:xfrm flipV="1">
                <a:off x="4316248" y="6553202"/>
                <a:ext cx="387525" cy="870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12" name="Rectangle 111">
                <a:extLst>
                  <a:ext uri="{FF2B5EF4-FFF2-40B4-BE49-F238E27FC236}">
                    <a16:creationId xmlns:a16="http://schemas.microsoft.com/office/drawing/2014/main" id="{96F2D22A-E3FB-4CBE-8F5E-DC08CBD0355B}"/>
                  </a:ext>
                </a:extLst>
              </p:cNvPr>
              <p:cNvSpPr/>
              <p:nvPr userDrawn="1"/>
            </p:nvSpPr>
            <p:spPr>
              <a:xfrm flipV="1">
                <a:off x="4707001" y="6553202"/>
                <a:ext cx="387525" cy="87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13" name="Rectangle 112">
                <a:extLst>
                  <a:ext uri="{FF2B5EF4-FFF2-40B4-BE49-F238E27FC236}">
                    <a16:creationId xmlns:a16="http://schemas.microsoft.com/office/drawing/2014/main" id="{D92F80E8-C580-437F-B4A1-116CE23D6CEA}"/>
                  </a:ext>
                </a:extLst>
              </p:cNvPr>
              <p:cNvSpPr/>
              <p:nvPr userDrawn="1"/>
            </p:nvSpPr>
            <p:spPr>
              <a:xfrm flipV="1">
                <a:off x="5097748" y="6553203"/>
                <a:ext cx="387525"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14" name="Rectangle 113">
                <a:extLst>
                  <a:ext uri="{FF2B5EF4-FFF2-40B4-BE49-F238E27FC236}">
                    <a16:creationId xmlns:a16="http://schemas.microsoft.com/office/drawing/2014/main" id="{B3A8FAEA-639E-4679-A882-2BBC41D3245A}"/>
                  </a:ext>
                </a:extLst>
              </p:cNvPr>
              <p:cNvSpPr/>
              <p:nvPr userDrawn="1"/>
            </p:nvSpPr>
            <p:spPr>
              <a:xfrm flipV="1">
                <a:off x="5488500" y="6553202"/>
                <a:ext cx="387525" cy="87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115" name="Rectangle 114">
                <a:extLst>
                  <a:ext uri="{FF2B5EF4-FFF2-40B4-BE49-F238E27FC236}">
                    <a16:creationId xmlns:a16="http://schemas.microsoft.com/office/drawing/2014/main" id="{F3E35A52-9D23-4038-8460-0B5931EBE447}"/>
                  </a:ext>
                </a:extLst>
              </p:cNvPr>
              <p:cNvSpPr/>
              <p:nvPr userDrawn="1"/>
            </p:nvSpPr>
            <p:spPr>
              <a:xfrm flipV="1">
                <a:off x="3937607" y="6551888"/>
                <a:ext cx="387525" cy="870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grpSp>
          <p:nvGrpSpPr>
            <p:cNvPr id="99" name="Group 98">
              <a:extLst>
                <a:ext uri="{FF2B5EF4-FFF2-40B4-BE49-F238E27FC236}">
                  <a16:creationId xmlns:a16="http://schemas.microsoft.com/office/drawing/2014/main" id="{9EB38B45-4E3A-452E-ACF9-F0FCDE2537DF}"/>
                </a:ext>
              </a:extLst>
            </p:cNvPr>
            <p:cNvGrpSpPr/>
            <p:nvPr/>
          </p:nvGrpSpPr>
          <p:grpSpPr>
            <a:xfrm>
              <a:off x="5255393" y="3369168"/>
              <a:ext cx="1675988" cy="927379"/>
              <a:chOff x="1835696" y="2493540"/>
              <a:chExt cx="4684858" cy="2592288"/>
            </a:xfrm>
            <a:solidFill>
              <a:schemeClr val="tx1">
                <a:lumMod val="75000"/>
                <a:lumOff val="25000"/>
              </a:schemeClr>
            </a:solidFill>
          </p:grpSpPr>
          <p:sp>
            <p:nvSpPr>
              <p:cNvPr id="107" name="Rounded Rectangle 3">
                <a:extLst>
                  <a:ext uri="{FF2B5EF4-FFF2-40B4-BE49-F238E27FC236}">
                    <a16:creationId xmlns:a16="http://schemas.microsoft.com/office/drawing/2014/main" id="{E924F4C1-F245-45C0-8F54-2238B718D9EE}"/>
                  </a:ext>
                </a:extLst>
              </p:cNvPr>
              <p:cNvSpPr/>
              <p:nvPr userDrawn="1"/>
            </p:nvSpPr>
            <p:spPr>
              <a:xfrm>
                <a:off x="2335414" y="2493540"/>
                <a:ext cx="3685422" cy="2373661"/>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108" name="Rectangle 107">
                <a:extLst>
                  <a:ext uri="{FF2B5EF4-FFF2-40B4-BE49-F238E27FC236}">
                    <a16:creationId xmlns:a16="http://schemas.microsoft.com/office/drawing/2014/main" id="{B3A67541-C831-4302-9FDA-00610C6CA1AC}"/>
                  </a:ext>
                </a:extLst>
              </p:cNvPr>
              <p:cNvSpPr/>
              <p:nvPr userDrawn="1"/>
            </p:nvSpPr>
            <p:spPr>
              <a:xfrm>
                <a:off x="1835696" y="4867201"/>
                <a:ext cx="4684858" cy="124930"/>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109" name="Trapezoid 108">
                <a:extLst>
                  <a:ext uri="{FF2B5EF4-FFF2-40B4-BE49-F238E27FC236}">
                    <a16:creationId xmlns:a16="http://schemas.microsoft.com/office/drawing/2014/main" id="{E410C7E5-B857-4702-AE49-8A192E4B6053}"/>
                  </a:ext>
                </a:extLst>
              </p:cNvPr>
              <p:cNvSpPr/>
              <p:nvPr userDrawn="1"/>
            </p:nvSpPr>
            <p:spPr>
              <a:xfrm rot="10800000">
                <a:off x="1835696" y="4992131"/>
                <a:ext cx="4684858" cy="93697"/>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110" name="Rectangle 109">
                <a:extLst>
                  <a:ext uri="{FF2B5EF4-FFF2-40B4-BE49-F238E27FC236}">
                    <a16:creationId xmlns:a16="http://schemas.microsoft.com/office/drawing/2014/main" id="{553B1384-F41B-4B65-9069-5409A514AC95}"/>
                  </a:ext>
                </a:extLst>
              </p:cNvPr>
              <p:cNvSpPr/>
              <p:nvPr userDrawn="1"/>
            </p:nvSpPr>
            <p:spPr>
              <a:xfrm>
                <a:off x="3929549" y="4904844"/>
                <a:ext cx="497151" cy="45093"/>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grpSp>
      </p:grpSp>
      <p:sp>
        <p:nvSpPr>
          <p:cNvPr id="8" name="Rectangle 7"/>
          <p:cNvSpPr/>
          <p:nvPr/>
        </p:nvSpPr>
        <p:spPr>
          <a:xfrm>
            <a:off x="1670394" y="1096622"/>
            <a:ext cx="10158550" cy="523220"/>
          </a:xfrm>
          <a:prstGeom prst="rect">
            <a:avLst/>
          </a:prstGeom>
        </p:spPr>
        <p:txBody>
          <a:bodyPr wrap="none">
            <a:spAutoFit/>
          </a:bodyPr>
          <a:lstStyle/>
          <a:p>
            <a:pPr algn="r" rtl="1"/>
            <a:r>
              <a:rPr lang="fa-IR" altLang="en-US" sz="2800" b="1" dirty="0" smtClean="0"/>
              <a:t>اگر در برنامه مدریت بانک بخوایم اطلاعات کاربر هارو نگه داریم چی کار باید بکنیم؟</a:t>
            </a:r>
            <a:endParaRPr lang="fa-IR" altLang="en-US" sz="2800" dirty="0"/>
          </a:p>
        </p:txBody>
      </p:sp>
      <p:cxnSp>
        <p:nvCxnSpPr>
          <p:cNvPr id="10" name="Straight Arrow Connector 9"/>
          <p:cNvCxnSpPr/>
          <p:nvPr/>
        </p:nvCxnSpPr>
        <p:spPr>
          <a:xfrm flipV="1">
            <a:off x="901170" y="1022019"/>
            <a:ext cx="10789920"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Vertical Scroll 11"/>
          <p:cNvSpPr/>
          <p:nvPr/>
        </p:nvSpPr>
        <p:spPr>
          <a:xfrm>
            <a:off x="7030383" y="1704962"/>
            <a:ext cx="4660707" cy="4938574"/>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044" lvl="1" indent="-342900" algn="r" rtl="1">
              <a:buFont typeface="+mj-lt"/>
              <a:buAutoNum type="arabicPeriod"/>
            </a:pPr>
            <a:r>
              <a:rPr lang="fa-IR" sz="2200" dirty="0" smtClean="0">
                <a:solidFill>
                  <a:schemeClr val="tx1"/>
                </a:solidFill>
              </a:rPr>
              <a:t>شروع</a:t>
            </a:r>
            <a:endParaRPr lang="fa-IR" sz="2200" dirty="0">
              <a:solidFill>
                <a:schemeClr val="tx1"/>
              </a:solidFill>
            </a:endParaRPr>
          </a:p>
          <a:p>
            <a:pPr marL="800044" lvl="1" indent="-342900" algn="r" rtl="1">
              <a:buFont typeface="+mj-lt"/>
              <a:buAutoNum type="arabicPeriod"/>
            </a:pPr>
            <a:r>
              <a:rPr lang="en-US" sz="2200" dirty="0" smtClean="0">
                <a:solidFill>
                  <a:schemeClr val="tx1"/>
                </a:solidFill>
              </a:rPr>
              <a:t>Nafar1_name</a:t>
            </a:r>
          </a:p>
          <a:p>
            <a:pPr marL="800044" lvl="1" indent="-342900" algn="r" rtl="1">
              <a:buFont typeface="+mj-lt"/>
              <a:buAutoNum type="arabicPeriod"/>
            </a:pPr>
            <a:r>
              <a:rPr lang="en-US" sz="2200" dirty="0" smtClean="0">
                <a:solidFill>
                  <a:schemeClr val="tx1"/>
                </a:solidFill>
              </a:rPr>
              <a:t>Nafar2_name</a:t>
            </a:r>
          </a:p>
          <a:p>
            <a:pPr marL="800044" lvl="1" indent="-342900" algn="r" rtl="1">
              <a:buFont typeface="+mj-lt"/>
              <a:buAutoNum type="arabicPeriod"/>
            </a:pPr>
            <a:r>
              <a:rPr lang="en-US" sz="2200" dirty="0" smtClean="0">
                <a:solidFill>
                  <a:schemeClr val="tx1"/>
                </a:solidFill>
              </a:rPr>
              <a:t>Nafar3_name</a:t>
            </a:r>
          </a:p>
          <a:p>
            <a:pPr marL="800044" lvl="1" indent="-342900" algn="r" rtl="1">
              <a:buFont typeface="+mj-lt"/>
              <a:buAutoNum type="arabicPeriod"/>
            </a:pPr>
            <a:r>
              <a:rPr lang="en-US" sz="2200" dirty="0" smtClean="0">
                <a:solidFill>
                  <a:schemeClr val="tx1"/>
                </a:solidFill>
              </a:rPr>
              <a:t>..</a:t>
            </a:r>
          </a:p>
          <a:p>
            <a:pPr marL="800044" lvl="1" indent="-342900" algn="r" rtl="1">
              <a:buFont typeface="+mj-lt"/>
              <a:buAutoNum type="arabicPeriod"/>
            </a:pPr>
            <a:r>
              <a:rPr lang="fa-IR" sz="2200" dirty="0" smtClean="0">
                <a:solidFill>
                  <a:schemeClr val="tx1"/>
                </a:solidFill>
              </a:rPr>
              <a:t>تا زمانی که </a:t>
            </a:r>
          </a:p>
          <a:p>
            <a:pPr marL="800044" lvl="1" indent="-342900" algn="r" rtl="1">
              <a:buFont typeface="+mj-lt"/>
              <a:buAutoNum type="arabicPeriod"/>
            </a:pPr>
            <a:r>
              <a:rPr lang="en-US" sz="2200" dirty="0" smtClean="0">
                <a:solidFill>
                  <a:schemeClr val="tx1"/>
                </a:solidFill>
              </a:rPr>
              <a:t>Nafar1_name?</a:t>
            </a:r>
            <a:endParaRPr lang="fa-IR" sz="2200" dirty="0" smtClean="0">
              <a:solidFill>
                <a:schemeClr val="tx1"/>
              </a:solidFill>
            </a:endParaRPr>
          </a:p>
          <a:p>
            <a:pPr marL="800044" lvl="1" indent="-342900" algn="r" rtl="1">
              <a:buFont typeface="+mj-lt"/>
              <a:buAutoNum type="arabicPeriod"/>
            </a:pPr>
            <a:endParaRPr lang="fa-IR" sz="2200" dirty="0">
              <a:solidFill>
                <a:schemeClr val="tx1"/>
              </a:solidFill>
            </a:endParaRPr>
          </a:p>
        </p:txBody>
      </p:sp>
      <p:sp>
        <p:nvSpPr>
          <p:cNvPr id="13" name="Rectangle 12"/>
          <p:cNvSpPr/>
          <p:nvPr/>
        </p:nvSpPr>
        <p:spPr>
          <a:xfrm>
            <a:off x="323529" y="2821164"/>
            <a:ext cx="6844708" cy="830997"/>
          </a:xfrm>
          <a:prstGeom prst="rect">
            <a:avLst/>
          </a:prstGeom>
        </p:spPr>
        <p:txBody>
          <a:bodyPr wrap="square">
            <a:spAutoFit/>
          </a:bodyPr>
          <a:lstStyle/>
          <a:p>
            <a:pPr algn="r" rtl="1"/>
            <a:r>
              <a:rPr lang="fa-IR" altLang="en-US" sz="2400" dirty="0" smtClean="0"/>
              <a:t>دستورات مکانیزم تکرار </a:t>
            </a:r>
            <a:r>
              <a:rPr lang="fa-IR" altLang="en-US" sz="2400" dirty="0" smtClean="0">
                <a:solidFill>
                  <a:srgbClr val="FF0000"/>
                </a:solidFill>
              </a:rPr>
              <a:t>ثابت</a:t>
            </a:r>
            <a:r>
              <a:rPr lang="fa-IR" altLang="en-US" sz="2400" dirty="0" smtClean="0"/>
              <a:t> هستند پس نمیتوانیم بگوییم اسم متغییر رو خودت عوض کن :/</a:t>
            </a:r>
            <a:endParaRPr lang="en-US" altLang="en-US" sz="2400" dirty="0"/>
          </a:p>
        </p:txBody>
      </p:sp>
    </p:spTree>
    <p:extLst>
      <p:ext uri="{BB962C8B-B14F-4D97-AF65-F5344CB8AC3E}">
        <p14:creationId xmlns:p14="http://schemas.microsoft.com/office/powerpoint/2010/main" val="175510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a:t>
            </a:r>
            <a:r>
              <a:rPr lang="fa-IR" dirty="0" smtClean="0">
                <a:solidFill>
                  <a:schemeClr val="tx1"/>
                </a:solidFill>
              </a:rPr>
              <a:t>دو بعدی</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901170" y="1022019"/>
            <a:ext cx="10789920" cy="555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1800" kern="0" dirty="0" smtClean="0">
                <a:cs typeface="Tahoma" panose="020B0604030504040204" pitchFamily="34" charset="0"/>
              </a:rPr>
              <a:t>الگوریتمی بنویسید که دو ماتریس را از کاربر دریافت و حاصلضرب آن دو را محاسبه و چاپ کند.</a:t>
            </a:r>
          </a:p>
          <a:p>
            <a:pPr defTabSz="914400" eaLnBrk="1" hangingPunct="1">
              <a:lnSpc>
                <a:spcPct val="80000"/>
              </a:lnSpc>
              <a:buSzTx/>
              <a:buFont typeface="Wingdings" panose="05000000000000000000" pitchFamily="2" charset="2"/>
              <a:buAutoNum type="arabicParenR"/>
            </a:pPr>
            <a:r>
              <a:rPr lang="en-US" altLang="en-US" sz="1800" kern="0" dirty="0" smtClean="0">
                <a:cs typeface="Tahoma" panose="020B0604030504040204" pitchFamily="34" charset="0"/>
              </a:rPr>
              <a:t>m</a:t>
            </a:r>
            <a:r>
              <a:rPr lang="fa-IR" altLang="en-US" sz="1800" kern="0" dirty="0" smtClean="0">
                <a:cs typeface="Tahoma" panose="020B0604030504040204" pitchFamily="34" charset="0"/>
              </a:rPr>
              <a:t> و </a:t>
            </a:r>
            <a:r>
              <a:rPr lang="en-US" altLang="en-US" sz="1800" kern="0" dirty="0" smtClean="0">
                <a:cs typeface="Tahoma" panose="020B0604030504040204" pitchFamily="34" charset="0"/>
              </a:rPr>
              <a:t>n</a:t>
            </a:r>
            <a:r>
              <a:rPr lang="fa-IR" altLang="en-US" sz="1800" kern="0" dirty="0" smtClean="0">
                <a:cs typeface="Tahoma" panose="020B0604030504040204" pitchFamily="34" charset="0"/>
              </a:rPr>
              <a:t> را بخوان (ابعاد ماتریس اول </a:t>
            </a:r>
            <a:r>
              <a:rPr lang="en-US" altLang="en-US" sz="1800" kern="0" dirty="0" smtClean="0">
                <a:cs typeface="Tahoma" panose="020B0604030504040204" pitchFamily="34" charset="0"/>
              </a:rPr>
              <a:t>m × n</a:t>
            </a:r>
            <a:r>
              <a:rPr lang="fa-IR" altLang="en-US" sz="1800" kern="0" dirty="0" smtClean="0">
                <a:cs typeface="Tahoma" panose="020B0604030504040204" pitchFamily="34" charset="0"/>
              </a:rPr>
              <a:t>)</a:t>
            </a:r>
            <a:endParaRPr lang="en-US"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a:pPr>
            <a:r>
              <a:rPr lang="en-US" altLang="en-US" sz="1800" kern="0" dirty="0" smtClean="0">
                <a:cs typeface="Tahoma" panose="020B0604030504040204" pitchFamily="34" charset="0"/>
              </a:rPr>
              <a:t>p</a:t>
            </a:r>
            <a:r>
              <a:rPr lang="fa-IR" altLang="en-US" sz="1800" kern="0" dirty="0" smtClean="0">
                <a:cs typeface="Tahoma" panose="020B0604030504040204" pitchFamily="34" charset="0"/>
              </a:rPr>
              <a:t> و </a:t>
            </a:r>
            <a:r>
              <a:rPr lang="en-US" altLang="en-US" sz="1800" kern="0" dirty="0" smtClean="0">
                <a:cs typeface="Tahoma" panose="020B0604030504040204" pitchFamily="34" charset="0"/>
              </a:rPr>
              <a:t>q</a:t>
            </a:r>
            <a:r>
              <a:rPr lang="fa-IR" altLang="en-US" sz="1800" kern="0" dirty="0" smtClean="0">
                <a:cs typeface="Tahoma" panose="020B0604030504040204" pitchFamily="34" charset="0"/>
              </a:rPr>
              <a:t> را بخوان (ابعاد ماتریس دوم </a:t>
            </a:r>
            <a:r>
              <a:rPr lang="en-US" altLang="en-US" sz="1800" kern="0" dirty="0" smtClean="0">
                <a:cs typeface="Tahoma" panose="020B0604030504040204" pitchFamily="34" charset="0"/>
              </a:rPr>
              <a:t>p × q</a:t>
            </a:r>
            <a:r>
              <a:rPr lang="fa-IR" altLang="en-US" sz="1800" kern="0" dirty="0" smtClean="0">
                <a:cs typeface="Tahoma" panose="020B0604030504040204" pitchFamily="34" charset="0"/>
              </a:rPr>
              <a:t>)</a:t>
            </a:r>
          </a:p>
          <a:p>
            <a:pPr defTabSz="914400" eaLnBrk="1" hangingPunct="1">
              <a:lnSpc>
                <a:spcPct val="80000"/>
              </a:lnSpc>
              <a:buSzTx/>
              <a:buFont typeface="Wingdings" panose="05000000000000000000" pitchFamily="2" charset="2"/>
              <a:buAutoNum type="arabicParenR"/>
            </a:pPr>
            <a:r>
              <a:rPr lang="fa-IR" altLang="en-US" sz="1800" kern="0" dirty="0" smtClean="0">
                <a:cs typeface="Tahoma" panose="020B0604030504040204" pitchFamily="34" charset="0"/>
              </a:rPr>
              <a:t>اگر </a:t>
            </a:r>
            <a:r>
              <a:rPr lang="en-US" altLang="en-US" sz="1800" kern="0" dirty="0" smtClean="0">
                <a:cs typeface="Tahoma" panose="020B0604030504040204" pitchFamily="34" charset="0"/>
              </a:rPr>
              <a:t>( n ≠ p )</a:t>
            </a:r>
            <a:r>
              <a:rPr lang="fa-IR" altLang="en-US" sz="1800" kern="0" dirty="0" smtClean="0">
                <a:cs typeface="Tahoma" panose="020B0604030504040204" pitchFamily="34" charset="0"/>
              </a:rPr>
              <a:t> آنگاه </a:t>
            </a:r>
          </a:p>
          <a:p>
            <a:pPr defTabSz="914400" eaLnBrk="1" hangingPunct="1">
              <a:lnSpc>
                <a:spcPct val="80000"/>
              </a:lnSpc>
              <a:buSzTx/>
              <a:buFont typeface="Wingdings" panose="05000000000000000000" pitchFamily="2" charset="2"/>
              <a:buNone/>
            </a:pPr>
            <a:r>
              <a:rPr lang="fa-IR" altLang="en-US" sz="1800" kern="0" dirty="0" smtClean="0">
                <a:cs typeface="Tahoma" panose="020B0604030504040204" pitchFamily="34" charset="0"/>
              </a:rPr>
              <a:t>		چاپ کن "ماتریسها قابل ضرب نیستند" و توقف کن</a:t>
            </a: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آرایه </a:t>
            </a:r>
            <a:r>
              <a:rPr lang="en-US" altLang="en-US" sz="1800" kern="0" dirty="0" smtClean="0">
                <a:cs typeface="Tahoma" panose="020B0604030504040204" pitchFamily="34" charset="0"/>
              </a:rPr>
              <a:t>A</a:t>
            </a:r>
            <a:r>
              <a:rPr lang="fa-IR" altLang="en-US" sz="1800" kern="0" dirty="0" smtClean="0">
                <a:cs typeface="Tahoma" panose="020B0604030504040204" pitchFamily="34" charset="0"/>
              </a:rPr>
              <a:t> را به ابعاد </a:t>
            </a:r>
            <a:r>
              <a:rPr lang="en-US" altLang="en-US" sz="1800" kern="0" dirty="0" smtClean="0">
                <a:cs typeface="Tahoma" panose="020B0604030504040204" pitchFamily="34" charset="0"/>
              </a:rPr>
              <a:t>m × n</a:t>
            </a:r>
            <a:r>
              <a:rPr lang="fa-IR" altLang="en-US" sz="1800" kern="0" dirty="0" smtClean="0">
                <a:cs typeface="Tahoma" panose="020B0604030504040204" pitchFamily="34" charset="0"/>
              </a:rPr>
              <a:t> و آرایه </a:t>
            </a:r>
            <a:r>
              <a:rPr lang="en-US" altLang="en-US" sz="1800" kern="0" dirty="0" smtClean="0">
                <a:cs typeface="Tahoma" panose="020B0604030504040204" pitchFamily="34" charset="0"/>
              </a:rPr>
              <a:t>B</a:t>
            </a:r>
            <a:r>
              <a:rPr lang="fa-IR" altLang="en-US" sz="1800" kern="0" dirty="0" smtClean="0">
                <a:cs typeface="Tahoma" panose="020B0604030504040204" pitchFamily="34" charset="0"/>
              </a:rPr>
              <a:t> را به ابعاد </a:t>
            </a:r>
            <a:r>
              <a:rPr lang="en-US" altLang="en-US" sz="1800" kern="0" dirty="0" smtClean="0">
                <a:cs typeface="Tahoma" panose="020B0604030504040204" pitchFamily="34" charset="0"/>
              </a:rPr>
              <a:t>p × q</a:t>
            </a:r>
            <a:r>
              <a:rPr lang="fa-IR" altLang="en-US" sz="1800" kern="0" dirty="0" smtClean="0">
                <a:cs typeface="Tahoma" panose="020B0604030504040204" pitchFamily="34" charset="0"/>
              </a:rPr>
              <a:t> درنظر بگیر</a:t>
            </a: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آرایه </a:t>
            </a:r>
            <a:r>
              <a:rPr lang="en-US" altLang="en-US" sz="1800" kern="0" dirty="0" smtClean="0">
                <a:cs typeface="Tahoma" panose="020B0604030504040204" pitchFamily="34" charset="0"/>
              </a:rPr>
              <a:t>C</a:t>
            </a:r>
            <a:r>
              <a:rPr lang="fa-IR" altLang="en-US" sz="1800" kern="0" dirty="0" smtClean="0">
                <a:cs typeface="Tahoma" panose="020B0604030504040204" pitchFamily="34" charset="0"/>
              </a:rPr>
              <a:t> را به ابعاد </a:t>
            </a:r>
            <a:r>
              <a:rPr lang="en-US" altLang="en-US" sz="1800" kern="0" dirty="0" smtClean="0">
                <a:cs typeface="Tahoma" panose="020B0604030504040204" pitchFamily="34" charset="0"/>
              </a:rPr>
              <a:t>m × q</a:t>
            </a:r>
            <a:r>
              <a:rPr lang="fa-IR" altLang="en-US" sz="1800" kern="0" dirty="0" smtClean="0">
                <a:cs typeface="Tahoma" panose="020B0604030504040204" pitchFamily="34" charset="0"/>
              </a:rPr>
              <a:t> درنظر بگیر</a:t>
            </a: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آرایه </a:t>
            </a:r>
            <a:r>
              <a:rPr lang="en-US" altLang="en-US" sz="1800" kern="0" dirty="0" smtClean="0">
                <a:cs typeface="Tahoma" panose="020B0604030504040204" pitchFamily="34" charset="0"/>
              </a:rPr>
              <a:t>A</a:t>
            </a:r>
            <a:r>
              <a:rPr lang="fa-IR" altLang="en-US" sz="1800" kern="0" dirty="0" smtClean="0">
                <a:cs typeface="Tahoma" panose="020B0604030504040204" pitchFamily="34" charset="0"/>
              </a:rPr>
              <a:t> را به ابعاد </a:t>
            </a:r>
            <a:r>
              <a:rPr lang="en-US" altLang="en-US" sz="1800" kern="0" dirty="0" smtClean="0">
                <a:cs typeface="Tahoma" panose="020B0604030504040204" pitchFamily="34" charset="0"/>
              </a:rPr>
              <a:t>m × n</a:t>
            </a:r>
            <a:r>
              <a:rPr lang="fa-IR" altLang="en-US" sz="1800" kern="0" dirty="0" smtClean="0">
                <a:cs typeface="Tahoma" panose="020B0604030504040204" pitchFamily="34" charset="0"/>
              </a:rPr>
              <a:t> بخوان</a:t>
            </a: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آرایه </a:t>
            </a:r>
            <a:r>
              <a:rPr lang="en-US" altLang="en-US" sz="1800" kern="0" dirty="0" smtClean="0">
                <a:cs typeface="Tahoma" panose="020B0604030504040204" pitchFamily="34" charset="0"/>
              </a:rPr>
              <a:t>B</a:t>
            </a:r>
            <a:r>
              <a:rPr lang="fa-IR" altLang="en-US" sz="1800" kern="0" dirty="0" smtClean="0">
                <a:cs typeface="Tahoma" panose="020B0604030504040204" pitchFamily="34" charset="0"/>
              </a:rPr>
              <a:t> را به ابعاد </a:t>
            </a:r>
            <a:r>
              <a:rPr lang="en-US" altLang="en-US" sz="1800" kern="0" dirty="0" smtClean="0">
                <a:cs typeface="Tahoma" panose="020B0604030504040204" pitchFamily="34" charset="0"/>
              </a:rPr>
              <a:t>p × q</a:t>
            </a:r>
            <a:r>
              <a:rPr lang="fa-IR" altLang="en-US" sz="1800" kern="0" dirty="0" smtClean="0">
                <a:cs typeface="Tahoma" panose="020B0604030504040204" pitchFamily="34" charset="0"/>
              </a:rPr>
              <a:t> بخوان</a:t>
            </a:r>
            <a:endParaRPr lang="en-US"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en-US" altLang="en-US" sz="1800" kern="0" dirty="0" err="1" smtClean="0">
                <a:cs typeface="Tahoma" panose="020B0604030504040204" pitchFamily="34" charset="0"/>
              </a:rPr>
              <a:t>i</a:t>
            </a:r>
            <a:r>
              <a:rPr lang="en-US" altLang="en-US" sz="1800" kern="0" dirty="0" smtClean="0">
                <a:cs typeface="Tahoma" panose="020B0604030504040204" pitchFamily="34" charset="0"/>
              </a:rPr>
              <a:t> ← 1</a:t>
            </a:r>
            <a:endParaRPr lang="fa-IR"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تازمانیکه </a:t>
            </a:r>
            <a:r>
              <a:rPr lang="en-US" altLang="en-US" sz="1800" kern="0" dirty="0" smtClean="0">
                <a:cs typeface="Tahoma" panose="020B0604030504040204" pitchFamily="34" charset="0"/>
              </a:rPr>
              <a:t>( </a:t>
            </a:r>
            <a:r>
              <a:rPr lang="en-US" altLang="en-US" sz="1800" kern="0" dirty="0" err="1" smtClean="0">
                <a:cs typeface="Tahoma" panose="020B0604030504040204" pitchFamily="34" charset="0"/>
              </a:rPr>
              <a:t>i</a:t>
            </a:r>
            <a:r>
              <a:rPr lang="en-US" altLang="en-US" sz="1800" kern="0" dirty="0" smtClean="0">
                <a:cs typeface="Tahoma" panose="020B0604030504040204" pitchFamily="34" charset="0"/>
              </a:rPr>
              <a:t> ≤ m)</a:t>
            </a:r>
            <a:r>
              <a:rPr lang="fa-IR" altLang="en-US" sz="1800" kern="0" dirty="0" smtClean="0">
                <a:cs typeface="Tahoma" panose="020B0604030504040204" pitchFamily="34" charset="0"/>
              </a:rPr>
              <a:t> دستورات 10 تا 18 را تکرار کن</a:t>
            </a:r>
            <a:endParaRPr lang="en-US"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en-US" altLang="en-US" sz="1800" kern="0" dirty="0" smtClean="0">
                <a:cs typeface="Tahoma" panose="020B0604030504040204" pitchFamily="34" charset="0"/>
              </a:rPr>
              <a:t>j ← 1</a:t>
            </a:r>
            <a:endParaRPr lang="fa-IR"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تازمانیکه </a:t>
            </a:r>
            <a:r>
              <a:rPr lang="en-US" altLang="en-US" sz="1800" kern="0" dirty="0" smtClean="0">
                <a:cs typeface="Tahoma" panose="020B0604030504040204" pitchFamily="34" charset="0"/>
              </a:rPr>
              <a:t>( j ≤ q)</a:t>
            </a:r>
            <a:r>
              <a:rPr lang="fa-IR" altLang="en-US" sz="1800" kern="0" dirty="0" smtClean="0">
                <a:cs typeface="Tahoma" panose="020B0604030504040204" pitchFamily="34" charset="0"/>
              </a:rPr>
              <a:t> دستورات 12 تا 17 را تکرار کن</a:t>
            </a:r>
            <a:endParaRPr lang="en-US"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en-US" altLang="en-US" sz="1800" kern="0" dirty="0" smtClean="0">
                <a:cs typeface="Tahoma" panose="020B0604030504040204" pitchFamily="34" charset="0"/>
              </a:rPr>
              <a:t>sum ← 0</a:t>
            </a:r>
            <a:r>
              <a:rPr lang="fa-IR" altLang="en-US" sz="1800" kern="0" dirty="0" smtClean="0">
                <a:cs typeface="Tahoma" panose="020B0604030504040204" pitchFamily="34" charset="0"/>
              </a:rPr>
              <a:t> و </a:t>
            </a:r>
            <a:r>
              <a:rPr lang="en-US" altLang="en-US" sz="1800" kern="0" dirty="0" smtClean="0">
                <a:cs typeface="Tahoma" panose="020B0604030504040204" pitchFamily="34" charset="0"/>
              </a:rPr>
              <a:t>k ← 1</a:t>
            </a:r>
            <a:endParaRPr lang="fa-IR"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تازمانیکه </a:t>
            </a:r>
            <a:r>
              <a:rPr lang="en-US" altLang="en-US" sz="1800" kern="0" dirty="0" smtClean="0">
                <a:cs typeface="Tahoma" panose="020B0604030504040204" pitchFamily="34" charset="0"/>
              </a:rPr>
              <a:t>(k ≤ n)</a:t>
            </a:r>
            <a:r>
              <a:rPr lang="fa-IR" altLang="en-US" sz="1800" kern="0" dirty="0" smtClean="0">
                <a:cs typeface="Tahoma" panose="020B0604030504040204" pitchFamily="34" charset="0"/>
              </a:rPr>
              <a:t> دستورات 14 تا 15 را تکرار کن</a:t>
            </a:r>
            <a:endParaRPr lang="en-US"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en-US" altLang="en-US" sz="1800" kern="0" dirty="0" smtClean="0">
                <a:cs typeface="Tahoma" panose="020B0604030504040204" pitchFamily="34" charset="0"/>
              </a:rPr>
              <a:t>sum ← sum + A(</a:t>
            </a:r>
            <a:r>
              <a:rPr lang="en-US" altLang="en-US" sz="1800" kern="0" dirty="0" err="1" smtClean="0">
                <a:cs typeface="Tahoma" panose="020B0604030504040204" pitchFamily="34" charset="0"/>
              </a:rPr>
              <a:t>i,k</a:t>
            </a:r>
            <a:r>
              <a:rPr lang="en-US" altLang="en-US" sz="1800" kern="0" dirty="0" smtClean="0">
                <a:cs typeface="Tahoma" panose="020B0604030504040204" pitchFamily="34" charset="0"/>
              </a:rPr>
              <a:t>) × B(</a:t>
            </a:r>
            <a:r>
              <a:rPr lang="en-US" altLang="en-US" sz="1800" kern="0" dirty="0" err="1" smtClean="0">
                <a:cs typeface="Tahoma" panose="020B0604030504040204" pitchFamily="34" charset="0"/>
              </a:rPr>
              <a:t>k,j</a:t>
            </a:r>
            <a:r>
              <a:rPr lang="en-US" altLang="en-US" sz="1800" kern="0" dirty="0" smtClean="0">
                <a:cs typeface="Tahoma" panose="020B0604030504040204" pitchFamily="34" charset="0"/>
              </a:rPr>
              <a:t>)</a:t>
            </a:r>
          </a:p>
          <a:p>
            <a:pPr defTabSz="914400" eaLnBrk="1" hangingPunct="1">
              <a:lnSpc>
                <a:spcPct val="80000"/>
              </a:lnSpc>
              <a:buSzTx/>
              <a:buFont typeface="Wingdings" panose="05000000000000000000" pitchFamily="2" charset="2"/>
              <a:buAutoNum type="arabicParenR" startAt="4"/>
            </a:pPr>
            <a:r>
              <a:rPr lang="en-US" altLang="en-US" sz="1800" kern="0" dirty="0" smtClean="0">
                <a:cs typeface="Tahoma" panose="020B0604030504040204" pitchFamily="34" charset="0"/>
              </a:rPr>
              <a:t>k ← k + 1</a:t>
            </a:r>
          </a:p>
          <a:p>
            <a:pPr defTabSz="914400" eaLnBrk="1" hangingPunct="1">
              <a:lnSpc>
                <a:spcPct val="80000"/>
              </a:lnSpc>
              <a:buSzTx/>
              <a:buFont typeface="Wingdings" panose="05000000000000000000" pitchFamily="2" charset="2"/>
              <a:buAutoNum type="arabicParenR" startAt="4"/>
            </a:pPr>
            <a:r>
              <a:rPr lang="en-US" altLang="en-US" sz="1800" kern="0" dirty="0" smtClean="0">
                <a:cs typeface="Tahoma" panose="020B0604030504040204" pitchFamily="34" charset="0"/>
              </a:rPr>
              <a:t>C(</a:t>
            </a:r>
            <a:r>
              <a:rPr lang="en-US" altLang="en-US" sz="1800" kern="0" dirty="0" err="1" smtClean="0">
                <a:cs typeface="Tahoma" panose="020B0604030504040204" pitchFamily="34" charset="0"/>
              </a:rPr>
              <a:t>i,j</a:t>
            </a:r>
            <a:r>
              <a:rPr lang="en-US" altLang="en-US" sz="1800" kern="0" dirty="0" smtClean="0">
                <a:cs typeface="Tahoma" panose="020B0604030504040204" pitchFamily="34" charset="0"/>
              </a:rPr>
              <a:t>) ← sum</a:t>
            </a:r>
          </a:p>
          <a:p>
            <a:pPr defTabSz="914400" eaLnBrk="1" hangingPunct="1">
              <a:lnSpc>
                <a:spcPct val="80000"/>
              </a:lnSpc>
              <a:buSzTx/>
              <a:buFont typeface="Wingdings" panose="05000000000000000000" pitchFamily="2" charset="2"/>
              <a:buAutoNum type="arabicParenR" startAt="4"/>
            </a:pPr>
            <a:r>
              <a:rPr lang="en-US" altLang="en-US" sz="1800" kern="0" dirty="0" smtClean="0">
                <a:cs typeface="Tahoma" panose="020B0604030504040204" pitchFamily="34" charset="0"/>
              </a:rPr>
              <a:t>j ← j + 1</a:t>
            </a:r>
          </a:p>
          <a:p>
            <a:pPr defTabSz="914400" eaLnBrk="1" hangingPunct="1">
              <a:lnSpc>
                <a:spcPct val="80000"/>
              </a:lnSpc>
              <a:buSzTx/>
              <a:buFont typeface="Wingdings" panose="05000000000000000000" pitchFamily="2" charset="2"/>
              <a:buAutoNum type="arabicParenR" startAt="4"/>
            </a:pPr>
            <a:r>
              <a:rPr lang="en-US" altLang="en-US" sz="1800" kern="0" dirty="0" err="1" smtClean="0">
                <a:cs typeface="Tahoma" panose="020B0604030504040204" pitchFamily="34" charset="0"/>
              </a:rPr>
              <a:t>i</a:t>
            </a:r>
            <a:r>
              <a:rPr lang="en-US" altLang="en-US" sz="1800" kern="0" dirty="0" smtClean="0">
                <a:cs typeface="Tahoma" panose="020B0604030504040204" pitchFamily="34" charset="0"/>
              </a:rPr>
              <a:t> ← </a:t>
            </a:r>
            <a:r>
              <a:rPr lang="en-US" altLang="en-US" sz="1800" kern="0" dirty="0" err="1" smtClean="0">
                <a:cs typeface="Tahoma" panose="020B0604030504040204" pitchFamily="34" charset="0"/>
              </a:rPr>
              <a:t>i</a:t>
            </a:r>
            <a:r>
              <a:rPr lang="en-US" altLang="en-US" sz="1800" kern="0" dirty="0" smtClean="0">
                <a:cs typeface="Tahoma" panose="020B0604030504040204" pitchFamily="34" charset="0"/>
              </a:rPr>
              <a:t> + 1</a:t>
            </a:r>
            <a:endParaRPr lang="fa-IR" altLang="en-US" sz="1800" kern="0" dirty="0" smtClean="0">
              <a:cs typeface="Tahoma" panose="020B0604030504040204" pitchFamily="34" charset="0"/>
            </a:endParaRPr>
          </a:p>
          <a:p>
            <a:pPr defTabSz="914400" eaLnBrk="1" hangingPunct="1">
              <a:lnSpc>
                <a:spcPct val="80000"/>
              </a:lnSpc>
              <a:buSzTx/>
              <a:buFont typeface="Wingdings" panose="05000000000000000000" pitchFamily="2" charset="2"/>
              <a:buAutoNum type="arabicParenR" startAt="4"/>
            </a:pPr>
            <a:r>
              <a:rPr lang="fa-IR" altLang="en-US" sz="1800" kern="0" dirty="0" smtClean="0">
                <a:cs typeface="Tahoma" panose="020B0604030504040204" pitchFamily="34" charset="0"/>
              </a:rPr>
              <a:t>آرایه </a:t>
            </a:r>
            <a:r>
              <a:rPr lang="en-US" altLang="en-US" sz="1800" kern="0" dirty="0" smtClean="0">
                <a:cs typeface="Tahoma" panose="020B0604030504040204" pitchFamily="34" charset="0"/>
              </a:rPr>
              <a:t>C</a:t>
            </a:r>
            <a:r>
              <a:rPr lang="fa-IR" altLang="en-US" sz="1800" kern="0" dirty="0" smtClean="0">
                <a:cs typeface="Tahoma" panose="020B0604030504040204" pitchFamily="34" charset="0"/>
              </a:rPr>
              <a:t> را به ابعاد </a:t>
            </a:r>
            <a:r>
              <a:rPr lang="en-US" altLang="en-US" sz="1800" kern="0" dirty="0" smtClean="0">
                <a:cs typeface="Tahoma" panose="020B0604030504040204" pitchFamily="34" charset="0"/>
              </a:rPr>
              <a:t>m × q </a:t>
            </a:r>
            <a:r>
              <a:rPr lang="fa-IR" altLang="en-US" sz="1800" kern="0" dirty="0" smtClean="0">
                <a:cs typeface="Tahoma" panose="020B0604030504040204" pitchFamily="34" charset="0"/>
              </a:rPr>
              <a:t>چاپ کن</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68" y="1510725"/>
            <a:ext cx="4581160" cy="155759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39" y="3241040"/>
            <a:ext cx="4533817" cy="1299695"/>
          </a:xfrm>
          <a:prstGeom prst="rect">
            <a:avLst/>
          </a:prstGeom>
        </p:spPr>
      </p:pic>
    </p:spTree>
    <p:extLst>
      <p:ext uri="{BB962C8B-B14F-4D97-AF65-F5344CB8AC3E}">
        <p14:creationId xmlns:p14="http://schemas.microsoft.com/office/powerpoint/2010/main" val="196410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1000"/>
                                        <p:tgtEl>
                                          <p:spTgt spid="5">
                                            <p:txEl>
                                              <p:pRg st="1" end="1"/>
                                            </p:txEl>
                                          </p:spTgt>
                                        </p:tgtEl>
                                      </p:cBhvr>
                                    </p:animEffect>
                                    <p:anim calcmode="lin" valueType="num">
                                      <p:cBhvr>
                                        <p:cTn id="2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1000"/>
                                        <p:tgtEl>
                                          <p:spTgt spid="5">
                                            <p:txEl>
                                              <p:pRg st="2" end="2"/>
                                            </p:txEl>
                                          </p:spTgt>
                                        </p:tgtEl>
                                      </p:cBhvr>
                                    </p:animEffect>
                                    <p:anim calcmode="lin" valueType="num">
                                      <p:cBhvr>
                                        <p:cTn id="3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1000"/>
                                        <p:tgtEl>
                                          <p:spTgt spid="5">
                                            <p:txEl>
                                              <p:pRg st="3" end="3"/>
                                            </p:txEl>
                                          </p:spTgt>
                                        </p:tgtEl>
                                      </p:cBhvr>
                                    </p:animEffect>
                                    <p:anim calcmode="lin" valueType="num">
                                      <p:cBhvr>
                                        <p:cTn id="4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1000"/>
                                        <p:tgtEl>
                                          <p:spTgt spid="5">
                                            <p:txEl>
                                              <p:pRg st="4" end="4"/>
                                            </p:txEl>
                                          </p:spTgt>
                                        </p:tgtEl>
                                      </p:cBhvr>
                                    </p:animEffect>
                                    <p:anim calcmode="lin" valueType="num">
                                      <p:cBhvr>
                                        <p:cTn id="4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animEffect transition="in" filter="fade">
                                      <p:cBhvr>
                                        <p:cTn id="53" dur="1000"/>
                                        <p:tgtEl>
                                          <p:spTgt spid="5">
                                            <p:txEl>
                                              <p:pRg st="5" end="5"/>
                                            </p:txEl>
                                          </p:spTgt>
                                        </p:tgtEl>
                                      </p:cBhvr>
                                    </p:animEffect>
                                    <p:anim calcmode="lin" valueType="num">
                                      <p:cBhvr>
                                        <p:cTn id="5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animEffect transition="in" filter="fade">
                                      <p:cBhvr>
                                        <p:cTn id="60" dur="1000"/>
                                        <p:tgtEl>
                                          <p:spTgt spid="5">
                                            <p:txEl>
                                              <p:pRg st="6" end="6"/>
                                            </p:txEl>
                                          </p:spTgt>
                                        </p:tgtEl>
                                      </p:cBhvr>
                                    </p:animEffect>
                                    <p:anim calcmode="lin" valueType="num">
                                      <p:cBhvr>
                                        <p:cTn id="6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animEffect transition="in" filter="fade">
                                      <p:cBhvr>
                                        <p:cTn id="67" dur="1000"/>
                                        <p:tgtEl>
                                          <p:spTgt spid="5">
                                            <p:txEl>
                                              <p:pRg st="7" end="7"/>
                                            </p:txEl>
                                          </p:spTgt>
                                        </p:tgtEl>
                                      </p:cBhvr>
                                    </p:animEffect>
                                    <p:anim calcmode="lin" valueType="num">
                                      <p:cBhvr>
                                        <p:cTn id="6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5">
                                            <p:txEl>
                                              <p:pRg st="8" end="8"/>
                                            </p:txEl>
                                          </p:spTgt>
                                        </p:tgtEl>
                                        <p:attrNameLst>
                                          <p:attrName>style.visibility</p:attrName>
                                        </p:attrNameLst>
                                      </p:cBhvr>
                                      <p:to>
                                        <p:strVal val="visible"/>
                                      </p:to>
                                    </p:set>
                                    <p:animEffect transition="in" filter="fade">
                                      <p:cBhvr>
                                        <p:cTn id="74" dur="1000"/>
                                        <p:tgtEl>
                                          <p:spTgt spid="5">
                                            <p:txEl>
                                              <p:pRg st="8" end="8"/>
                                            </p:txEl>
                                          </p:spTgt>
                                        </p:tgtEl>
                                      </p:cBhvr>
                                    </p:animEffect>
                                    <p:anim calcmode="lin" valueType="num">
                                      <p:cBhvr>
                                        <p:cTn id="7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animEffect transition="in" filter="fade">
                                      <p:cBhvr>
                                        <p:cTn id="81" dur="1000"/>
                                        <p:tgtEl>
                                          <p:spTgt spid="5">
                                            <p:txEl>
                                              <p:pRg st="9" end="9"/>
                                            </p:txEl>
                                          </p:spTgt>
                                        </p:tgtEl>
                                      </p:cBhvr>
                                    </p:animEffect>
                                    <p:anim calcmode="lin" valueType="num">
                                      <p:cBhvr>
                                        <p:cTn id="8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5">
                                            <p:txEl>
                                              <p:pRg st="10" end="10"/>
                                            </p:txEl>
                                          </p:spTgt>
                                        </p:tgtEl>
                                        <p:attrNameLst>
                                          <p:attrName>style.visibility</p:attrName>
                                        </p:attrNameLst>
                                      </p:cBhvr>
                                      <p:to>
                                        <p:strVal val="visible"/>
                                      </p:to>
                                    </p:set>
                                    <p:animEffect transition="in" filter="fade">
                                      <p:cBhvr>
                                        <p:cTn id="88" dur="1000"/>
                                        <p:tgtEl>
                                          <p:spTgt spid="5">
                                            <p:txEl>
                                              <p:pRg st="10" end="10"/>
                                            </p:txEl>
                                          </p:spTgt>
                                        </p:tgtEl>
                                      </p:cBhvr>
                                    </p:animEffect>
                                    <p:anim calcmode="lin" valueType="num">
                                      <p:cBhvr>
                                        <p:cTn id="8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90"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animEffect transition="in" filter="fade">
                                      <p:cBhvr>
                                        <p:cTn id="95" dur="1000"/>
                                        <p:tgtEl>
                                          <p:spTgt spid="5">
                                            <p:txEl>
                                              <p:pRg st="11" end="11"/>
                                            </p:txEl>
                                          </p:spTgt>
                                        </p:tgtEl>
                                      </p:cBhvr>
                                    </p:animEffect>
                                    <p:anim calcmode="lin" valueType="num">
                                      <p:cBhvr>
                                        <p:cTn id="96"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5">
                                            <p:txEl>
                                              <p:pRg st="12" end="12"/>
                                            </p:txEl>
                                          </p:spTgt>
                                        </p:tgtEl>
                                        <p:attrNameLst>
                                          <p:attrName>style.visibility</p:attrName>
                                        </p:attrNameLst>
                                      </p:cBhvr>
                                      <p:to>
                                        <p:strVal val="visible"/>
                                      </p:to>
                                    </p:set>
                                    <p:animEffect transition="in" filter="fade">
                                      <p:cBhvr>
                                        <p:cTn id="102" dur="1000"/>
                                        <p:tgtEl>
                                          <p:spTgt spid="5">
                                            <p:txEl>
                                              <p:pRg st="12" end="12"/>
                                            </p:txEl>
                                          </p:spTgt>
                                        </p:tgtEl>
                                      </p:cBhvr>
                                    </p:animEffect>
                                    <p:anim calcmode="lin" valueType="num">
                                      <p:cBhvr>
                                        <p:cTn id="10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104"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5">
                                            <p:txEl>
                                              <p:pRg st="13" end="13"/>
                                            </p:txEl>
                                          </p:spTgt>
                                        </p:tgtEl>
                                        <p:attrNameLst>
                                          <p:attrName>style.visibility</p:attrName>
                                        </p:attrNameLst>
                                      </p:cBhvr>
                                      <p:to>
                                        <p:strVal val="visible"/>
                                      </p:to>
                                    </p:set>
                                    <p:animEffect transition="in" filter="fade">
                                      <p:cBhvr>
                                        <p:cTn id="109" dur="1000"/>
                                        <p:tgtEl>
                                          <p:spTgt spid="5">
                                            <p:txEl>
                                              <p:pRg st="13" end="13"/>
                                            </p:txEl>
                                          </p:spTgt>
                                        </p:tgtEl>
                                      </p:cBhvr>
                                    </p:animEffect>
                                    <p:anim calcmode="lin" valueType="num">
                                      <p:cBhvr>
                                        <p:cTn id="110"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11"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5">
                                            <p:txEl>
                                              <p:pRg st="14" end="14"/>
                                            </p:txEl>
                                          </p:spTgt>
                                        </p:tgtEl>
                                        <p:attrNameLst>
                                          <p:attrName>style.visibility</p:attrName>
                                        </p:attrNameLst>
                                      </p:cBhvr>
                                      <p:to>
                                        <p:strVal val="visible"/>
                                      </p:to>
                                    </p:set>
                                    <p:animEffect transition="in" filter="fade">
                                      <p:cBhvr>
                                        <p:cTn id="116" dur="1000"/>
                                        <p:tgtEl>
                                          <p:spTgt spid="5">
                                            <p:txEl>
                                              <p:pRg st="14" end="14"/>
                                            </p:txEl>
                                          </p:spTgt>
                                        </p:tgtEl>
                                      </p:cBhvr>
                                    </p:animEffect>
                                    <p:anim calcmode="lin" valueType="num">
                                      <p:cBhvr>
                                        <p:cTn id="117"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118"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5">
                                            <p:txEl>
                                              <p:pRg st="15" end="15"/>
                                            </p:txEl>
                                          </p:spTgt>
                                        </p:tgtEl>
                                        <p:attrNameLst>
                                          <p:attrName>style.visibility</p:attrName>
                                        </p:attrNameLst>
                                      </p:cBhvr>
                                      <p:to>
                                        <p:strVal val="visible"/>
                                      </p:to>
                                    </p:set>
                                    <p:animEffect transition="in" filter="fade">
                                      <p:cBhvr>
                                        <p:cTn id="123" dur="1000"/>
                                        <p:tgtEl>
                                          <p:spTgt spid="5">
                                            <p:txEl>
                                              <p:pRg st="15" end="15"/>
                                            </p:txEl>
                                          </p:spTgt>
                                        </p:tgtEl>
                                      </p:cBhvr>
                                    </p:animEffect>
                                    <p:anim calcmode="lin" valueType="num">
                                      <p:cBhvr>
                                        <p:cTn id="124"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125"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5">
                                            <p:txEl>
                                              <p:pRg st="16" end="16"/>
                                            </p:txEl>
                                          </p:spTgt>
                                        </p:tgtEl>
                                        <p:attrNameLst>
                                          <p:attrName>style.visibility</p:attrName>
                                        </p:attrNameLst>
                                      </p:cBhvr>
                                      <p:to>
                                        <p:strVal val="visible"/>
                                      </p:to>
                                    </p:set>
                                    <p:animEffect transition="in" filter="fade">
                                      <p:cBhvr>
                                        <p:cTn id="130" dur="1000"/>
                                        <p:tgtEl>
                                          <p:spTgt spid="5">
                                            <p:txEl>
                                              <p:pRg st="16" end="16"/>
                                            </p:txEl>
                                          </p:spTgt>
                                        </p:tgtEl>
                                      </p:cBhvr>
                                    </p:animEffect>
                                    <p:anim calcmode="lin" valueType="num">
                                      <p:cBhvr>
                                        <p:cTn id="131"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132"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5">
                                            <p:txEl>
                                              <p:pRg st="17" end="17"/>
                                            </p:txEl>
                                          </p:spTgt>
                                        </p:tgtEl>
                                        <p:attrNameLst>
                                          <p:attrName>style.visibility</p:attrName>
                                        </p:attrNameLst>
                                      </p:cBhvr>
                                      <p:to>
                                        <p:strVal val="visible"/>
                                      </p:to>
                                    </p:set>
                                    <p:animEffect transition="in" filter="fade">
                                      <p:cBhvr>
                                        <p:cTn id="137" dur="1000"/>
                                        <p:tgtEl>
                                          <p:spTgt spid="5">
                                            <p:txEl>
                                              <p:pRg st="17" end="17"/>
                                            </p:txEl>
                                          </p:spTgt>
                                        </p:tgtEl>
                                      </p:cBhvr>
                                    </p:animEffect>
                                    <p:anim calcmode="lin" valueType="num">
                                      <p:cBhvr>
                                        <p:cTn id="138"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39"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nodeType="clickEffect">
                                  <p:stCondLst>
                                    <p:cond delay="0"/>
                                  </p:stCondLst>
                                  <p:childTnLst>
                                    <p:set>
                                      <p:cBhvr>
                                        <p:cTn id="143" dur="1" fill="hold">
                                          <p:stCondLst>
                                            <p:cond delay="0"/>
                                          </p:stCondLst>
                                        </p:cTn>
                                        <p:tgtEl>
                                          <p:spTgt spid="5">
                                            <p:txEl>
                                              <p:pRg st="18" end="18"/>
                                            </p:txEl>
                                          </p:spTgt>
                                        </p:tgtEl>
                                        <p:attrNameLst>
                                          <p:attrName>style.visibility</p:attrName>
                                        </p:attrNameLst>
                                      </p:cBhvr>
                                      <p:to>
                                        <p:strVal val="visible"/>
                                      </p:to>
                                    </p:set>
                                    <p:animEffect transition="in" filter="fade">
                                      <p:cBhvr>
                                        <p:cTn id="144" dur="1000"/>
                                        <p:tgtEl>
                                          <p:spTgt spid="5">
                                            <p:txEl>
                                              <p:pRg st="18" end="18"/>
                                            </p:txEl>
                                          </p:spTgt>
                                        </p:tgtEl>
                                      </p:cBhvr>
                                    </p:animEffect>
                                    <p:anim calcmode="lin" valueType="num">
                                      <p:cBhvr>
                                        <p:cTn id="145"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146" dur="1000" fill="hold"/>
                                        <p:tgtEl>
                                          <p:spTgt spid="5">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nodeType="clickEffect">
                                  <p:stCondLst>
                                    <p:cond delay="0"/>
                                  </p:stCondLst>
                                  <p:childTnLst>
                                    <p:set>
                                      <p:cBhvr>
                                        <p:cTn id="150" dur="1" fill="hold">
                                          <p:stCondLst>
                                            <p:cond delay="0"/>
                                          </p:stCondLst>
                                        </p:cTn>
                                        <p:tgtEl>
                                          <p:spTgt spid="5">
                                            <p:txEl>
                                              <p:pRg st="19" end="19"/>
                                            </p:txEl>
                                          </p:spTgt>
                                        </p:tgtEl>
                                        <p:attrNameLst>
                                          <p:attrName>style.visibility</p:attrName>
                                        </p:attrNameLst>
                                      </p:cBhvr>
                                      <p:to>
                                        <p:strVal val="visible"/>
                                      </p:to>
                                    </p:set>
                                    <p:animEffect transition="in" filter="fade">
                                      <p:cBhvr>
                                        <p:cTn id="151" dur="1000"/>
                                        <p:tgtEl>
                                          <p:spTgt spid="5">
                                            <p:txEl>
                                              <p:pRg st="19" end="19"/>
                                            </p:txEl>
                                          </p:spTgt>
                                        </p:tgtEl>
                                      </p:cBhvr>
                                    </p:animEffect>
                                    <p:anim calcmode="lin" valueType="num">
                                      <p:cBhvr>
                                        <p:cTn id="152" dur="1000" fill="hold"/>
                                        <p:tgtEl>
                                          <p:spTgt spid="5">
                                            <p:txEl>
                                              <p:pRg st="19" end="19"/>
                                            </p:txEl>
                                          </p:spTgt>
                                        </p:tgtEl>
                                        <p:attrNameLst>
                                          <p:attrName>ppt_x</p:attrName>
                                        </p:attrNameLst>
                                      </p:cBhvr>
                                      <p:tavLst>
                                        <p:tav tm="0">
                                          <p:val>
                                            <p:strVal val="#ppt_x"/>
                                          </p:val>
                                        </p:tav>
                                        <p:tav tm="100000">
                                          <p:val>
                                            <p:strVal val="#ppt_x"/>
                                          </p:val>
                                        </p:tav>
                                      </p:tavLst>
                                    </p:anim>
                                    <p:anim calcmode="lin" valueType="num">
                                      <p:cBhvr>
                                        <p:cTn id="153" dur="1000" fill="hold"/>
                                        <p:tgtEl>
                                          <p:spTgt spid="5">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nodeType="clickEffect">
                                  <p:stCondLst>
                                    <p:cond delay="0"/>
                                  </p:stCondLst>
                                  <p:childTnLst>
                                    <p:set>
                                      <p:cBhvr>
                                        <p:cTn id="157" dur="1" fill="hold">
                                          <p:stCondLst>
                                            <p:cond delay="0"/>
                                          </p:stCondLst>
                                        </p:cTn>
                                        <p:tgtEl>
                                          <p:spTgt spid="5">
                                            <p:txEl>
                                              <p:pRg st="20" end="20"/>
                                            </p:txEl>
                                          </p:spTgt>
                                        </p:tgtEl>
                                        <p:attrNameLst>
                                          <p:attrName>style.visibility</p:attrName>
                                        </p:attrNameLst>
                                      </p:cBhvr>
                                      <p:to>
                                        <p:strVal val="visible"/>
                                      </p:to>
                                    </p:set>
                                    <p:animEffect transition="in" filter="fade">
                                      <p:cBhvr>
                                        <p:cTn id="158" dur="1000"/>
                                        <p:tgtEl>
                                          <p:spTgt spid="5">
                                            <p:txEl>
                                              <p:pRg st="20" end="20"/>
                                            </p:txEl>
                                          </p:spTgt>
                                        </p:tgtEl>
                                      </p:cBhvr>
                                    </p:animEffect>
                                    <p:anim calcmode="lin" valueType="num">
                                      <p:cBhvr>
                                        <p:cTn id="159" dur="1000" fill="hold"/>
                                        <p:tgtEl>
                                          <p:spTgt spid="5">
                                            <p:txEl>
                                              <p:pRg st="20" end="20"/>
                                            </p:txEl>
                                          </p:spTgt>
                                        </p:tgtEl>
                                        <p:attrNameLst>
                                          <p:attrName>ppt_x</p:attrName>
                                        </p:attrNameLst>
                                      </p:cBhvr>
                                      <p:tavLst>
                                        <p:tav tm="0">
                                          <p:val>
                                            <p:strVal val="#ppt_x"/>
                                          </p:val>
                                        </p:tav>
                                        <p:tav tm="100000">
                                          <p:val>
                                            <p:strVal val="#ppt_x"/>
                                          </p:val>
                                        </p:tav>
                                      </p:tavLst>
                                    </p:anim>
                                    <p:anim calcmode="lin" valueType="num">
                                      <p:cBhvr>
                                        <p:cTn id="160" dur="1000" fill="hold"/>
                                        <p:tgtEl>
                                          <p:spTgt spid="5">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a:t>
            </a:r>
            <a:r>
              <a:rPr lang="fa-IR" dirty="0" smtClean="0">
                <a:solidFill>
                  <a:schemeClr val="tx1"/>
                </a:solidFill>
              </a:rPr>
              <a:t>دو بعدی</a:t>
            </a:r>
            <a:endParaRPr lang="fa-IR" dirty="0">
              <a:solidFill>
                <a:schemeClr val="tx1"/>
              </a:solidFill>
            </a:endParaRP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01170" y="1022019"/>
            <a:ext cx="10789920"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دریک آزمون دانشجویان باید به 20 سوال 4 گزینه ای جواب بدهند. الگوریتمی بنویسید که ابتدا جواب درست سوالات را دریافت و سپس برای تعدادی دانشجو برگه پاسخنامه را دریافت و نمره آنها را محاسبه و چاپ کند. پاسخنامه ها </a:t>
            </a:r>
            <a:r>
              <a:rPr kumimoji="0" lang="fa-IR" altLang="en-US" sz="1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در </a:t>
            </a:r>
            <a:r>
              <a:rPr kumimoji="0" lang="fa-IR" altLang="en-US" sz="1400" b="0" i="0" u="none" strike="noStrike" kern="0" cap="none" spc="0" normalizeH="0" baseline="0" noProof="0" dirty="0" smtClean="0">
                <a:ln>
                  <a:noFill/>
                </a:ln>
                <a:solidFill>
                  <a:srgbClr val="000000"/>
                </a:solidFill>
                <a:effectLst/>
                <a:uLnTx/>
                <a:uFillTx/>
                <a:latin typeface="Tahoma"/>
                <a:ea typeface="+mn-ea"/>
              </a:rPr>
              <a:t> یک آرایه دوبعدی </a:t>
            </a:r>
            <a:r>
              <a:rPr kumimoji="0" lang="en-US" altLang="en-US" sz="1400" b="0" i="0" u="none" strike="noStrike" kern="0" cap="none" spc="0" normalizeH="0" baseline="0" noProof="0" dirty="0" smtClean="0">
                <a:ln>
                  <a:noFill/>
                </a:ln>
                <a:solidFill>
                  <a:srgbClr val="000000"/>
                </a:solidFill>
                <a:effectLst/>
                <a:uLnTx/>
                <a:uFillTx/>
                <a:latin typeface="Tahoma"/>
                <a:ea typeface="+mn-ea"/>
              </a:rPr>
              <a:t>20 × 4</a:t>
            </a:r>
            <a:r>
              <a:rPr kumimoji="0" lang="fa-IR" altLang="en-US" sz="1400" b="0" i="0" u="none" strike="noStrike" kern="0" cap="none" spc="0" normalizeH="0" baseline="0" noProof="0" dirty="0" smtClean="0">
                <a:ln>
                  <a:noFill/>
                </a:ln>
                <a:solidFill>
                  <a:srgbClr val="000000"/>
                </a:solidFill>
                <a:effectLst/>
                <a:uLnTx/>
                <a:uFillTx/>
                <a:latin typeface="Tahoma"/>
                <a:ea typeface="+mn-ea"/>
              </a:rPr>
              <a:t> است که در جاهایی که دانشجو علامت زده است کاراکتر </a:t>
            </a:r>
            <a:r>
              <a:rPr kumimoji="0" lang="en-US" altLang="en-US" sz="1400" b="0" i="0" u="none" strike="noStrike" kern="0" cap="none" spc="0" normalizeH="0" baseline="0" noProof="0" dirty="0" smtClean="0">
                <a:ln>
                  <a:noFill/>
                </a:ln>
                <a:solidFill>
                  <a:srgbClr val="000000"/>
                </a:solidFill>
                <a:effectLst/>
                <a:uLnTx/>
                <a:uFillTx/>
                <a:latin typeface="Tahoma"/>
                <a:ea typeface="+mn-ea"/>
              </a:rPr>
              <a:t>X</a:t>
            </a:r>
            <a:r>
              <a:rPr kumimoji="0" lang="fa-IR" altLang="en-US" sz="1400" b="0" i="0" u="none" strike="noStrike" kern="0" cap="none" spc="0" normalizeH="0" baseline="0" noProof="0" dirty="0" smtClean="0">
                <a:ln>
                  <a:noFill/>
                </a:ln>
                <a:solidFill>
                  <a:srgbClr val="000000"/>
                </a:solidFill>
                <a:effectLst/>
                <a:uLnTx/>
                <a:uFillTx/>
                <a:latin typeface="Tahoma"/>
                <a:ea typeface="+mn-ea"/>
              </a:rPr>
              <a:t> قرار گرفته است و سایر مکانها خالی است. هر پاسخ غلط </a:t>
            </a:r>
            <a:r>
              <a:rPr kumimoji="0" lang="fa-IR" altLang="en-US" sz="1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1400" b="0" i="0" u="none" strike="noStrike" kern="0" cap="none" spc="0" normalizeH="0" baseline="0" noProof="0" dirty="0" smtClean="0">
                <a:ln>
                  <a:noFill/>
                </a:ln>
                <a:solidFill>
                  <a:srgbClr val="000000"/>
                </a:solidFill>
                <a:effectLst/>
                <a:uLnTx/>
                <a:uFillTx/>
                <a:latin typeface="Tahoma"/>
                <a:ea typeface="+mn-ea"/>
              </a:rPr>
              <a:t>⅓</a:t>
            </a:r>
            <a:r>
              <a:rPr kumimoji="0" lang="fa-IR" altLang="en-US" sz="1400" b="0" i="0" u="none" strike="noStrike" kern="0" cap="none" spc="0" normalizeH="0" baseline="0" noProof="0" dirty="0" smtClean="0">
                <a:ln>
                  <a:noFill/>
                </a:ln>
                <a:solidFill>
                  <a:srgbClr val="000000"/>
                </a:solidFill>
                <a:effectLst/>
                <a:uLnTx/>
                <a:uFillTx/>
                <a:latin typeface="Tahoma"/>
                <a:ea typeface="+mn-ea"/>
              </a:rPr>
              <a:t> نمره منفی دارد.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1400" b="0" i="0" u="none" strike="noStrike" kern="0" cap="none" spc="0" normalizeH="0" baseline="0" noProof="0" dirty="0" smtClean="0">
                <a:ln>
                  <a:noFill/>
                </a:ln>
                <a:solidFill>
                  <a:srgbClr val="000000"/>
                </a:solidFill>
                <a:effectLst/>
                <a:uLnTx/>
                <a:uFillTx/>
                <a:latin typeface="Tahoma"/>
                <a:ea typeface="+mn-ea"/>
              </a:rPr>
              <a:t>correct</a:t>
            </a:r>
            <a:r>
              <a:rPr kumimoji="0" lang="fa-IR" altLang="en-US" sz="14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1400" b="0" i="0" u="none" strike="noStrike" kern="0" cap="none" spc="0" normalizeH="0" baseline="0" noProof="0" dirty="0" smtClean="0">
                <a:ln>
                  <a:noFill/>
                </a:ln>
                <a:solidFill>
                  <a:srgbClr val="000000"/>
                </a:solidFill>
                <a:effectLst/>
                <a:uLnTx/>
                <a:uFillTx/>
                <a:latin typeface="Tahoma"/>
                <a:ea typeface="+mn-ea"/>
              </a:rPr>
              <a:t>20</a:t>
            </a:r>
            <a:r>
              <a:rPr kumimoji="0" lang="fa-IR" altLang="en-US" sz="1400" b="0" i="0" u="none" strike="noStrike" kern="0" cap="none" spc="0" normalizeH="0" baseline="0" noProof="0" dirty="0" smtClean="0">
                <a:ln>
                  <a:noFill/>
                </a:ln>
                <a:solidFill>
                  <a:srgbClr val="000000"/>
                </a:solidFill>
                <a:effectLst/>
                <a:uLnTx/>
                <a:uFillTx/>
                <a:latin typeface="Tahoma"/>
                <a:ea typeface="+mn-ea"/>
              </a:rPr>
              <a:t> عضو درنظر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1400" b="0" i="0" u="none" strike="noStrike" kern="0" cap="none" spc="0" normalizeH="0" baseline="0" noProof="0" dirty="0" smtClean="0">
                <a:ln>
                  <a:noFill/>
                </a:ln>
                <a:solidFill>
                  <a:srgbClr val="000000"/>
                </a:solidFill>
                <a:effectLst/>
                <a:uLnTx/>
                <a:uFillTx/>
                <a:latin typeface="Tahoma"/>
                <a:ea typeface="+mn-ea"/>
              </a:rPr>
              <a:t>answers</a:t>
            </a:r>
            <a:r>
              <a:rPr kumimoji="0" lang="fa-IR" altLang="en-US" sz="1400" b="0" i="0" u="none" strike="noStrike" kern="0" cap="none" spc="0" normalizeH="0" baseline="0" noProof="0" dirty="0" smtClean="0">
                <a:ln>
                  <a:noFill/>
                </a:ln>
                <a:solidFill>
                  <a:srgbClr val="000000"/>
                </a:solidFill>
                <a:effectLst/>
                <a:uLnTx/>
                <a:uFillTx/>
                <a:latin typeface="Tahoma"/>
                <a:ea typeface="+mn-ea"/>
              </a:rPr>
              <a:t> را به ابعاد </a:t>
            </a:r>
            <a:r>
              <a:rPr kumimoji="0" lang="en-US" altLang="en-US" sz="1400" b="0" i="0" u="none" strike="noStrike" kern="0" cap="none" spc="0" normalizeH="0" baseline="0" noProof="0" dirty="0" smtClean="0">
                <a:ln>
                  <a:noFill/>
                </a:ln>
                <a:solidFill>
                  <a:srgbClr val="000000"/>
                </a:solidFill>
                <a:effectLst/>
                <a:uLnTx/>
                <a:uFillTx/>
                <a:latin typeface="Tahoma"/>
                <a:ea typeface="+mn-ea"/>
              </a:rPr>
              <a:t>20 × 4</a:t>
            </a:r>
            <a:r>
              <a:rPr kumimoji="0" lang="fa-IR" altLang="en-US" sz="1400" b="0" i="0" u="none" strike="noStrike" kern="0" cap="none" spc="0" normalizeH="0" baseline="0" noProof="0" dirty="0" smtClean="0">
                <a:ln>
                  <a:noFill/>
                </a:ln>
                <a:solidFill>
                  <a:srgbClr val="000000"/>
                </a:solidFill>
                <a:effectLst/>
                <a:uLnTx/>
                <a:uFillTx/>
                <a:latin typeface="Tahoma"/>
                <a:ea typeface="+mn-ea"/>
              </a:rPr>
              <a:t> در نظر بگیر</a:t>
            </a:r>
            <a:endParaRPr kumimoji="0" lang="en-US"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400" b="0" i="0" u="none" strike="noStrike" kern="0" cap="none" spc="0" normalizeH="0" baseline="0" noProof="0" dirty="0" smtClean="0">
                <a:ln>
                  <a:noFill/>
                </a:ln>
                <a:solidFill>
                  <a:srgbClr val="000000"/>
                </a:solidFill>
                <a:effectLst/>
                <a:uLnTx/>
                <a:uFillTx/>
                <a:latin typeface="Tahoma"/>
                <a:ea typeface="+mn-ea"/>
              </a:rPr>
              <a:t>(</a:t>
            </a: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20)</a:t>
            </a:r>
            <a:r>
              <a:rPr kumimoji="0" lang="fa-IR" altLang="en-US" sz="1400" b="0" i="0" u="none" strike="noStrike" kern="0" cap="none" spc="0" normalizeH="0" baseline="0" noProof="0" dirty="0" smtClean="0">
                <a:ln>
                  <a:noFill/>
                </a:ln>
                <a:solidFill>
                  <a:srgbClr val="000000"/>
                </a:solidFill>
                <a:effectLst/>
                <a:uLnTx/>
                <a:uFillTx/>
                <a:latin typeface="Tahoma"/>
                <a:ea typeface="+mn-ea"/>
              </a:rPr>
              <a:t> دستورات 5 تا 7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چاپ کن "پاسخ درست سوال"، </a:t>
            </a: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endParaRPr kumimoji="0" lang="en-US"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smtClean="0">
                <a:ln>
                  <a:noFill/>
                </a:ln>
                <a:solidFill>
                  <a:srgbClr val="000000"/>
                </a:solidFill>
                <a:effectLst/>
                <a:uLnTx/>
                <a:uFillTx/>
                <a:latin typeface="Tahoma"/>
                <a:ea typeface="+mn-ea"/>
              </a:rPr>
              <a:t>correct(</a:t>
            </a: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a:t>
            </a:r>
            <a:r>
              <a:rPr kumimoji="0" lang="fa-IR" altLang="en-US" sz="1400" b="0" i="0" u="none" strike="noStrike" kern="0" cap="none" spc="0" normalizeH="0" baseline="0" noProof="0" dirty="0" smtClean="0">
                <a:ln>
                  <a:noFill/>
                </a:ln>
                <a:solidFill>
                  <a:srgbClr val="000000"/>
                </a:solidFill>
                <a:effectLst/>
                <a:uLnTx/>
                <a:uFillTx/>
                <a:latin typeface="Tahoma"/>
                <a:ea typeface="+mn-ea"/>
              </a:rPr>
              <a:t> را بخوان</a:t>
            </a:r>
            <a:endParaRPr kumimoji="0" lang="en-US"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a:t>
            </a: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smtClean="0">
                <a:ln>
                  <a:noFill/>
                </a:ln>
                <a:solidFill>
                  <a:srgbClr val="000000"/>
                </a:solidFill>
                <a:effectLst/>
                <a:uLnTx/>
                <a:uFillTx/>
                <a:latin typeface="Tahoma"/>
                <a:ea typeface="+mn-ea"/>
              </a:rPr>
              <a:t>n</a:t>
            </a:r>
            <a:r>
              <a:rPr kumimoji="0" lang="fa-IR" altLang="en-US" sz="1400" b="0" i="0" u="none" strike="noStrike" kern="0" cap="none" spc="0" normalizeH="0" baseline="0" noProof="0" dirty="0" smtClean="0">
                <a:ln>
                  <a:noFill/>
                </a:ln>
                <a:solidFill>
                  <a:srgbClr val="000000"/>
                </a:solidFill>
                <a:effectLst/>
                <a:uLnTx/>
                <a:uFillTx/>
                <a:latin typeface="Tahoma"/>
                <a:ea typeface="+mn-ea"/>
              </a:rPr>
              <a:t> را بخوان</a:t>
            </a:r>
            <a:endParaRPr kumimoji="0" lang="en-US"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400" b="0" i="0" u="none" strike="noStrike" kern="0" cap="none" spc="0" normalizeH="0" baseline="0" noProof="0" dirty="0" smtClean="0">
                <a:ln>
                  <a:noFill/>
                </a:ln>
                <a:solidFill>
                  <a:srgbClr val="000000"/>
                </a:solidFill>
                <a:effectLst/>
                <a:uLnTx/>
                <a:uFillTx/>
                <a:latin typeface="Tahoma"/>
                <a:ea typeface="+mn-ea"/>
              </a:rPr>
              <a:t>( </a:t>
            </a: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n)</a:t>
            </a:r>
            <a:r>
              <a:rPr kumimoji="0" lang="fa-IR" altLang="en-US" sz="1400" b="0" i="0" u="none" strike="noStrike" kern="0" cap="none" spc="0" normalizeH="0" baseline="0" noProof="0" dirty="0" smtClean="0">
                <a:ln>
                  <a:noFill/>
                </a:ln>
                <a:solidFill>
                  <a:srgbClr val="000000"/>
                </a:solidFill>
                <a:effectLst/>
                <a:uLnTx/>
                <a:uFillTx/>
                <a:latin typeface="Tahoma"/>
                <a:ea typeface="+mn-ea"/>
              </a:rPr>
              <a:t> دستورات 11 تا 22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1400" b="0" i="0" u="none" strike="noStrike" kern="0" cap="none" spc="0" normalizeH="0" baseline="0" noProof="0" dirty="0" smtClean="0">
                <a:ln>
                  <a:noFill/>
                </a:ln>
                <a:solidFill>
                  <a:srgbClr val="000000"/>
                </a:solidFill>
                <a:effectLst/>
                <a:uLnTx/>
                <a:uFillTx/>
                <a:latin typeface="Tahoma"/>
                <a:ea typeface="+mn-ea"/>
              </a:rPr>
              <a:t>answers</a:t>
            </a:r>
            <a:r>
              <a:rPr kumimoji="0" lang="fa-IR" altLang="en-US" sz="1400" b="0" i="0" u="none" strike="noStrike" kern="0" cap="none" spc="0" normalizeH="0" baseline="0" noProof="0" dirty="0" smtClean="0">
                <a:ln>
                  <a:noFill/>
                </a:ln>
                <a:solidFill>
                  <a:srgbClr val="000000"/>
                </a:solidFill>
                <a:effectLst/>
                <a:uLnTx/>
                <a:uFillTx/>
                <a:latin typeface="Tahoma"/>
                <a:ea typeface="+mn-ea"/>
              </a:rPr>
              <a:t> را بخوان (از داخل فایل یا ورودی صفحه کلید)</a:t>
            </a:r>
            <a:endParaRPr kumimoji="0" lang="en-US"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smtClean="0">
                <a:ln>
                  <a:noFill/>
                </a:ln>
                <a:solidFill>
                  <a:srgbClr val="000000"/>
                </a:solidFill>
                <a:effectLst/>
                <a:uLnTx/>
                <a:uFillTx/>
                <a:latin typeface="Tahoma"/>
                <a:ea typeface="+mn-ea"/>
              </a:rPr>
              <a:t>grade ← 0</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smtClean="0">
                <a:ln>
                  <a:noFill/>
                </a:ln>
                <a:solidFill>
                  <a:srgbClr val="000000"/>
                </a:solidFill>
                <a:effectLst/>
                <a:uLnTx/>
                <a:uFillTx/>
                <a:latin typeface="Tahoma"/>
                <a:ea typeface="+mn-ea"/>
              </a:rPr>
              <a:t>j ← 1</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400" b="0" i="0" u="none" strike="noStrike" kern="0" cap="none" spc="0" normalizeH="0" baseline="0" noProof="0" dirty="0" smtClean="0">
                <a:ln>
                  <a:noFill/>
                </a:ln>
                <a:solidFill>
                  <a:srgbClr val="000000"/>
                </a:solidFill>
                <a:effectLst/>
                <a:uLnTx/>
                <a:uFillTx/>
                <a:latin typeface="Tahoma"/>
                <a:ea typeface="+mn-ea"/>
              </a:rPr>
              <a:t>( j ≤ 20)</a:t>
            </a:r>
            <a:r>
              <a:rPr kumimoji="0" lang="fa-IR" altLang="en-US" sz="1400" b="0" i="0" u="none" strike="noStrike" kern="0" cap="none" spc="0" normalizeH="0" baseline="0" noProof="0" dirty="0" smtClean="0">
                <a:ln>
                  <a:noFill/>
                </a:ln>
                <a:solidFill>
                  <a:srgbClr val="000000"/>
                </a:solidFill>
                <a:effectLst/>
                <a:uLnTx/>
                <a:uFillTx/>
                <a:latin typeface="Tahoma"/>
                <a:ea typeface="+mn-ea"/>
              </a:rPr>
              <a:t> دستورات 15 تا 20 را تکرار کن</a:t>
            </a:r>
            <a:endParaRPr kumimoji="0" lang="en-US"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smtClean="0">
                <a:ln>
                  <a:noFill/>
                </a:ln>
                <a:solidFill>
                  <a:srgbClr val="000000"/>
                </a:solidFill>
                <a:effectLst/>
                <a:uLnTx/>
                <a:uFillTx/>
                <a:latin typeface="Tahoma"/>
                <a:ea typeface="+mn-ea"/>
              </a:rPr>
              <a:t>k ← 1</a:t>
            </a:r>
            <a:r>
              <a:rPr kumimoji="0" lang="fa-IR" altLang="en-US" sz="1400" b="0" i="0" u="none" strike="noStrike" kern="0" cap="none" spc="0" normalizeH="0" baseline="0" noProof="0" dirty="0" smtClean="0">
                <a:ln>
                  <a:noFill/>
                </a:ln>
                <a:solidFill>
                  <a:srgbClr val="000000"/>
                </a:solidFill>
                <a:effectLst/>
                <a:uLnTx/>
                <a:uFillTx/>
                <a:latin typeface="Tahoma"/>
                <a:ea typeface="+mn-ea"/>
              </a:rPr>
              <a:t> و </a:t>
            </a:r>
            <a:r>
              <a:rPr kumimoji="0" lang="en-US" altLang="en-US" sz="1400" b="0" i="0" u="none" strike="noStrike" kern="0" cap="none" spc="0" normalizeH="0" baseline="0" noProof="0" dirty="0" smtClean="0">
                <a:ln>
                  <a:noFill/>
                </a:ln>
                <a:solidFill>
                  <a:srgbClr val="000000"/>
                </a:solidFill>
                <a:effectLst/>
                <a:uLnTx/>
                <a:uFillTx/>
                <a:latin typeface="Tahoma"/>
                <a:ea typeface="+mn-ea"/>
              </a:rPr>
              <a:t>count ← 0</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400" b="0" i="0" u="none" strike="noStrike" kern="0" cap="none" spc="0" normalizeH="0" baseline="0" noProof="0" dirty="0" smtClean="0">
                <a:ln>
                  <a:noFill/>
                </a:ln>
                <a:solidFill>
                  <a:srgbClr val="000000"/>
                </a:solidFill>
                <a:effectLst/>
                <a:uLnTx/>
                <a:uFillTx/>
                <a:latin typeface="Tahoma"/>
                <a:ea typeface="+mn-ea"/>
              </a:rPr>
              <a:t>(k ≤ 4)</a:t>
            </a:r>
            <a:r>
              <a:rPr kumimoji="0" lang="fa-IR" altLang="en-US" sz="1400" b="0" i="0" u="none" strike="noStrike" kern="0" cap="none" spc="0" normalizeH="0" baseline="0" noProof="0" dirty="0" smtClean="0">
                <a:ln>
                  <a:noFill/>
                </a:ln>
                <a:solidFill>
                  <a:srgbClr val="000000"/>
                </a:solidFill>
                <a:effectLst/>
                <a:uLnTx/>
                <a:uFillTx/>
                <a:latin typeface="Tahoma"/>
                <a:ea typeface="+mn-ea"/>
              </a:rPr>
              <a:t> دستورات 17 تا 18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1400" b="0" i="0" u="none" strike="noStrike" kern="0" cap="none" spc="0" normalizeH="0" baseline="0" noProof="0" dirty="0" smtClean="0">
                <a:ln>
                  <a:noFill/>
                </a:ln>
                <a:solidFill>
                  <a:srgbClr val="000000"/>
                </a:solidFill>
                <a:effectLst/>
                <a:uLnTx/>
                <a:uFillTx/>
                <a:latin typeface="Tahoma"/>
                <a:ea typeface="+mn-ea"/>
              </a:rPr>
              <a:t>( answers(j , k) = ‘X’ )</a:t>
            </a:r>
            <a:r>
              <a:rPr kumimoji="0" lang="fa-IR" altLang="en-US" sz="1400" b="0" i="0" u="none" strike="noStrike" kern="0" cap="none" spc="0" normalizeH="0" baseline="0" noProof="0" dirty="0" smtClean="0">
                <a:ln>
                  <a:noFill/>
                </a:ln>
                <a:solidFill>
                  <a:srgbClr val="000000"/>
                </a:solidFill>
                <a:effectLst/>
                <a:uLnTx/>
                <a:uFillTx/>
                <a:latin typeface="Tahoma"/>
                <a:ea typeface="+mn-ea"/>
              </a:rPr>
              <a:t> آنگاه </a:t>
            </a:r>
            <a:r>
              <a:rPr kumimoji="0" lang="en-US" altLang="en-US" sz="1400" b="0" i="0" u="none" strike="noStrike" kern="0" cap="none" spc="0" normalizeH="0" baseline="0" noProof="0" dirty="0" smtClean="0">
                <a:ln>
                  <a:noFill/>
                </a:ln>
                <a:solidFill>
                  <a:srgbClr val="000000"/>
                </a:solidFill>
                <a:effectLst/>
                <a:uLnTx/>
                <a:uFillTx/>
                <a:latin typeface="Tahoma"/>
                <a:ea typeface="+mn-ea"/>
              </a:rPr>
              <a:t>count ← count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400" b="0" i="0" u="none" strike="noStrike" kern="0" cap="none" spc="0" normalizeH="0" baseline="0" noProof="0" dirty="0" smtClean="0">
                <a:ln>
                  <a:noFill/>
                </a:ln>
                <a:solidFill>
                  <a:srgbClr val="000000"/>
                </a:solidFill>
                <a:effectLst/>
                <a:uLnTx/>
                <a:uFillTx/>
                <a:latin typeface="Tahoma"/>
                <a:ea typeface="+mn-ea"/>
              </a:rPr>
              <a:t>k ← k + 1</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1400" b="0" i="0" u="none" strike="noStrike" kern="0" cap="none" spc="0" normalizeH="0" baseline="0" noProof="0" dirty="0" smtClean="0">
                <a:ln>
                  <a:noFill/>
                </a:ln>
                <a:solidFill>
                  <a:srgbClr val="000000"/>
                </a:solidFill>
                <a:effectLst/>
                <a:uLnTx/>
                <a:uFillTx/>
                <a:latin typeface="Tahoma"/>
                <a:ea typeface="+mn-ea"/>
              </a:rPr>
              <a:t>( count &gt; 1)</a:t>
            </a:r>
            <a:r>
              <a:rPr kumimoji="0" lang="fa-IR" altLang="en-US" sz="1400" b="0" i="0" u="none" strike="noStrike" kern="0" cap="none" spc="0" normalizeH="0" baseline="0" noProof="0" dirty="0" smtClean="0">
                <a:ln>
                  <a:noFill/>
                </a:ln>
                <a:solidFill>
                  <a:srgbClr val="000000"/>
                </a:solidFill>
                <a:effectLst/>
                <a:uLnTx/>
                <a:uFillTx/>
                <a:latin typeface="Tahoma"/>
                <a:ea typeface="+mn-ea"/>
              </a:rPr>
              <a:t> آنگاه </a:t>
            </a:r>
            <a:r>
              <a:rPr kumimoji="0" lang="en-US" altLang="en-US" sz="1400" b="0" i="0" u="none" strike="noStrike" kern="0" cap="none" spc="0" normalizeH="0" baseline="0" noProof="0" dirty="0" smtClean="0">
                <a:ln>
                  <a:noFill/>
                </a:ln>
                <a:solidFill>
                  <a:srgbClr val="000000"/>
                </a:solidFill>
                <a:effectLst/>
                <a:uLnTx/>
                <a:uFillTx/>
                <a:latin typeface="Tahoma"/>
                <a:ea typeface="+mn-ea"/>
              </a:rPr>
              <a:t>grade ← grade – 1/3</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fa-IR" altLang="en-US" sz="1400" b="0" i="0" u="none" strike="noStrike" kern="0" cap="none" spc="0" normalizeH="0" baseline="0" noProof="0" dirty="0" smtClean="0">
                <a:ln>
                  <a:noFill/>
                </a:ln>
                <a:solidFill>
                  <a:srgbClr val="000000"/>
                </a:solidFill>
                <a:effectLst/>
                <a:uLnTx/>
                <a:uFillTx/>
                <a:latin typeface="Tahoma"/>
                <a:ea typeface="+mn-ea"/>
              </a:rPr>
              <a:t>درغیراینصورت اگر </a:t>
            </a:r>
            <a:r>
              <a:rPr kumimoji="0" lang="en-US" altLang="en-US" sz="1400" b="0" i="0" u="none" strike="noStrike" kern="0" cap="none" spc="0" normalizeH="0" baseline="0" noProof="0" dirty="0" smtClean="0">
                <a:ln>
                  <a:noFill/>
                </a:ln>
                <a:solidFill>
                  <a:srgbClr val="000000"/>
                </a:solidFill>
                <a:effectLst/>
                <a:uLnTx/>
                <a:uFillTx/>
                <a:latin typeface="Tahoma"/>
                <a:ea typeface="+mn-ea"/>
              </a:rPr>
              <a:t>(count = 1) </a:t>
            </a:r>
            <a:r>
              <a:rPr kumimoji="0" lang="fa-IR" altLang="en-US" sz="1400" b="0" i="0" u="none" strike="noStrike" kern="0" cap="none" spc="0" normalizeH="0" baseline="0" noProof="0" dirty="0" smtClean="0">
                <a:ln>
                  <a:noFill/>
                </a:ln>
                <a:solidFill>
                  <a:srgbClr val="000000"/>
                </a:solidFill>
                <a:effectLst/>
                <a:uLnTx/>
                <a:uFillTx/>
                <a:latin typeface="Tahoma"/>
                <a:ea typeface="+mn-ea"/>
              </a:rPr>
              <a:t> آنگاه</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fa-IR" altLang="en-US" sz="1400" b="0" i="0" u="none" strike="noStrike" kern="0" cap="none" spc="0" normalizeH="0" baseline="0" noProof="0" dirty="0" smtClean="0">
                <a:ln>
                  <a:noFill/>
                </a:ln>
                <a:solidFill>
                  <a:srgbClr val="000000"/>
                </a:solidFill>
                <a:effectLst/>
                <a:uLnTx/>
                <a:uFillTx/>
                <a:latin typeface="Tahoma"/>
                <a:ea typeface="+mn-ea"/>
              </a:rPr>
              <a:t> اگر </a:t>
            </a:r>
            <a:r>
              <a:rPr kumimoji="0" lang="en-US" altLang="en-US" sz="1400" b="0" i="0" u="none" strike="noStrike" kern="0" cap="none" spc="0" normalizeH="0" baseline="0" noProof="0" dirty="0" smtClean="0">
                <a:ln>
                  <a:noFill/>
                </a:ln>
                <a:solidFill>
                  <a:srgbClr val="000000"/>
                </a:solidFill>
                <a:effectLst/>
                <a:uLnTx/>
                <a:uFillTx/>
                <a:latin typeface="Tahoma"/>
                <a:ea typeface="+mn-ea"/>
              </a:rPr>
              <a:t>( answers(j , correct(j) ) = ‘X’)</a:t>
            </a:r>
            <a:r>
              <a:rPr kumimoji="0" lang="fa-IR" altLang="en-US" sz="1400" b="0" i="0" u="none" strike="noStrike" kern="0" cap="none" spc="0" normalizeH="0" baseline="0" noProof="0" dirty="0" smtClean="0">
                <a:ln>
                  <a:noFill/>
                </a:ln>
                <a:solidFill>
                  <a:srgbClr val="000000"/>
                </a:solidFill>
                <a:effectLst/>
                <a:uLnTx/>
                <a:uFillTx/>
                <a:latin typeface="Tahoma"/>
                <a:ea typeface="+mn-ea"/>
              </a:rPr>
              <a:t>    </a:t>
            </a:r>
            <a:r>
              <a:rPr kumimoji="0" lang="en-US" altLang="en-US" sz="1400" b="0" i="0" u="none" strike="noStrike" kern="0" cap="none" spc="0" normalizeH="0" baseline="0" noProof="0" dirty="0" smtClean="0">
                <a:ln>
                  <a:noFill/>
                </a:ln>
                <a:solidFill>
                  <a:srgbClr val="000000"/>
                </a:solidFill>
                <a:effectLst/>
                <a:uLnTx/>
                <a:uFillTx/>
                <a:latin typeface="Tahoma"/>
                <a:ea typeface="+mn-ea"/>
              </a:rPr>
              <a:t>grade ← grade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1400" b="0" i="0" u="none" strike="noStrike" kern="0" cap="none" spc="0" normalizeH="0" baseline="0" noProof="0" dirty="0" smtClean="0">
                <a:ln>
                  <a:noFill/>
                </a:ln>
                <a:solidFill>
                  <a:srgbClr val="000000"/>
                </a:solidFill>
                <a:effectLst/>
                <a:uLnTx/>
                <a:uFillTx/>
                <a:latin typeface="Tahoma"/>
                <a:ea typeface="+mn-ea"/>
              </a:rPr>
              <a:t>		 </a:t>
            </a:r>
            <a:r>
              <a:rPr kumimoji="0" lang="fa-IR" altLang="en-US" sz="1400" b="0" i="0" u="none" strike="noStrike" kern="0" cap="none" spc="0" normalizeH="0" baseline="0" noProof="0" dirty="0" smtClean="0">
                <a:ln>
                  <a:noFill/>
                </a:ln>
                <a:solidFill>
                  <a:srgbClr val="000000"/>
                </a:solidFill>
                <a:effectLst/>
                <a:uLnTx/>
                <a:uFillTx/>
                <a:latin typeface="Tahoma"/>
                <a:ea typeface="+mn-ea"/>
              </a:rPr>
              <a:t>درغیراینصورت </a:t>
            </a:r>
            <a:r>
              <a:rPr kumimoji="0" lang="en-US" altLang="en-US" sz="1400" b="0" i="0" u="none" strike="noStrike" kern="0" cap="none" spc="0" normalizeH="0" baseline="0" noProof="0" dirty="0" smtClean="0">
                <a:ln>
                  <a:noFill/>
                </a:ln>
                <a:solidFill>
                  <a:srgbClr val="000000"/>
                </a:solidFill>
                <a:effectLst/>
                <a:uLnTx/>
                <a:uFillTx/>
                <a:latin typeface="Tahoma"/>
                <a:ea typeface="+mn-ea"/>
              </a:rPr>
              <a:t>grade ← grade – 1/3	</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20"/>
              <a:tabLst/>
              <a:defRPr/>
            </a:pPr>
            <a:r>
              <a:rPr kumimoji="0" lang="en-US" altLang="en-US" sz="1400" b="0" i="0" u="none" strike="noStrike" kern="0" cap="none" spc="0" normalizeH="0" baseline="0" noProof="0" dirty="0" smtClean="0">
                <a:ln>
                  <a:noFill/>
                </a:ln>
                <a:solidFill>
                  <a:srgbClr val="000000"/>
                </a:solidFill>
                <a:effectLst/>
                <a:uLnTx/>
                <a:uFillTx/>
                <a:latin typeface="Tahoma"/>
                <a:ea typeface="+mn-ea"/>
              </a:rPr>
              <a:t>j ← j + 1</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20"/>
              <a:tabLst/>
              <a:defRPr/>
            </a:pPr>
            <a:r>
              <a:rPr kumimoji="0" lang="fa-IR" altLang="en-US" sz="1400" b="0" i="0" u="none" strike="noStrike" kern="0" cap="none" spc="0" normalizeH="0" baseline="0" noProof="0" dirty="0" smtClean="0">
                <a:ln>
                  <a:noFill/>
                </a:ln>
                <a:solidFill>
                  <a:srgbClr val="000000"/>
                </a:solidFill>
                <a:effectLst/>
                <a:uLnTx/>
                <a:uFillTx/>
                <a:latin typeface="Tahoma"/>
                <a:ea typeface="+mn-ea"/>
              </a:rPr>
              <a:t>چاپ کن "نمره این دانشجو برابر است با "، </a:t>
            </a:r>
            <a:r>
              <a:rPr kumimoji="0" lang="en-US" altLang="en-US" sz="1400" b="0" i="0" u="none" strike="noStrike" kern="0" cap="none" spc="0" normalizeH="0" baseline="0" noProof="0" dirty="0" smtClean="0">
                <a:ln>
                  <a:noFill/>
                </a:ln>
                <a:solidFill>
                  <a:srgbClr val="000000"/>
                </a:solidFill>
                <a:effectLst/>
                <a:uLnTx/>
                <a:uFillTx/>
                <a:latin typeface="Tahoma"/>
                <a:ea typeface="+mn-ea"/>
              </a:rPr>
              <a:t>grade</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20"/>
              <a:tabLst/>
              <a:defRPr/>
            </a:pP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a:t>
            </a:r>
            <a:r>
              <a:rPr kumimoji="0" lang="en-US" altLang="en-US" sz="14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4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4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28079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 calcmode="lin" valueType="num">
                                      <p:cBhvr additive="base">
                                        <p:cTn id="5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 calcmode="lin" valueType="num">
                                      <p:cBhvr additive="base">
                                        <p:cTn id="6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anim calcmode="lin" valueType="num">
                                      <p:cBhvr additive="base">
                                        <p:cTn id="6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2" end="12"/>
                                            </p:txEl>
                                          </p:spTgt>
                                        </p:tgtEl>
                                        <p:attrNameLst>
                                          <p:attrName>style.visibility</p:attrName>
                                        </p:attrNameLst>
                                      </p:cBhvr>
                                      <p:to>
                                        <p:strVal val="visible"/>
                                      </p:to>
                                    </p:set>
                                    <p:anim calcmode="lin" valueType="num">
                                      <p:cBhvr additive="base">
                                        <p:cTn id="7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13" end="13"/>
                                            </p:txEl>
                                          </p:spTgt>
                                        </p:tgtEl>
                                        <p:attrNameLst>
                                          <p:attrName>style.visibility</p:attrName>
                                        </p:attrNameLst>
                                      </p:cBhvr>
                                      <p:to>
                                        <p:strVal val="visible"/>
                                      </p:to>
                                    </p:set>
                                    <p:anim calcmode="lin" valueType="num">
                                      <p:cBhvr additive="base">
                                        <p:cTn id="7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4" end="14"/>
                                            </p:txEl>
                                          </p:spTgt>
                                        </p:tgtEl>
                                        <p:attrNameLst>
                                          <p:attrName>style.visibility</p:attrName>
                                        </p:attrNameLst>
                                      </p:cBhvr>
                                      <p:to>
                                        <p:strVal val="visible"/>
                                      </p:to>
                                    </p:set>
                                    <p:anim calcmode="lin" valueType="num">
                                      <p:cBhvr additive="base">
                                        <p:cTn id="85"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15" end="15"/>
                                            </p:txEl>
                                          </p:spTgt>
                                        </p:tgtEl>
                                        <p:attrNameLst>
                                          <p:attrName>style.visibility</p:attrName>
                                        </p:attrNameLst>
                                      </p:cBhvr>
                                      <p:to>
                                        <p:strVal val="visible"/>
                                      </p:to>
                                    </p:set>
                                    <p:anim calcmode="lin" valueType="num">
                                      <p:cBhvr additive="base">
                                        <p:cTn id="91"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
                                            <p:txEl>
                                              <p:pRg st="16" end="16"/>
                                            </p:txEl>
                                          </p:spTgt>
                                        </p:tgtEl>
                                        <p:attrNameLst>
                                          <p:attrName>style.visibility</p:attrName>
                                        </p:attrNameLst>
                                      </p:cBhvr>
                                      <p:to>
                                        <p:strVal val="visible"/>
                                      </p:to>
                                    </p:set>
                                    <p:anim calcmode="lin" valueType="num">
                                      <p:cBhvr additive="base">
                                        <p:cTn id="97"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
                                            <p:txEl>
                                              <p:pRg st="17" end="17"/>
                                            </p:txEl>
                                          </p:spTgt>
                                        </p:tgtEl>
                                        <p:attrNameLst>
                                          <p:attrName>style.visibility</p:attrName>
                                        </p:attrNameLst>
                                      </p:cBhvr>
                                      <p:to>
                                        <p:strVal val="visible"/>
                                      </p:to>
                                    </p:set>
                                    <p:anim calcmode="lin" valueType="num">
                                      <p:cBhvr additive="base">
                                        <p:cTn id="103"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
                                            <p:txEl>
                                              <p:pRg st="18" end="18"/>
                                            </p:txEl>
                                          </p:spTgt>
                                        </p:tgtEl>
                                        <p:attrNameLst>
                                          <p:attrName>style.visibility</p:attrName>
                                        </p:attrNameLst>
                                      </p:cBhvr>
                                      <p:to>
                                        <p:strVal val="visible"/>
                                      </p:to>
                                    </p:set>
                                    <p:anim calcmode="lin" valueType="num">
                                      <p:cBhvr additive="base">
                                        <p:cTn id="109"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
                                            <p:txEl>
                                              <p:pRg st="19" end="19"/>
                                            </p:txEl>
                                          </p:spTgt>
                                        </p:tgtEl>
                                        <p:attrNameLst>
                                          <p:attrName>style.visibility</p:attrName>
                                        </p:attrNameLst>
                                      </p:cBhvr>
                                      <p:to>
                                        <p:strVal val="visible"/>
                                      </p:to>
                                    </p:set>
                                    <p:anim calcmode="lin" valueType="num">
                                      <p:cBhvr additive="base">
                                        <p:cTn id="115"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6">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6">
                                            <p:txEl>
                                              <p:pRg st="20" end="20"/>
                                            </p:txEl>
                                          </p:spTgt>
                                        </p:tgtEl>
                                        <p:attrNameLst>
                                          <p:attrName>style.visibility</p:attrName>
                                        </p:attrNameLst>
                                      </p:cBhvr>
                                      <p:to>
                                        <p:strVal val="visible"/>
                                      </p:to>
                                    </p:set>
                                    <p:anim calcmode="lin" valueType="num">
                                      <p:cBhvr additive="base">
                                        <p:cTn id="121" dur="500" fill="hold"/>
                                        <p:tgtEl>
                                          <p:spTgt spid="6">
                                            <p:txEl>
                                              <p:pRg st="20" end="2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6">
                                            <p:txEl>
                                              <p:pRg st="21" end="21"/>
                                            </p:txEl>
                                          </p:spTgt>
                                        </p:tgtEl>
                                        <p:attrNameLst>
                                          <p:attrName>style.visibility</p:attrName>
                                        </p:attrNameLst>
                                      </p:cBhvr>
                                      <p:to>
                                        <p:strVal val="visible"/>
                                      </p:to>
                                    </p:set>
                                    <p:anim calcmode="lin" valueType="num">
                                      <p:cBhvr additive="base">
                                        <p:cTn id="127" dur="500" fill="hold"/>
                                        <p:tgtEl>
                                          <p:spTgt spid="6">
                                            <p:txEl>
                                              <p:pRg st="21" end="2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6">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6">
                                            <p:txEl>
                                              <p:pRg st="22" end="22"/>
                                            </p:txEl>
                                          </p:spTgt>
                                        </p:tgtEl>
                                        <p:attrNameLst>
                                          <p:attrName>style.visibility</p:attrName>
                                        </p:attrNameLst>
                                      </p:cBhvr>
                                      <p:to>
                                        <p:strVal val="visible"/>
                                      </p:to>
                                    </p:set>
                                    <p:anim calcmode="lin" valueType="num">
                                      <p:cBhvr additive="base">
                                        <p:cTn id="133" dur="500" fill="hold"/>
                                        <p:tgtEl>
                                          <p:spTgt spid="6">
                                            <p:txEl>
                                              <p:pRg st="22" end="22"/>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6">
                                            <p:txEl>
                                              <p:pRg st="23" end="23"/>
                                            </p:txEl>
                                          </p:spTgt>
                                        </p:tgtEl>
                                        <p:attrNameLst>
                                          <p:attrName>style.visibility</p:attrName>
                                        </p:attrNameLst>
                                      </p:cBhvr>
                                      <p:to>
                                        <p:strVal val="visible"/>
                                      </p:to>
                                    </p:set>
                                    <p:anim calcmode="lin" valueType="num">
                                      <p:cBhvr additive="base">
                                        <p:cTn id="139" dur="500" fill="hold"/>
                                        <p:tgtEl>
                                          <p:spTgt spid="6">
                                            <p:txEl>
                                              <p:pRg st="23" end="23"/>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6">
                                            <p:txEl>
                                              <p:pRg st="23" end="23"/>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6">
                                            <p:txEl>
                                              <p:pRg st="24" end="24"/>
                                            </p:txEl>
                                          </p:spTgt>
                                        </p:tgtEl>
                                        <p:attrNameLst>
                                          <p:attrName>style.visibility</p:attrName>
                                        </p:attrNameLst>
                                      </p:cBhvr>
                                      <p:to>
                                        <p:strVal val="visible"/>
                                      </p:to>
                                    </p:set>
                                    <p:anim calcmode="lin" valueType="num">
                                      <p:cBhvr additive="base">
                                        <p:cTn id="145" dur="500" fill="hold"/>
                                        <p:tgtEl>
                                          <p:spTgt spid="6">
                                            <p:txEl>
                                              <p:pRg st="24" end="24"/>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6">
                                            <p:txEl>
                                              <p:pRg st="24" end="24"/>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6">
                                            <p:txEl>
                                              <p:pRg st="25" end="25"/>
                                            </p:txEl>
                                          </p:spTgt>
                                        </p:tgtEl>
                                        <p:attrNameLst>
                                          <p:attrName>style.visibility</p:attrName>
                                        </p:attrNameLst>
                                      </p:cBhvr>
                                      <p:to>
                                        <p:strVal val="visible"/>
                                      </p:to>
                                    </p:set>
                                    <p:anim calcmode="lin" valueType="num">
                                      <p:cBhvr additive="base">
                                        <p:cTn id="151" dur="500" fill="hold"/>
                                        <p:tgtEl>
                                          <p:spTgt spid="6">
                                            <p:txEl>
                                              <p:pRg st="25" end="25"/>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6">
                                            <p:txEl>
                                              <p:pRg st="25" end="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fa-IR" dirty="0">
                <a:solidFill>
                  <a:schemeClr val="tx1"/>
                </a:solidFill>
              </a:rPr>
              <a:t>تمرینات:😝</a:t>
            </a:r>
            <a:endParaRPr lang="en-US" dirty="0">
              <a:solidFill>
                <a:schemeClr val="tx1"/>
              </a:solidFill>
            </a:endParaRPr>
          </a:p>
        </p:txBody>
      </p:sp>
      <p:cxnSp>
        <p:nvCxnSpPr>
          <p:cNvPr id="10" name="Straight Arrow Connector 9"/>
          <p:cNvCxnSpPr/>
          <p:nvPr/>
        </p:nvCxnSpPr>
        <p:spPr>
          <a:xfrm>
            <a:off x="323529" y="1011502"/>
            <a:ext cx="11573197" cy="0"/>
          </a:xfrm>
          <a:prstGeom prst="straightConnector1">
            <a:avLst/>
          </a:prstGeom>
          <a:ln>
            <a:solidFill>
              <a:srgbClr val="BE8BE2"/>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323529" y="1244265"/>
            <a:ext cx="11573197" cy="1815882"/>
          </a:xfrm>
          <a:prstGeom prst="rect">
            <a:avLst/>
          </a:prstGeom>
        </p:spPr>
        <p:txBody>
          <a:bodyPr wrap="square">
            <a:spAutoFit/>
          </a:bodyPr>
          <a:lstStyle/>
          <a:p>
            <a:pPr algn="r" rtl="1"/>
            <a:r>
              <a:rPr lang="fa-IR" sz="2400" dirty="0" smtClean="0">
                <a:solidFill>
                  <a:srgbClr val="000000"/>
                </a:solidFill>
                <a:latin typeface="BNazanin"/>
              </a:rPr>
              <a:t>1-</a:t>
            </a:r>
            <a:r>
              <a:rPr lang="en-US" sz="2400" dirty="0" smtClean="0">
                <a:solidFill>
                  <a:srgbClr val="000000"/>
                </a:solidFill>
                <a:latin typeface="BNazanin"/>
              </a:rPr>
              <a:t> </a:t>
            </a:r>
            <a:r>
              <a:rPr lang="fa-IR" sz="2400" dirty="0" smtClean="0">
                <a:solidFill>
                  <a:srgbClr val="000000"/>
                </a:solidFill>
                <a:latin typeface="BNazanin"/>
              </a:rPr>
              <a:t>الگوریتمی </a:t>
            </a:r>
            <a:r>
              <a:rPr lang="fa-IR" sz="2400" dirty="0">
                <a:solidFill>
                  <a:srgbClr val="000000"/>
                </a:solidFill>
                <a:latin typeface="BNazanin"/>
              </a:rPr>
              <a:t>بنویسید که یک ماتریس مربعی را در ورودی دریافت و تعیین کند آیا بالامثلثی است </a:t>
            </a:r>
            <a:r>
              <a:rPr lang="fa-IR" sz="2400" dirty="0" smtClean="0">
                <a:solidFill>
                  <a:srgbClr val="000000"/>
                </a:solidFill>
                <a:latin typeface="BNazanin"/>
              </a:rPr>
              <a:t>یا خیر</a:t>
            </a:r>
            <a:r>
              <a:rPr lang="fa-IR" sz="2400" dirty="0">
                <a:solidFill>
                  <a:srgbClr val="000000"/>
                </a:solidFill>
                <a:latin typeface="BNazanin"/>
              </a:rPr>
              <a:t>؟</a:t>
            </a:r>
            <a:br>
              <a:rPr lang="fa-IR" sz="2400" dirty="0">
                <a:solidFill>
                  <a:srgbClr val="000000"/>
                </a:solidFill>
                <a:latin typeface="BNazanin"/>
              </a:rPr>
            </a:br>
            <a:r>
              <a:rPr lang="fa-IR" sz="2400" dirty="0" smtClean="0">
                <a:solidFill>
                  <a:srgbClr val="000000"/>
                </a:solidFill>
                <a:latin typeface="BNazanin"/>
              </a:rPr>
              <a:t>*</a:t>
            </a:r>
            <a:r>
              <a:rPr lang="en-US" sz="2400" dirty="0" smtClean="0">
                <a:solidFill>
                  <a:srgbClr val="000000"/>
                </a:solidFill>
                <a:latin typeface="BNazanin"/>
              </a:rPr>
              <a:t> </a:t>
            </a:r>
            <a:r>
              <a:rPr lang="fa-IR" sz="2400" dirty="0" smtClean="0">
                <a:solidFill>
                  <a:srgbClr val="000000"/>
                </a:solidFill>
                <a:latin typeface="BNazanin"/>
              </a:rPr>
              <a:t> </a:t>
            </a:r>
            <a:r>
              <a:rPr lang="fa-IR" sz="2400" dirty="0" smtClean="0">
                <a:solidFill>
                  <a:srgbClr val="000000"/>
                </a:solidFill>
                <a:latin typeface="BNazanin"/>
              </a:rPr>
              <a:t>ماتریس </a:t>
            </a:r>
            <a:r>
              <a:rPr lang="fa-IR" sz="2400" dirty="0">
                <a:solidFill>
                  <a:srgbClr val="000000"/>
                </a:solidFill>
                <a:latin typeface="BNazanin"/>
              </a:rPr>
              <a:t>مربعی، ماتریسی است که تعداد سطر و ستونهای آن باهم برابر باشند.</a:t>
            </a:r>
            <a:br>
              <a:rPr lang="fa-IR" sz="2400" dirty="0">
                <a:solidFill>
                  <a:srgbClr val="000000"/>
                </a:solidFill>
                <a:latin typeface="BNazanin"/>
              </a:rPr>
            </a:br>
            <a:r>
              <a:rPr lang="fa-IR" sz="2400" dirty="0" smtClean="0">
                <a:solidFill>
                  <a:srgbClr val="000000"/>
                </a:solidFill>
                <a:latin typeface="BNazanin"/>
              </a:rPr>
              <a:t>**</a:t>
            </a:r>
            <a:r>
              <a:rPr lang="en-US" sz="2400" dirty="0" smtClean="0">
                <a:solidFill>
                  <a:srgbClr val="000000"/>
                </a:solidFill>
                <a:latin typeface="BNazanin"/>
              </a:rPr>
              <a:t> </a:t>
            </a:r>
            <a:r>
              <a:rPr lang="fa-IR" sz="2400" dirty="0" smtClean="0">
                <a:solidFill>
                  <a:srgbClr val="000000"/>
                </a:solidFill>
                <a:latin typeface="BNazanin"/>
              </a:rPr>
              <a:t> </a:t>
            </a:r>
            <a:r>
              <a:rPr lang="fa-IR" sz="2400" dirty="0" smtClean="0">
                <a:solidFill>
                  <a:srgbClr val="000000"/>
                </a:solidFill>
                <a:latin typeface="BNazanin"/>
              </a:rPr>
              <a:t>یک </a:t>
            </a:r>
            <a:r>
              <a:rPr lang="fa-IR" sz="2400" dirty="0">
                <a:solidFill>
                  <a:srgbClr val="000000"/>
                </a:solidFill>
                <a:latin typeface="BNazanin"/>
              </a:rPr>
              <a:t>ماتریس مربعی، در صورتی بالامثلثی است نامیده میشود که تمام عناصر زیر قطر اصلی آن </a:t>
            </a:r>
            <a:r>
              <a:rPr lang="fa-IR" sz="2400" dirty="0" smtClean="0">
                <a:solidFill>
                  <a:srgbClr val="000000"/>
                </a:solidFill>
                <a:latin typeface="BNazanin"/>
              </a:rPr>
              <a:t>صفر باشند.</a:t>
            </a:r>
            <a:r>
              <a:rPr lang="fa-IR" sz="3200" dirty="0" smtClean="0"/>
              <a:t> </a:t>
            </a:r>
            <a:r>
              <a:rPr lang="fa-IR" sz="3200" dirty="0"/>
              <a:t/>
            </a:r>
            <a:br>
              <a:rPr lang="fa-IR" sz="3200" dirty="0"/>
            </a:br>
            <a:endParaRPr lang="en-US" sz="32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781" y="2585618"/>
            <a:ext cx="1680691" cy="1414582"/>
          </a:xfrm>
          <a:prstGeom prst="rect">
            <a:avLst/>
          </a:prstGeom>
        </p:spPr>
      </p:pic>
      <p:sp>
        <p:nvSpPr>
          <p:cNvPr id="3" name="Rectangle 2"/>
          <p:cNvSpPr/>
          <p:nvPr/>
        </p:nvSpPr>
        <p:spPr>
          <a:xfrm>
            <a:off x="323529" y="4271529"/>
            <a:ext cx="11573197" cy="1680460"/>
          </a:xfrm>
          <a:prstGeom prst="rect">
            <a:avLst/>
          </a:prstGeom>
        </p:spPr>
        <p:txBody>
          <a:bodyPr wrap="square">
            <a:spAutoFit/>
          </a:bodyPr>
          <a:lstStyle/>
          <a:p>
            <a:pPr lvl="0" algn="r" defTabSz="914400" rtl="1" fontAlgn="base">
              <a:lnSpc>
                <a:spcPct val="80000"/>
              </a:lnSpc>
              <a:spcBef>
                <a:spcPct val="20000"/>
              </a:spcBef>
              <a:spcAft>
                <a:spcPct val="0"/>
              </a:spcAft>
              <a:buClr>
                <a:srgbClr val="7C1302"/>
              </a:buClr>
              <a:buSzPct val="70000"/>
            </a:pPr>
            <a:r>
              <a:rPr lang="fa-IR" altLang="en-US" sz="2400" kern="0" dirty="0" smtClean="0">
                <a:solidFill>
                  <a:srgbClr val="000000"/>
                </a:solidFill>
                <a:latin typeface="Tahoma"/>
                <a:cs typeface="Tahoma" panose="020B0604030504040204" pitchFamily="34" charset="0"/>
              </a:rPr>
              <a:t>2- یكی </a:t>
            </a:r>
            <a:r>
              <a:rPr lang="fa-IR" altLang="en-US" sz="2400" kern="0" dirty="0">
                <a:solidFill>
                  <a:srgbClr val="000000"/>
                </a:solidFill>
                <a:latin typeface="Tahoma"/>
                <a:cs typeface="Tahoma" panose="020B0604030504040204" pitchFamily="34" charset="0"/>
              </a:rPr>
              <a:t>از اساتید قصد دارد آماری از نمرات دانشجویان خود در كوییز های بین ترم تهیه نماید.</a:t>
            </a:r>
          </a:p>
          <a:p>
            <a:pPr lvl="0" algn="r" defTabSz="914400" rtl="1" fontAlgn="base">
              <a:lnSpc>
                <a:spcPct val="80000"/>
              </a:lnSpc>
              <a:spcBef>
                <a:spcPct val="20000"/>
              </a:spcBef>
              <a:spcAft>
                <a:spcPct val="0"/>
              </a:spcAft>
              <a:buClr>
                <a:srgbClr val="7C1302"/>
              </a:buClr>
              <a:buSzPct val="70000"/>
            </a:pPr>
            <a:r>
              <a:rPr lang="fa-IR" altLang="en-US" sz="2400" kern="0" dirty="0">
                <a:solidFill>
                  <a:srgbClr val="000000"/>
                </a:solidFill>
                <a:latin typeface="Tahoma"/>
                <a:cs typeface="Tahoma" panose="020B0604030504040204" pitchFamily="34" charset="0"/>
              </a:rPr>
              <a:t>    وی 5 كوییز در طول ترم برگذار نموده است و اكنون نیاز به اطلاعات زیر دارد:</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میانگین نمرات هر دانشجو برای كل كوییزها</a:t>
            </a:r>
          </a:p>
          <a:p>
            <a:pPr marL="692150" lvl="1" indent="-347663" algn="r" defTabSz="914400" rtl="1" fontAlgn="base">
              <a:lnSpc>
                <a:spcPct val="80000"/>
              </a:lnSpc>
              <a:spcBef>
                <a:spcPct val="20000"/>
              </a:spcBef>
              <a:spcAft>
                <a:spcPct val="0"/>
              </a:spcAft>
              <a:buClr>
                <a:srgbClr val="CC3300"/>
              </a:buClr>
              <a:buSzPct val="70000"/>
              <a:buFont typeface="Wingdings" panose="05000000000000000000" pitchFamily="2" charset="2"/>
              <a:buChar char="l"/>
            </a:pPr>
            <a:r>
              <a:rPr lang="fa-IR" altLang="en-US" sz="2000" kern="0" dirty="0">
                <a:solidFill>
                  <a:srgbClr val="000000"/>
                </a:solidFill>
                <a:latin typeface="Tahoma"/>
                <a:cs typeface="Tahoma" panose="020B0604030504040204" pitchFamily="34" charset="0"/>
              </a:rPr>
              <a:t>میانگین نمرات كل دانشجویان برای هر </a:t>
            </a:r>
            <a:r>
              <a:rPr lang="fa-IR" altLang="en-US" sz="2000" kern="0" dirty="0" smtClean="0">
                <a:solidFill>
                  <a:srgbClr val="000000"/>
                </a:solidFill>
                <a:latin typeface="Tahoma"/>
                <a:cs typeface="Tahoma" panose="020B0604030504040204" pitchFamily="34" charset="0"/>
              </a:rPr>
              <a:t>كوییز</a:t>
            </a:r>
          </a:p>
          <a:p>
            <a:pPr marL="344487" lvl="1" algn="r" defTabSz="914400" rtl="1" fontAlgn="base">
              <a:lnSpc>
                <a:spcPct val="80000"/>
              </a:lnSpc>
              <a:spcBef>
                <a:spcPct val="20000"/>
              </a:spcBef>
              <a:spcAft>
                <a:spcPct val="0"/>
              </a:spcAft>
              <a:buClr>
                <a:srgbClr val="CC3300"/>
              </a:buClr>
              <a:buSzPct val="70000"/>
            </a:pPr>
            <a:r>
              <a:rPr lang="fa-IR" altLang="en-US" sz="2000" kern="0" dirty="0" smtClean="0">
                <a:solidFill>
                  <a:srgbClr val="000000"/>
                </a:solidFill>
                <a:latin typeface="Tahoma"/>
                <a:cs typeface="Tahoma" panose="020B0604030504040204" pitchFamily="34" charset="0"/>
              </a:rPr>
              <a:t>برای هر دو حالت مختلف آرایه ها که در اسلاید توضیح داده شد الگوریتم خود را بنویسید </a:t>
            </a:r>
            <a:r>
              <a:rPr lang="fa-IR" altLang="en-US" sz="2000" kern="0" dirty="0" smtClean="0">
                <a:solidFill>
                  <a:srgbClr val="000000"/>
                </a:solidFill>
                <a:latin typeface="Tahoma"/>
                <a:cs typeface="Tahoma" panose="020B0604030504040204" pitchFamily="34" charset="0"/>
                <a:sym typeface="Wingdings" panose="05000000000000000000" pitchFamily="2" charset="2"/>
              </a:rPr>
              <a:t></a:t>
            </a:r>
            <a:endParaRPr lang="fa-IR" altLang="en-US" sz="2000" kern="0" dirty="0">
              <a:solidFill>
                <a:srgbClr val="000000"/>
              </a:solidFill>
              <a:latin typeface="Tahoma"/>
              <a:cs typeface="Tahoma" panose="020B0604030504040204" pitchFamily="34" charset="0"/>
            </a:endParaRPr>
          </a:p>
        </p:txBody>
      </p:sp>
    </p:spTree>
    <p:extLst>
      <p:ext uri="{BB962C8B-B14F-4D97-AF65-F5344CB8AC3E}">
        <p14:creationId xmlns:p14="http://schemas.microsoft.com/office/powerpoint/2010/main" val="24734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B43E3A5-0AC5-4881-A41D-5ECAEBEB959D}"/>
              </a:ext>
            </a:extLst>
          </p:cNvPr>
          <p:cNvGrpSpPr/>
          <p:nvPr/>
        </p:nvGrpSpPr>
        <p:grpSpPr>
          <a:xfrm rot="19540464" flipH="1">
            <a:off x="2191638" y="1538226"/>
            <a:ext cx="2231002" cy="2520893"/>
            <a:chOff x="5058868" y="232127"/>
            <a:chExt cx="8510867" cy="9616730"/>
          </a:xfrm>
          <a:noFill/>
          <a:effectLst/>
        </p:grpSpPr>
        <p:sp>
          <p:nvSpPr>
            <p:cNvPr id="28" name="Freeform: Shape 27">
              <a:extLst>
                <a:ext uri="{FF2B5EF4-FFF2-40B4-BE49-F238E27FC236}">
                  <a16:creationId xmlns:a16="http://schemas.microsoft.com/office/drawing/2014/main" id="{D019CCE9-DC01-419C-86FA-A0ED71918D54}"/>
                </a:ext>
              </a:extLst>
            </p:cNvPr>
            <p:cNvSpPr/>
            <p:nvPr/>
          </p:nvSpPr>
          <p:spPr>
            <a:xfrm rot="211266">
              <a:off x="12057075" y="8529782"/>
              <a:ext cx="1052701" cy="1319075"/>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CA916EBE-533D-44F2-90B0-BBAD364F774E}"/>
                </a:ext>
              </a:extLst>
            </p:cNvPr>
            <p:cNvSpPr/>
            <p:nvPr/>
          </p:nvSpPr>
          <p:spPr>
            <a:xfrm>
              <a:off x="9174410" y="6905986"/>
              <a:ext cx="3333521" cy="1613815"/>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3" name="Freeform: Shape 52">
              <a:extLst>
                <a:ext uri="{FF2B5EF4-FFF2-40B4-BE49-F238E27FC236}">
                  <a16:creationId xmlns:a16="http://schemas.microsoft.com/office/drawing/2014/main" id="{2C09FC54-272A-4C2E-8209-1AC8BF3C0689}"/>
                </a:ext>
              </a:extLst>
            </p:cNvPr>
            <p:cNvSpPr/>
            <p:nvPr/>
          </p:nvSpPr>
          <p:spPr>
            <a:xfrm rot="21242778">
              <a:off x="5058868" y="5449696"/>
              <a:ext cx="1132616"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Freeform: Shape 53">
              <a:extLst>
                <a:ext uri="{FF2B5EF4-FFF2-40B4-BE49-F238E27FC236}">
                  <a16:creationId xmlns:a16="http://schemas.microsoft.com/office/drawing/2014/main" id="{8F0892D1-51D6-498E-A966-42379307893D}"/>
                </a:ext>
              </a:extLst>
            </p:cNvPr>
            <p:cNvSpPr/>
            <p:nvPr/>
          </p:nvSpPr>
          <p:spPr>
            <a:xfrm rot="21560731">
              <a:off x="5986132" y="5045483"/>
              <a:ext cx="1586465" cy="2373440"/>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7805A45A-FC86-40AA-A77F-4CC3BBAB2AAD}"/>
                </a:ext>
              </a:extLst>
            </p:cNvPr>
            <p:cNvSpPr/>
            <p:nvPr/>
          </p:nvSpPr>
          <p:spPr>
            <a:xfrm rot="338128">
              <a:off x="10038933" y="3258550"/>
              <a:ext cx="3530802" cy="3853063"/>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996221DD-5CBE-4D71-83DC-3FECBF28D9B7}"/>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943CBB6E-0BC6-410C-B987-08341935D62A}"/>
                </a:ext>
              </a:extLst>
            </p:cNvPr>
            <p:cNvSpPr/>
            <p:nvPr/>
          </p:nvSpPr>
          <p:spPr>
            <a:xfrm rot="104369">
              <a:off x="7704536" y="232127"/>
              <a:ext cx="2543812" cy="6474119"/>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35" name="Freeform 2">
            <a:extLst>
              <a:ext uri="{FF2B5EF4-FFF2-40B4-BE49-F238E27FC236}">
                <a16:creationId xmlns:a16="http://schemas.microsoft.com/office/drawing/2014/main" id="{1085625E-8547-4328-8161-61534E445C6E}"/>
              </a:ext>
            </a:extLst>
          </p:cNvPr>
          <p:cNvSpPr/>
          <p:nvPr/>
        </p:nvSpPr>
        <p:spPr>
          <a:xfrm>
            <a:off x="512431" y="891698"/>
            <a:ext cx="5183519" cy="5850331"/>
          </a:xfrm>
          <a:custGeom>
            <a:avLst/>
            <a:gdLst>
              <a:gd name="connsiteX0" fmla="*/ 2428875 w 4000500"/>
              <a:gd name="connsiteY0" fmla="*/ 3952875 h 4600575"/>
              <a:gd name="connsiteX1" fmla="*/ 2628900 w 4000500"/>
              <a:gd name="connsiteY1" fmla="*/ 3257550 h 4600575"/>
              <a:gd name="connsiteX2" fmla="*/ 3533775 w 4000500"/>
              <a:gd name="connsiteY2" fmla="*/ 3314700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43300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28900 w 4000500"/>
              <a:gd name="connsiteY1" fmla="*/ 3257550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63178 w 4000500"/>
              <a:gd name="connsiteY3" fmla="*/ 2847975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31427 w 4000500"/>
              <a:gd name="connsiteY4" fmla="*/ 2800019 h 4600575"/>
              <a:gd name="connsiteX5" fmla="*/ 3724275 w 4000500"/>
              <a:gd name="connsiteY5" fmla="*/ 2705100 h 4600575"/>
              <a:gd name="connsiteX6" fmla="*/ 3629025 w 4000500"/>
              <a:gd name="connsiteY6" fmla="*/ 2600325 h 4600575"/>
              <a:gd name="connsiteX7" fmla="*/ 3752850 w 4000500"/>
              <a:gd name="connsiteY7" fmla="*/ 2524125 h 4600575"/>
              <a:gd name="connsiteX8" fmla="*/ 3686175 w 4000500"/>
              <a:gd name="connsiteY8" fmla="*/ 2295525 h 4600575"/>
              <a:gd name="connsiteX9" fmla="*/ 4000500 w 4000500"/>
              <a:gd name="connsiteY9" fmla="*/ 2085975 h 4600575"/>
              <a:gd name="connsiteX10" fmla="*/ 3552825 w 4000500"/>
              <a:gd name="connsiteY10" fmla="*/ 1457325 h 4600575"/>
              <a:gd name="connsiteX11" fmla="*/ 2028825 w 4000500"/>
              <a:gd name="connsiteY11" fmla="*/ 0 h 4600575"/>
              <a:gd name="connsiteX12" fmla="*/ 533400 w 4000500"/>
              <a:gd name="connsiteY12" fmla="*/ 933450 h 4600575"/>
              <a:gd name="connsiteX13" fmla="*/ 1028700 w 4000500"/>
              <a:gd name="connsiteY13" fmla="*/ 2838450 h 4600575"/>
              <a:gd name="connsiteX14" fmla="*/ 0 w 4000500"/>
              <a:gd name="connsiteY14" fmla="*/ 4600575 h 4600575"/>
              <a:gd name="connsiteX15" fmla="*/ 0 w 4000500"/>
              <a:gd name="connsiteY15"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24275 w 4000500"/>
              <a:gd name="connsiteY4" fmla="*/ 2705100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712348 w 4000500"/>
              <a:gd name="connsiteY4" fmla="*/ 2709075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29025 w 4000500"/>
              <a:gd name="connsiteY5" fmla="*/ 2600325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86175 w 4000500"/>
              <a:gd name="connsiteY7" fmla="*/ 2295525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00500"/>
              <a:gd name="connsiteY0" fmla="*/ 3952875 h 4600575"/>
              <a:gd name="connsiteX1" fmla="*/ 2632875 w 4000500"/>
              <a:gd name="connsiteY1" fmla="*/ 3281404 h 4600575"/>
              <a:gd name="connsiteX2" fmla="*/ 3509921 w 4000500"/>
              <a:gd name="connsiteY2" fmla="*/ 3306749 h 4600575"/>
              <a:gd name="connsiteX3" fmla="*/ 3555226 w 4000500"/>
              <a:gd name="connsiteY3" fmla="*/ 2851950 h 4600575"/>
              <a:gd name="connsiteX4" fmla="*/ 3696446 w 4000500"/>
              <a:gd name="connsiteY4" fmla="*/ 2701124 h 4600575"/>
              <a:gd name="connsiteX5" fmla="*/ 3664806 w 4000500"/>
              <a:gd name="connsiteY5" fmla="*/ 2620203 h 4600575"/>
              <a:gd name="connsiteX6" fmla="*/ 3752850 w 4000500"/>
              <a:gd name="connsiteY6" fmla="*/ 2524125 h 4600575"/>
              <a:gd name="connsiteX7" fmla="*/ 3666297 w 4000500"/>
              <a:gd name="connsiteY7" fmla="*/ 2291549 h 4600575"/>
              <a:gd name="connsiteX8" fmla="*/ 4000500 w 4000500"/>
              <a:gd name="connsiteY8" fmla="*/ 2085975 h 4600575"/>
              <a:gd name="connsiteX9" fmla="*/ 3552825 w 4000500"/>
              <a:gd name="connsiteY9" fmla="*/ 1457325 h 4600575"/>
              <a:gd name="connsiteX10" fmla="*/ 2028825 w 4000500"/>
              <a:gd name="connsiteY10" fmla="*/ 0 h 4600575"/>
              <a:gd name="connsiteX11" fmla="*/ 533400 w 4000500"/>
              <a:gd name="connsiteY11" fmla="*/ 933450 h 4600575"/>
              <a:gd name="connsiteX12" fmla="*/ 1028700 w 4000500"/>
              <a:gd name="connsiteY12" fmla="*/ 2838450 h 4600575"/>
              <a:gd name="connsiteX13" fmla="*/ 0 w 4000500"/>
              <a:gd name="connsiteY13" fmla="*/ 4600575 h 4600575"/>
              <a:gd name="connsiteX14" fmla="*/ 0 w 4000500"/>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12427"/>
              <a:gd name="connsiteY0" fmla="*/ 3952875 h 4600575"/>
              <a:gd name="connsiteX1" fmla="*/ 2632875 w 4012427"/>
              <a:gd name="connsiteY1" fmla="*/ 3281404 h 4600575"/>
              <a:gd name="connsiteX2" fmla="*/ 3509921 w 4012427"/>
              <a:gd name="connsiteY2" fmla="*/ 3306749 h 4600575"/>
              <a:gd name="connsiteX3" fmla="*/ 3555226 w 4012427"/>
              <a:gd name="connsiteY3" fmla="*/ 2851950 h 4600575"/>
              <a:gd name="connsiteX4" fmla="*/ 3696446 w 4012427"/>
              <a:gd name="connsiteY4" fmla="*/ 2701124 h 4600575"/>
              <a:gd name="connsiteX5" fmla="*/ 3664806 w 4012427"/>
              <a:gd name="connsiteY5" fmla="*/ 2620203 h 4600575"/>
              <a:gd name="connsiteX6" fmla="*/ 3752850 w 4012427"/>
              <a:gd name="connsiteY6" fmla="*/ 2524125 h 4600575"/>
              <a:gd name="connsiteX7" fmla="*/ 3666297 w 4012427"/>
              <a:gd name="connsiteY7" fmla="*/ 2291549 h 4600575"/>
              <a:gd name="connsiteX8" fmla="*/ 4012427 w 4012427"/>
              <a:gd name="connsiteY8" fmla="*/ 2157537 h 4600575"/>
              <a:gd name="connsiteX9" fmla="*/ 3552825 w 4012427"/>
              <a:gd name="connsiteY9" fmla="*/ 1457325 h 4600575"/>
              <a:gd name="connsiteX10" fmla="*/ 2028825 w 4012427"/>
              <a:gd name="connsiteY10" fmla="*/ 0 h 4600575"/>
              <a:gd name="connsiteX11" fmla="*/ 533400 w 4012427"/>
              <a:gd name="connsiteY11" fmla="*/ 933450 h 4600575"/>
              <a:gd name="connsiteX12" fmla="*/ 1028700 w 4012427"/>
              <a:gd name="connsiteY12" fmla="*/ 2838450 h 4600575"/>
              <a:gd name="connsiteX13" fmla="*/ 0 w 4012427"/>
              <a:gd name="connsiteY13" fmla="*/ 4600575 h 4600575"/>
              <a:gd name="connsiteX14" fmla="*/ 0 w 4012427"/>
              <a:gd name="connsiteY14" fmla="*/ 4600575 h 4600575"/>
              <a:gd name="connsiteX0" fmla="*/ 2428875 w 4024354"/>
              <a:gd name="connsiteY0" fmla="*/ 3952875 h 4600575"/>
              <a:gd name="connsiteX1" fmla="*/ 2632875 w 4024354"/>
              <a:gd name="connsiteY1" fmla="*/ 3281404 h 4600575"/>
              <a:gd name="connsiteX2" fmla="*/ 3509921 w 4024354"/>
              <a:gd name="connsiteY2" fmla="*/ 3306749 h 4600575"/>
              <a:gd name="connsiteX3" fmla="*/ 3555226 w 4024354"/>
              <a:gd name="connsiteY3" fmla="*/ 2851950 h 4600575"/>
              <a:gd name="connsiteX4" fmla="*/ 3696446 w 4024354"/>
              <a:gd name="connsiteY4" fmla="*/ 2701124 h 4600575"/>
              <a:gd name="connsiteX5" fmla="*/ 3664806 w 4024354"/>
              <a:gd name="connsiteY5" fmla="*/ 2620203 h 4600575"/>
              <a:gd name="connsiteX6" fmla="*/ 3752850 w 4024354"/>
              <a:gd name="connsiteY6" fmla="*/ 2524125 h 4600575"/>
              <a:gd name="connsiteX7" fmla="*/ 3666297 w 4024354"/>
              <a:gd name="connsiteY7" fmla="*/ 2291549 h 4600575"/>
              <a:gd name="connsiteX8" fmla="*/ 4024354 w 4024354"/>
              <a:gd name="connsiteY8" fmla="*/ 2097902 h 4600575"/>
              <a:gd name="connsiteX9" fmla="*/ 3552825 w 4024354"/>
              <a:gd name="connsiteY9" fmla="*/ 1457325 h 4600575"/>
              <a:gd name="connsiteX10" fmla="*/ 2028825 w 4024354"/>
              <a:gd name="connsiteY10" fmla="*/ 0 h 4600575"/>
              <a:gd name="connsiteX11" fmla="*/ 533400 w 4024354"/>
              <a:gd name="connsiteY11" fmla="*/ 933450 h 4600575"/>
              <a:gd name="connsiteX12" fmla="*/ 1028700 w 4024354"/>
              <a:gd name="connsiteY12" fmla="*/ 2838450 h 4600575"/>
              <a:gd name="connsiteX13" fmla="*/ 0 w 4024354"/>
              <a:gd name="connsiteY13" fmla="*/ 4600575 h 4600575"/>
              <a:gd name="connsiteX14" fmla="*/ 0 w 4024354"/>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66297 w 4008452"/>
              <a:gd name="connsiteY7" fmla="*/ 2291549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52825 w 4008452"/>
              <a:gd name="connsiteY9" fmla="*/ 1457325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52"/>
              <a:gd name="connsiteY0" fmla="*/ 3952875 h 4600575"/>
              <a:gd name="connsiteX1" fmla="*/ 2632875 w 4008452"/>
              <a:gd name="connsiteY1" fmla="*/ 3281404 h 4600575"/>
              <a:gd name="connsiteX2" fmla="*/ 3509921 w 4008452"/>
              <a:gd name="connsiteY2" fmla="*/ 3306749 h 4600575"/>
              <a:gd name="connsiteX3" fmla="*/ 3555226 w 4008452"/>
              <a:gd name="connsiteY3" fmla="*/ 2851950 h 4600575"/>
              <a:gd name="connsiteX4" fmla="*/ 3696446 w 4008452"/>
              <a:gd name="connsiteY4" fmla="*/ 2701124 h 4600575"/>
              <a:gd name="connsiteX5" fmla="*/ 3664806 w 4008452"/>
              <a:gd name="connsiteY5" fmla="*/ 2620203 h 4600575"/>
              <a:gd name="connsiteX6" fmla="*/ 3752850 w 4008452"/>
              <a:gd name="connsiteY6" fmla="*/ 2524125 h 4600575"/>
              <a:gd name="connsiteX7" fmla="*/ 3686175 w 4008452"/>
              <a:gd name="connsiteY7" fmla="*/ 2315403 h 4600575"/>
              <a:gd name="connsiteX8" fmla="*/ 4008452 w 4008452"/>
              <a:gd name="connsiteY8" fmla="*/ 2105854 h 4600575"/>
              <a:gd name="connsiteX9" fmla="*/ 3592581 w 4008452"/>
              <a:gd name="connsiteY9" fmla="*/ 1489130 h 4600575"/>
              <a:gd name="connsiteX10" fmla="*/ 2028825 w 4008452"/>
              <a:gd name="connsiteY10" fmla="*/ 0 h 4600575"/>
              <a:gd name="connsiteX11" fmla="*/ 533400 w 4008452"/>
              <a:gd name="connsiteY11" fmla="*/ 933450 h 4600575"/>
              <a:gd name="connsiteX12" fmla="*/ 1028700 w 4008452"/>
              <a:gd name="connsiteY12" fmla="*/ 2838450 h 4600575"/>
              <a:gd name="connsiteX13" fmla="*/ 0 w 4008452"/>
              <a:gd name="connsiteY13" fmla="*/ 4600575 h 4600575"/>
              <a:gd name="connsiteX14" fmla="*/ 0 w 4008452"/>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52875 h 4600575"/>
              <a:gd name="connsiteX1" fmla="*/ 2632875 w 4008470"/>
              <a:gd name="connsiteY1" fmla="*/ 3281404 h 4600575"/>
              <a:gd name="connsiteX2" fmla="*/ 3509921 w 4008470"/>
              <a:gd name="connsiteY2" fmla="*/ 3306749 h 4600575"/>
              <a:gd name="connsiteX3" fmla="*/ 3555226 w 4008470"/>
              <a:gd name="connsiteY3" fmla="*/ 2851950 h 4600575"/>
              <a:gd name="connsiteX4" fmla="*/ 3696446 w 4008470"/>
              <a:gd name="connsiteY4" fmla="*/ 2701124 h 4600575"/>
              <a:gd name="connsiteX5" fmla="*/ 3664806 w 4008470"/>
              <a:gd name="connsiteY5" fmla="*/ 2620203 h 4600575"/>
              <a:gd name="connsiteX6" fmla="*/ 3752850 w 4008470"/>
              <a:gd name="connsiteY6" fmla="*/ 2524125 h 4600575"/>
              <a:gd name="connsiteX7" fmla="*/ 3686175 w 4008470"/>
              <a:gd name="connsiteY7" fmla="*/ 2315403 h 4600575"/>
              <a:gd name="connsiteX8" fmla="*/ 4008452 w 4008470"/>
              <a:gd name="connsiteY8" fmla="*/ 2105854 h 4600575"/>
              <a:gd name="connsiteX9" fmla="*/ 3592581 w 4008470"/>
              <a:gd name="connsiteY9" fmla="*/ 1489130 h 4600575"/>
              <a:gd name="connsiteX10" fmla="*/ 2028825 w 4008470"/>
              <a:gd name="connsiteY10" fmla="*/ 0 h 4600575"/>
              <a:gd name="connsiteX11" fmla="*/ 533400 w 4008470"/>
              <a:gd name="connsiteY11" fmla="*/ 933450 h 4600575"/>
              <a:gd name="connsiteX12" fmla="*/ 1028700 w 4008470"/>
              <a:gd name="connsiteY12" fmla="*/ 2838450 h 4600575"/>
              <a:gd name="connsiteX13" fmla="*/ 0 w 4008470"/>
              <a:gd name="connsiteY13" fmla="*/ 4600575 h 4600575"/>
              <a:gd name="connsiteX14" fmla="*/ 0 w 4008470"/>
              <a:gd name="connsiteY14" fmla="*/ 4600575 h 460057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705 h 4628405"/>
              <a:gd name="connsiteX1" fmla="*/ 2632875 w 4008470"/>
              <a:gd name="connsiteY1" fmla="*/ 3309234 h 4628405"/>
              <a:gd name="connsiteX2" fmla="*/ 3509921 w 4008470"/>
              <a:gd name="connsiteY2" fmla="*/ 3334579 h 4628405"/>
              <a:gd name="connsiteX3" fmla="*/ 3555226 w 4008470"/>
              <a:gd name="connsiteY3" fmla="*/ 2879780 h 4628405"/>
              <a:gd name="connsiteX4" fmla="*/ 3696446 w 4008470"/>
              <a:gd name="connsiteY4" fmla="*/ 2728954 h 4628405"/>
              <a:gd name="connsiteX5" fmla="*/ 3664806 w 4008470"/>
              <a:gd name="connsiteY5" fmla="*/ 2648033 h 4628405"/>
              <a:gd name="connsiteX6" fmla="*/ 3752850 w 4008470"/>
              <a:gd name="connsiteY6" fmla="*/ 2551955 h 4628405"/>
              <a:gd name="connsiteX7" fmla="*/ 3686175 w 4008470"/>
              <a:gd name="connsiteY7" fmla="*/ 2343233 h 4628405"/>
              <a:gd name="connsiteX8" fmla="*/ 4008452 w 4008470"/>
              <a:gd name="connsiteY8" fmla="*/ 2133684 h 4628405"/>
              <a:gd name="connsiteX9" fmla="*/ 3592581 w 4008470"/>
              <a:gd name="connsiteY9" fmla="*/ 1516960 h 4628405"/>
              <a:gd name="connsiteX10" fmla="*/ 2000996 w 4008470"/>
              <a:gd name="connsiteY10" fmla="*/ 0 h 4628405"/>
              <a:gd name="connsiteX11" fmla="*/ 533400 w 4008470"/>
              <a:gd name="connsiteY11" fmla="*/ 961280 h 4628405"/>
              <a:gd name="connsiteX12" fmla="*/ 1028700 w 4008470"/>
              <a:gd name="connsiteY12" fmla="*/ 2866280 h 4628405"/>
              <a:gd name="connsiteX13" fmla="*/ 0 w 4008470"/>
              <a:gd name="connsiteY13" fmla="*/ 4628405 h 4628405"/>
              <a:gd name="connsiteX14" fmla="*/ 0 w 4008470"/>
              <a:gd name="connsiteY14" fmla="*/ 4628405 h 4628405"/>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33400 w 4008470"/>
              <a:gd name="connsiteY11" fmla="*/ 961384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809 h 4628509"/>
              <a:gd name="connsiteX1" fmla="*/ 2632875 w 4008470"/>
              <a:gd name="connsiteY1" fmla="*/ 3309338 h 4628509"/>
              <a:gd name="connsiteX2" fmla="*/ 3509921 w 4008470"/>
              <a:gd name="connsiteY2" fmla="*/ 3334683 h 4628509"/>
              <a:gd name="connsiteX3" fmla="*/ 3555226 w 4008470"/>
              <a:gd name="connsiteY3" fmla="*/ 2879884 h 4628509"/>
              <a:gd name="connsiteX4" fmla="*/ 3696446 w 4008470"/>
              <a:gd name="connsiteY4" fmla="*/ 2729058 h 4628509"/>
              <a:gd name="connsiteX5" fmla="*/ 3664806 w 4008470"/>
              <a:gd name="connsiteY5" fmla="*/ 2648137 h 4628509"/>
              <a:gd name="connsiteX6" fmla="*/ 3752850 w 4008470"/>
              <a:gd name="connsiteY6" fmla="*/ 2552059 h 4628509"/>
              <a:gd name="connsiteX7" fmla="*/ 3686175 w 4008470"/>
              <a:gd name="connsiteY7" fmla="*/ 2343337 h 4628509"/>
              <a:gd name="connsiteX8" fmla="*/ 4008452 w 4008470"/>
              <a:gd name="connsiteY8" fmla="*/ 2133788 h 4628509"/>
              <a:gd name="connsiteX9" fmla="*/ 3592581 w 4008470"/>
              <a:gd name="connsiteY9" fmla="*/ 1517064 h 4628509"/>
              <a:gd name="connsiteX10" fmla="*/ 2000996 w 4008470"/>
              <a:gd name="connsiteY10" fmla="*/ 104 h 4628509"/>
              <a:gd name="connsiteX11" fmla="*/ 549303 w 4008470"/>
              <a:gd name="connsiteY11" fmla="*/ 965360 h 4628509"/>
              <a:gd name="connsiteX12" fmla="*/ 1028700 w 4008470"/>
              <a:gd name="connsiteY12" fmla="*/ 2866384 h 4628509"/>
              <a:gd name="connsiteX13" fmla="*/ 0 w 4008470"/>
              <a:gd name="connsiteY13" fmla="*/ 4628509 h 4628509"/>
              <a:gd name="connsiteX14" fmla="*/ 0 w 4008470"/>
              <a:gd name="connsiteY14" fmla="*/ 4628509 h 4628509"/>
              <a:gd name="connsiteX0" fmla="*/ 2428875 w 4008470"/>
              <a:gd name="connsiteY0" fmla="*/ 3980953 h 4628653"/>
              <a:gd name="connsiteX1" fmla="*/ 2632875 w 4008470"/>
              <a:gd name="connsiteY1" fmla="*/ 3309482 h 4628653"/>
              <a:gd name="connsiteX2" fmla="*/ 3509921 w 4008470"/>
              <a:gd name="connsiteY2" fmla="*/ 3334827 h 4628653"/>
              <a:gd name="connsiteX3" fmla="*/ 3555226 w 4008470"/>
              <a:gd name="connsiteY3" fmla="*/ 2880028 h 4628653"/>
              <a:gd name="connsiteX4" fmla="*/ 3696446 w 4008470"/>
              <a:gd name="connsiteY4" fmla="*/ 2729202 h 4628653"/>
              <a:gd name="connsiteX5" fmla="*/ 3664806 w 4008470"/>
              <a:gd name="connsiteY5" fmla="*/ 2648281 h 4628653"/>
              <a:gd name="connsiteX6" fmla="*/ 3752850 w 4008470"/>
              <a:gd name="connsiteY6" fmla="*/ 2552203 h 4628653"/>
              <a:gd name="connsiteX7" fmla="*/ 3686175 w 4008470"/>
              <a:gd name="connsiteY7" fmla="*/ 2343481 h 4628653"/>
              <a:gd name="connsiteX8" fmla="*/ 4008452 w 4008470"/>
              <a:gd name="connsiteY8" fmla="*/ 2133932 h 4628653"/>
              <a:gd name="connsiteX9" fmla="*/ 3592581 w 4008470"/>
              <a:gd name="connsiteY9" fmla="*/ 1517208 h 4628653"/>
              <a:gd name="connsiteX10" fmla="*/ 2000996 w 4008470"/>
              <a:gd name="connsiteY10" fmla="*/ 248 h 4628653"/>
              <a:gd name="connsiteX11" fmla="*/ 549303 w 4008470"/>
              <a:gd name="connsiteY11" fmla="*/ 965504 h 4628653"/>
              <a:gd name="connsiteX12" fmla="*/ 1028700 w 4008470"/>
              <a:gd name="connsiteY12" fmla="*/ 2866528 h 4628653"/>
              <a:gd name="connsiteX13" fmla="*/ 0 w 4008470"/>
              <a:gd name="connsiteY13" fmla="*/ 4628653 h 4628653"/>
              <a:gd name="connsiteX14" fmla="*/ 0 w 4008470"/>
              <a:gd name="connsiteY14" fmla="*/ 4628653 h 4628653"/>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28700 w 4008470"/>
              <a:gd name="connsiteY12" fmla="*/ 2850641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696446 w 4008470"/>
              <a:gd name="connsiteY4" fmla="*/ 2713315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428875 w 4008470"/>
              <a:gd name="connsiteY0" fmla="*/ 3965066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17859 w 4008470"/>
              <a:gd name="connsiteY0" fmla="*/ 3005448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632875 w 4008470"/>
              <a:gd name="connsiteY1" fmla="*/ 3293595 h 4612766"/>
              <a:gd name="connsiteX2" fmla="*/ 3509921 w 4008470"/>
              <a:gd name="connsiteY2" fmla="*/ 3318940 h 4612766"/>
              <a:gd name="connsiteX3" fmla="*/ 3555226 w 4008470"/>
              <a:gd name="connsiteY3" fmla="*/ 2864141 h 4612766"/>
              <a:gd name="connsiteX4" fmla="*/ 3710053 w 4008470"/>
              <a:gd name="connsiteY4" fmla="*/ 2718758 h 4612766"/>
              <a:gd name="connsiteX5" fmla="*/ 3664806 w 4008470"/>
              <a:gd name="connsiteY5" fmla="*/ 2632394 h 4612766"/>
              <a:gd name="connsiteX6" fmla="*/ 3752850 w 4008470"/>
              <a:gd name="connsiteY6" fmla="*/ 2536316 h 4612766"/>
              <a:gd name="connsiteX7" fmla="*/ 3686175 w 4008470"/>
              <a:gd name="connsiteY7" fmla="*/ 2327594 h 4612766"/>
              <a:gd name="connsiteX8" fmla="*/ 4008452 w 4008470"/>
              <a:gd name="connsiteY8" fmla="*/ 2118045 h 4612766"/>
              <a:gd name="connsiteX9" fmla="*/ 3592581 w 4008470"/>
              <a:gd name="connsiteY9" fmla="*/ 1501321 h 4612766"/>
              <a:gd name="connsiteX10" fmla="*/ 2000996 w 4008470"/>
              <a:gd name="connsiteY10" fmla="*/ 264 h 4612766"/>
              <a:gd name="connsiteX11" fmla="*/ 549303 w 4008470"/>
              <a:gd name="connsiteY11" fmla="*/ 949617 h 4612766"/>
              <a:gd name="connsiteX12" fmla="*/ 1016773 w 4008470"/>
              <a:gd name="connsiteY12" fmla="*/ 2874495 h 4612766"/>
              <a:gd name="connsiteX13" fmla="*/ 0 w 4008470"/>
              <a:gd name="connsiteY13" fmla="*/ 4612766 h 4612766"/>
              <a:gd name="connsiteX14" fmla="*/ 0 w 4008470"/>
              <a:gd name="connsiteY14"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248004 w 4008470"/>
              <a:gd name="connsiteY0" fmla="*/ 2909989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809506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27424 w 4008470"/>
              <a:gd name="connsiteY0" fmla="*/ 2769313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102304 w 4008470"/>
              <a:gd name="connsiteY0" fmla="*/ 2759264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71 h 4612766"/>
              <a:gd name="connsiteX1" fmla="*/ 2172536 w 4008470"/>
              <a:gd name="connsiteY1" fmla="*/ 3138693 h 4612766"/>
              <a:gd name="connsiteX2" fmla="*/ 2632875 w 4008470"/>
              <a:gd name="connsiteY2" fmla="*/ 3293595 h 4612766"/>
              <a:gd name="connsiteX3" fmla="*/ 3509921 w 4008470"/>
              <a:gd name="connsiteY3" fmla="*/ 3318940 h 4612766"/>
              <a:gd name="connsiteX4" fmla="*/ 3555226 w 4008470"/>
              <a:gd name="connsiteY4" fmla="*/ 2864141 h 4612766"/>
              <a:gd name="connsiteX5" fmla="*/ 3710053 w 4008470"/>
              <a:gd name="connsiteY5" fmla="*/ 2718758 h 4612766"/>
              <a:gd name="connsiteX6" fmla="*/ 3664806 w 4008470"/>
              <a:gd name="connsiteY6" fmla="*/ 2632394 h 4612766"/>
              <a:gd name="connsiteX7" fmla="*/ 3752850 w 4008470"/>
              <a:gd name="connsiteY7" fmla="*/ 2536316 h 4612766"/>
              <a:gd name="connsiteX8" fmla="*/ 3686175 w 4008470"/>
              <a:gd name="connsiteY8" fmla="*/ 2327594 h 4612766"/>
              <a:gd name="connsiteX9" fmla="*/ 4008452 w 4008470"/>
              <a:gd name="connsiteY9" fmla="*/ 2118045 h 4612766"/>
              <a:gd name="connsiteX10" fmla="*/ 3592581 w 4008470"/>
              <a:gd name="connsiteY10" fmla="*/ 1501321 h 4612766"/>
              <a:gd name="connsiteX11" fmla="*/ 2000996 w 4008470"/>
              <a:gd name="connsiteY11" fmla="*/ 264 h 4612766"/>
              <a:gd name="connsiteX12" fmla="*/ 549303 w 4008470"/>
              <a:gd name="connsiteY12" fmla="*/ 949617 h 4612766"/>
              <a:gd name="connsiteX13" fmla="*/ 1016773 w 4008470"/>
              <a:gd name="connsiteY13" fmla="*/ 2874495 h 4612766"/>
              <a:gd name="connsiteX14" fmla="*/ 0 w 4008470"/>
              <a:gd name="connsiteY14" fmla="*/ 4612766 h 4612766"/>
              <a:gd name="connsiteX15" fmla="*/ 0 w 4008470"/>
              <a:gd name="connsiteY15" fmla="*/ 4612766 h 4612766"/>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15" fmla="*/ 0 w 4008470"/>
              <a:gd name="connsiteY15" fmla="*/ 4612749 h 4612749"/>
              <a:gd name="connsiteX0" fmla="*/ 2279716 w 4193197"/>
              <a:gd name="connsiteY0" fmla="*/ 2810454 h 4802265"/>
              <a:gd name="connsiteX1" fmla="*/ 2357263 w 4193197"/>
              <a:gd name="connsiteY1" fmla="*/ 3138676 h 4802265"/>
              <a:gd name="connsiteX2" fmla="*/ 2817602 w 4193197"/>
              <a:gd name="connsiteY2" fmla="*/ 3293578 h 4802265"/>
              <a:gd name="connsiteX3" fmla="*/ 3694648 w 4193197"/>
              <a:gd name="connsiteY3" fmla="*/ 3318923 h 4802265"/>
              <a:gd name="connsiteX4" fmla="*/ 3739953 w 4193197"/>
              <a:gd name="connsiteY4" fmla="*/ 2864124 h 4802265"/>
              <a:gd name="connsiteX5" fmla="*/ 3894780 w 4193197"/>
              <a:gd name="connsiteY5" fmla="*/ 2718741 h 4802265"/>
              <a:gd name="connsiteX6" fmla="*/ 3849533 w 4193197"/>
              <a:gd name="connsiteY6" fmla="*/ 2632377 h 4802265"/>
              <a:gd name="connsiteX7" fmla="*/ 3937577 w 4193197"/>
              <a:gd name="connsiteY7" fmla="*/ 2536299 h 4802265"/>
              <a:gd name="connsiteX8" fmla="*/ 3870902 w 4193197"/>
              <a:gd name="connsiteY8" fmla="*/ 2327577 h 4802265"/>
              <a:gd name="connsiteX9" fmla="*/ 4193179 w 4193197"/>
              <a:gd name="connsiteY9" fmla="*/ 2118028 h 4802265"/>
              <a:gd name="connsiteX10" fmla="*/ 3777308 w 4193197"/>
              <a:gd name="connsiteY10" fmla="*/ 1501304 h 4802265"/>
              <a:gd name="connsiteX11" fmla="*/ 2185723 w 4193197"/>
              <a:gd name="connsiteY11" fmla="*/ 247 h 4802265"/>
              <a:gd name="connsiteX12" fmla="*/ 734030 w 4193197"/>
              <a:gd name="connsiteY12" fmla="*/ 949600 h 4802265"/>
              <a:gd name="connsiteX13" fmla="*/ 1201500 w 4193197"/>
              <a:gd name="connsiteY13" fmla="*/ 2874478 h 4802265"/>
              <a:gd name="connsiteX14" fmla="*/ 184727 w 4193197"/>
              <a:gd name="connsiteY14" fmla="*/ 4612749 h 4802265"/>
              <a:gd name="connsiteX15" fmla="*/ 0 w 4193197"/>
              <a:gd name="connsiteY15" fmla="*/ 4797476 h 4802265"/>
              <a:gd name="connsiteX0" fmla="*/ 2094989 w 4008470"/>
              <a:gd name="connsiteY0" fmla="*/ 2810454 h 4612749"/>
              <a:gd name="connsiteX1" fmla="*/ 2172536 w 4008470"/>
              <a:gd name="connsiteY1" fmla="*/ 3138676 h 4612749"/>
              <a:gd name="connsiteX2" fmla="*/ 2632875 w 4008470"/>
              <a:gd name="connsiteY2" fmla="*/ 3293578 h 4612749"/>
              <a:gd name="connsiteX3" fmla="*/ 3509921 w 4008470"/>
              <a:gd name="connsiteY3" fmla="*/ 3318923 h 4612749"/>
              <a:gd name="connsiteX4" fmla="*/ 3555226 w 4008470"/>
              <a:gd name="connsiteY4" fmla="*/ 2864124 h 4612749"/>
              <a:gd name="connsiteX5" fmla="*/ 3710053 w 4008470"/>
              <a:gd name="connsiteY5" fmla="*/ 2718741 h 4612749"/>
              <a:gd name="connsiteX6" fmla="*/ 3664806 w 4008470"/>
              <a:gd name="connsiteY6" fmla="*/ 2632377 h 4612749"/>
              <a:gd name="connsiteX7" fmla="*/ 3752850 w 4008470"/>
              <a:gd name="connsiteY7" fmla="*/ 2536299 h 4612749"/>
              <a:gd name="connsiteX8" fmla="*/ 3686175 w 4008470"/>
              <a:gd name="connsiteY8" fmla="*/ 2327577 h 4612749"/>
              <a:gd name="connsiteX9" fmla="*/ 4008452 w 4008470"/>
              <a:gd name="connsiteY9" fmla="*/ 2118028 h 4612749"/>
              <a:gd name="connsiteX10" fmla="*/ 3592581 w 4008470"/>
              <a:gd name="connsiteY10" fmla="*/ 1501304 h 4612749"/>
              <a:gd name="connsiteX11" fmla="*/ 2000996 w 4008470"/>
              <a:gd name="connsiteY11" fmla="*/ 247 h 4612749"/>
              <a:gd name="connsiteX12" fmla="*/ 549303 w 4008470"/>
              <a:gd name="connsiteY12" fmla="*/ 949600 h 4612749"/>
              <a:gd name="connsiteX13" fmla="*/ 1016773 w 4008470"/>
              <a:gd name="connsiteY13" fmla="*/ 2874478 h 4612749"/>
              <a:gd name="connsiteX14" fmla="*/ 0 w 4008470"/>
              <a:gd name="connsiteY14" fmla="*/ 4612749 h 4612749"/>
              <a:gd name="connsiteX0" fmla="*/ 2279716 w 4193197"/>
              <a:gd name="connsiteY0" fmla="*/ 2810454 h 4732822"/>
              <a:gd name="connsiteX1" fmla="*/ 2357263 w 4193197"/>
              <a:gd name="connsiteY1" fmla="*/ 3138676 h 4732822"/>
              <a:gd name="connsiteX2" fmla="*/ 2817602 w 4193197"/>
              <a:gd name="connsiteY2" fmla="*/ 3293578 h 4732822"/>
              <a:gd name="connsiteX3" fmla="*/ 3694648 w 4193197"/>
              <a:gd name="connsiteY3" fmla="*/ 3318923 h 4732822"/>
              <a:gd name="connsiteX4" fmla="*/ 3739953 w 4193197"/>
              <a:gd name="connsiteY4" fmla="*/ 2864124 h 4732822"/>
              <a:gd name="connsiteX5" fmla="*/ 3894780 w 4193197"/>
              <a:gd name="connsiteY5" fmla="*/ 2718741 h 4732822"/>
              <a:gd name="connsiteX6" fmla="*/ 3849533 w 4193197"/>
              <a:gd name="connsiteY6" fmla="*/ 2632377 h 4732822"/>
              <a:gd name="connsiteX7" fmla="*/ 3937577 w 4193197"/>
              <a:gd name="connsiteY7" fmla="*/ 2536299 h 4732822"/>
              <a:gd name="connsiteX8" fmla="*/ 3870902 w 4193197"/>
              <a:gd name="connsiteY8" fmla="*/ 2327577 h 4732822"/>
              <a:gd name="connsiteX9" fmla="*/ 4193179 w 4193197"/>
              <a:gd name="connsiteY9" fmla="*/ 2118028 h 4732822"/>
              <a:gd name="connsiteX10" fmla="*/ 3777308 w 4193197"/>
              <a:gd name="connsiteY10" fmla="*/ 1501304 h 4732822"/>
              <a:gd name="connsiteX11" fmla="*/ 2185723 w 4193197"/>
              <a:gd name="connsiteY11" fmla="*/ 247 h 4732822"/>
              <a:gd name="connsiteX12" fmla="*/ 734030 w 4193197"/>
              <a:gd name="connsiteY12" fmla="*/ 949600 h 4732822"/>
              <a:gd name="connsiteX13" fmla="*/ 1201500 w 4193197"/>
              <a:gd name="connsiteY13" fmla="*/ 2874478 h 4732822"/>
              <a:gd name="connsiteX14" fmla="*/ 0 w 4193197"/>
              <a:gd name="connsiteY14" fmla="*/ 4732822 h 4732822"/>
              <a:gd name="connsiteX0" fmla="*/ 2279716 w 4193197"/>
              <a:gd name="connsiteY0" fmla="*/ 2810222 h 4732590"/>
              <a:gd name="connsiteX1" fmla="*/ 2357263 w 4193197"/>
              <a:gd name="connsiteY1" fmla="*/ 3138444 h 4732590"/>
              <a:gd name="connsiteX2" fmla="*/ 2817602 w 4193197"/>
              <a:gd name="connsiteY2" fmla="*/ 3293346 h 4732590"/>
              <a:gd name="connsiteX3" fmla="*/ 3694648 w 4193197"/>
              <a:gd name="connsiteY3" fmla="*/ 3318691 h 4732590"/>
              <a:gd name="connsiteX4" fmla="*/ 3739953 w 4193197"/>
              <a:gd name="connsiteY4" fmla="*/ 2863892 h 4732590"/>
              <a:gd name="connsiteX5" fmla="*/ 3894780 w 4193197"/>
              <a:gd name="connsiteY5" fmla="*/ 2718509 h 4732590"/>
              <a:gd name="connsiteX6" fmla="*/ 3849533 w 4193197"/>
              <a:gd name="connsiteY6" fmla="*/ 2632145 h 4732590"/>
              <a:gd name="connsiteX7" fmla="*/ 3937577 w 4193197"/>
              <a:gd name="connsiteY7" fmla="*/ 2536067 h 4732590"/>
              <a:gd name="connsiteX8" fmla="*/ 3870902 w 4193197"/>
              <a:gd name="connsiteY8" fmla="*/ 2327345 h 4732590"/>
              <a:gd name="connsiteX9" fmla="*/ 4193179 w 4193197"/>
              <a:gd name="connsiteY9" fmla="*/ 2117796 h 4732590"/>
              <a:gd name="connsiteX10" fmla="*/ 3777308 w 4193197"/>
              <a:gd name="connsiteY10" fmla="*/ 1501072 h 4732590"/>
              <a:gd name="connsiteX11" fmla="*/ 2185723 w 4193197"/>
              <a:gd name="connsiteY11" fmla="*/ 15 h 4732590"/>
              <a:gd name="connsiteX12" fmla="*/ 734030 w 4193197"/>
              <a:gd name="connsiteY12" fmla="*/ 949368 h 4732590"/>
              <a:gd name="connsiteX13" fmla="*/ 1201500 w 4193197"/>
              <a:gd name="connsiteY13" fmla="*/ 2874246 h 4732590"/>
              <a:gd name="connsiteX14" fmla="*/ 0 w 4193197"/>
              <a:gd name="connsiteY14" fmla="*/ 4732590 h 4732590"/>
              <a:gd name="connsiteX0" fmla="*/ 2279716 w 4193197"/>
              <a:gd name="connsiteY0" fmla="*/ 2810579 h 4732947"/>
              <a:gd name="connsiteX1" fmla="*/ 2357263 w 4193197"/>
              <a:gd name="connsiteY1" fmla="*/ 3138801 h 4732947"/>
              <a:gd name="connsiteX2" fmla="*/ 2817602 w 4193197"/>
              <a:gd name="connsiteY2" fmla="*/ 3293703 h 4732947"/>
              <a:gd name="connsiteX3" fmla="*/ 3694648 w 4193197"/>
              <a:gd name="connsiteY3" fmla="*/ 3319048 h 4732947"/>
              <a:gd name="connsiteX4" fmla="*/ 3739953 w 4193197"/>
              <a:gd name="connsiteY4" fmla="*/ 2864249 h 4732947"/>
              <a:gd name="connsiteX5" fmla="*/ 3894780 w 4193197"/>
              <a:gd name="connsiteY5" fmla="*/ 2718866 h 4732947"/>
              <a:gd name="connsiteX6" fmla="*/ 3849533 w 4193197"/>
              <a:gd name="connsiteY6" fmla="*/ 2632502 h 4732947"/>
              <a:gd name="connsiteX7" fmla="*/ 3937577 w 4193197"/>
              <a:gd name="connsiteY7" fmla="*/ 2536424 h 4732947"/>
              <a:gd name="connsiteX8" fmla="*/ 3870902 w 4193197"/>
              <a:gd name="connsiteY8" fmla="*/ 2327702 h 4732947"/>
              <a:gd name="connsiteX9" fmla="*/ 4193179 w 4193197"/>
              <a:gd name="connsiteY9" fmla="*/ 2118153 h 4732947"/>
              <a:gd name="connsiteX10" fmla="*/ 3777308 w 4193197"/>
              <a:gd name="connsiteY10" fmla="*/ 1501429 h 4732947"/>
              <a:gd name="connsiteX11" fmla="*/ 2185723 w 4193197"/>
              <a:gd name="connsiteY11" fmla="*/ 372 h 4732947"/>
              <a:gd name="connsiteX12" fmla="*/ 734030 w 4193197"/>
              <a:gd name="connsiteY12" fmla="*/ 949725 h 4732947"/>
              <a:gd name="connsiteX13" fmla="*/ 1201500 w 4193197"/>
              <a:gd name="connsiteY13" fmla="*/ 2874603 h 4732947"/>
              <a:gd name="connsiteX14" fmla="*/ 0 w 4193197"/>
              <a:gd name="connsiteY14" fmla="*/ 4732947 h 4732947"/>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605 h 4732973"/>
              <a:gd name="connsiteX1" fmla="*/ 2357263 w 4193197"/>
              <a:gd name="connsiteY1" fmla="*/ 3138827 h 4732973"/>
              <a:gd name="connsiteX2" fmla="*/ 2817602 w 4193197"/>
              <a:gd name="connsiteY2" fmla="*/ 3293729 h 4732973"/>
              <a:gd name="connsiteX3" fmla="*/ 3694648 w 4193197"/>
              <a:gd name="connsiteY3" fmla="*/ 3319074 h 4732973"/>
              <a:gd name="connsiteX4" fmla="*/ 3739953 w 4193197"/>
              <a:gd name="connsiteY4" fmla="*/ 2864275 h 4732973"/>
              <a:gd name="connsiteX5" fmla="*/ 3894780 w 4193197"/>
              <a:gd name="connsiteY5" fmla="*/ 2718892 h 4732973"/>
              <a:gd name="connsiteX6" fmla="*/ 3849533 w 4193197"/>
              <a:gd name="connsiteY6" fmla="*/ 2632528 h 4732973"/>
              <a:gd name="connsiteX7" fmla="*/ 3937577 w 4193197"/>
              <a:gd name="connsiteY7" fmla="*/ 2536450 h 4732973"/>
              <a:gd name="connsiteX8" fmla="*/ 3870902 w 4193197"/>
              <a:gd name="connsiteY8" fmla="*/ 2327728 h 4732973"/>
              <a:gd name="connsiteX9" fmla="*/ 4193179 w 4193197"/>
              <a:gd name="connsiteY9" fmla="*/ 2118179 h 4732973"/>
              <a:gd name="connsiteX10" fmla="*/ 3777308 w 4193197"/>
              <a:gd name="connsiteY10" fmla="*/ 1501455 h 4732973"/>
              <a:gd name="connsiteX11" fmla="*/ 2185723 w 4193197"/>
              <a:gd name="connsiteY11" fmla="*/ 398 h 4732973"/>
              <a:gd name="connsiteX12" fmla="*/ 734030 w 4193197"/>
              <a:gd name="connsiteY12" fmla="*/ 949751 h 4732973"/>
              <a:gd name="connsiteX13" fmla="*/ 1201500 w 4193197"/>
              <a:gd name="connsiteY13" fmla="*/ 2874629 h 4732973"/>
              <a:gd name="connsiteX14" fmla="*/ 0 w 4193197"/>
              <a:gd name="connsiteY14" fmla="*/ 4732973 h 4732973"/>
              <a:gd name="connsiteX0" fmla="*/ 2279716 w 4193197"/>
              <a:gd name="connsiteY0" fmla="*/ 2810245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46101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 name="connsiteX0" fmla="*/ 2171154 w 4193197"/>
              <a:gd name="connsiteY0" fmla="*/ 2793543 h 4732613"/>
              <a:gd name="connsiteX1" fmla="*/ 2357263 w 4193197"/>
              <a:gd name="connsiteY1" fmla="*/ 3138467 h 4732613"/>
              <a:gd name="connsiteX2" fmla="*/ 2817602 w 4193197"/>
              <a:gd name="connsiteY2" fmla="*/ 3293369 h 4732613"/>
              <a:gd name="connsiteX3" fmla="*/ 3694648 w 4193197"/>
              <a:gd name="connsiteY3" fmla="*/ 3318714 h 4732613"/>
              <a:gd name="connsiteX4" fmla="*/ 3739953 w 4193197"/>
              <a:gd name="connsiteY4" fmla="*/ 2863915 h 4732613"/>
              <a:gd name="connsiteX5" fmla="*/ 3894780 w 4193197"/>
              <a:gd name="connsiteY5" fmla="*/ 2718532 h 4732613"/>
              <a:gd name="connsiteX6" fmla="*/ 3849533 w 4193197"/>
              <a:gd name="connsiteY6" fmla="*/ 2632168 h 4732613"/>
              <a:gd name="connsiteX7" fmla="*/ 3937577 w 4193197"/>
              <a:gd name="connsiteY7" fmla="*/ 2536090 h 4732613"/>
              <a:gd name="connsiteX8" fmla="*/ 3870902 w 4193197"/>
              <a:gd name="connsiteY8" fmla="*/ 2327368 h 4732613"/>
              <a:gd name="connsiteX9" fmla="*/ 4193179 w 4193197"/>
              <a:gd name="connsiteY9" fmla="*/ 2117819 h 4732613"/>
              <a:gd name="connsiteX10" fmla="*/ 3777308 w 4193197"/>
              <a:gd name="connsiteY10" fmla="*/ 1501095 h 4732613"/>
              <a:gd name="connsiteX11" fmla="*/ 2185723 w 4193197"/>
              <a:gd name="connsiteY11" fmla="*/ 38 h 4732613"/>
              <a:gd name="connsiteX12" fmla="*/ 734030 w 4193197"/>
              <a:gd name="connsiteY12" fmla="*/ 949391 h 4732613"/>
              <a:gd name="connsiteX13" fmla="*/ 1201500 w 4193197"/>
              <a:gd name="connsiteY13" fmla="*/ 2874269 h 4732613"/>
              <a:gd name="connsiteX14" fmla="*/ 0 w 4193197"/>
              <a:gd name="connsiteY14" fmla="*/ 4732613 h 473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93197" h="4732613">
                <a:moveTo>
                  <a:pt x="2171154" y="2793543"/>
                </a:moveTo>
                <a:cubicBezTo>
                  <a:pt x="2171137" y="2796491"/>
                  <a:pt x="2241171" y="3055163"/>
                  <a:pt x="2357263" y="3138467"/>
                </a:cubicBezTo>
                <a:cubicBezTo>
                  <a:pt x="2473355" y="3221771"/>
                  <a:pt x="2602241" y="3253280"/>
                  <a:pt x="2817602" y="3293369"/>
                </a:cubicBezTo>
                <a:cubicBezTo>
                  <a:pt x="3120276" y="3326939"/>
                  <a:pt x="3353266" y="3509048"/>
                  <a:pt x="3694648" y="3318714"/>
                </a:cubicBezTo>
                <a:cubicBezTo>
                  <a:pt x="3836971" y="3193620"/>
                  <a:pt x="3740754" y="3068524"/>
                  <a:pt x="3739953" y="2863915"/>
                </a:cubicBezTo>
                <a:cubicBezTo>
                  <a:pt x="3775679" y="2763640"/>
                  <a:pt x="3886456" y="2819891"/>
                  <a:pt x="3894780" y="2718532"/>
                </a:cubicBezTo>
                <a:cubicBezTo>
                  <a:pt x="3894481" y="2664225"/>
                  <a:pt x="3872007" y="2665768"/>
                  <a:pt x="3849533" y="2632168"/>
                </a:cubicBezTo>
                <a:cubicBezTo>
                  <a:pt x="3878881" y="2600142"/>
                  <a:pt x="3931042" y="2590928"/>
                  <a:pt x="3937577" y="2536090"/>
                </a:cubicBezTo>
                <a:cubicBezTo>
                  <a:pt x="3940460" y="2476644"/>
                  <a:pt x="3869273" y="2411520"/>
                  <a:pt x="3870902" y="2327368"/>
                </a:cubicBezTo>
                <a:cubicBezTo>
                  <a:pt x="3906766" y="2246916"/>
                  <a:pt x="4161291" y="2257906"/>
                  <a:pt x="4193179" y="2117819"/>
                </a:cubicBezTo>
                <a:cubicBezTo>
                  <a:pt x="4196354" y="1985132"/>
                  <a:pt x="3794012" y="1784857"/>
                  <a:pt x="3777308" y="1501095"/>
                </a:cubicBezTo>
                <a:cubicBezTo>
                  <a:pt x="3788793" y="-21000"/>
                  <a:pt x="2469554" y="2993"/>
                  <a:pt x="2185723" y="38"/>
                </a:cubicBezTo>
                <a:cubicBezTo>
                  <a:pt x="1850254" y="-3455"/>
                  <a:pt x="986143" y="238773"/>
                  <a:pt x="734030" y="949391"/>
                </a:cubicBezTo>
                <a:cubicBezTo>
                  <a:pt x="415922" y="2116797"/>
                  <a:pt x="1089409" y="2188910"/>
                  <a:pt x="1201500" y="2874269"/>
                </a:cubicBezTo>
                <a:cubicBezTo>
                  <a:pt x="1152798" y="3891015"/>
                  <a:pt x="200250" y="4412113"/>
                  <a:pt x="0" y="4732613"/>
                </a:cubicBezTo>
              </a:path>
            </a:pathLst>
          </a:custGeom>
          <a:ln w="63500">
            <a:solidFill>
              <a:schemeClr val="bg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200"/>
          </a:p>
        </p:txBody>
      </p:sp>
      <p:sp>
        <p:nvSpPr>
          <p:cNvPr id="62" name="Text Placeholder 13">
            <a:extLst>
              <a:ext uri="{FF2B5EF4-FFF2-40B4-BE49-F238E27FC236}">
                <a16:creationId xmlns:a16="http://schemas.microsoft.com/office/drawing/2014/main" id="{1B48F4EC-59D2-483A-B195-CA33287DED31}"/>
              </a:ext>
            </a:extLst>
          </p:cNvPr>
          <p:cNvSpPr txBox="1">
            <a:spLocks/>
          </p:cNvSpPr>
          <p:nvPr/>
        </p:nvSpPr>
        <p:spPr>
          <a:xfrm>
            <a:off x="5737086" y="2681952"/>
            <a:ext cx="6207621" cy="160196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fa-IR" altLang="ko-KR" b="1" dirty="0" smtClean="0">
                <a:solidFill>
                  <a:schemeClr val="bg1"/>
                </a:solidFill>
                <a:latin typeface="+mj-lt"/>
              </a:rPr>
              <a:t>حال شما میتوانید با کمک آرایه ها و درک خوبی که از آن ها دارید الگوریتم های بیشتری را طراحی کنید </a:t>
            </a:r>
            <a:r>
              <a:rPr lang="fa-IR" altLang="ko-KR" b="1" dirty="0" smtClean="0">
                <a:solidFill>
                  <a:schemeClr val="bg1"/>
                </a:solidFill>
                <a:latin typeface="+mj-lt"/>
                <a:sym typeface="Wingdings" panose="05000000000000000000" pitchFamily="2" charset="2"/>
              </a:rPr>
              <a:t></a:t>
            </a:r>
            <a:endParaRPr lang="en-US" altLang="ko-KR" b="1" dirty="0">
              <a:solidFill>
                <a:schemeClr val="bg1"/>
              </a:solidFill>
              <a:latin typeface="+mj-lt"/>
              <a:cs typeface="Arial" pitchFamily="34" charset="0"/>
            </a:endParaRPr>
          </a:p>
        </p:txBody>
      </p:sp>
    </p:spTree>
    <p:extLst>
      <p:ext uri="{BB962C8B-B14F-4D97-AF65-F5344CB8AC3E}">
        <p14:creationId xmlns:p14="http://schemas.microsoft.com/office/powerpoint/2010/main" val="19528502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a:extLst>
              <a:ext uri="{FF2B5EF4-FFF2-40B4-BE49-F238E27FC236}">
                <a16:creationId xmlns:a16="http://schemas.microsoft.com/office/drawing/2014/main" id="{3B352E8D-5E13-4ACD-957C-CBD6DEC272C0}"/>
              </a:ext>
            </a:extLst>
          </p:cNvPr>
          <p:cNvSpPr/>
          <p:nvPr/>
        </p:nvSpPr>
        <p:spPr>
          <a:xfrm>
            <a:off x="0" y="0"/>
            <a:ext cx="61079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TextBox 3">
            <a:extLst>
              <a:ext uri="{FF2B5EF4-FFF2-40B4-BE49-F238E27FC236}">
                <a16:creationId xmlns:a16="http://schemas.microsoft.com/office/drawing/2014/main" id="{DF691C40-340A-44BC-A6B3-C3A20A9ED913}"/>
              </a:ext>
            </a:extLst>
          </p:cNvPr>
          <p:cNvSpPr txBox="1"/>
          <p:nvPr/>
        </p:nvSpPr>
        <p:spPr>
          <a:xfrm>
            <a:off x="17198" y="4700793"/>
            <a:ext cx="12192000" cy="1200329"/>
          </a:xfrm>
          <a:prstGeom prst="rect">
            <a:avLst/>
          </a:prstGeom>
          <a:noFill/>
        </p:spPr>
        <p:txBody>
          <a:bodyPr wrap="square" rtlCol="0" anchor="ctr">
            <a:spAutoFit/>
          </a:bodyPr>
          <a:lstStyle/>
          <a:p>
            <a:pPr algn="ctr"/>
            <a:r>
              <a:rPr lang="fa-IR" altLang="ko-KR" sz="7200" dirty="0" smtClean="0">
                <a:solidFill>
                  <a:srgbClr val="BE8BE2"/>
                </a:solidFill>
                <a:cs typeface="Arial" pitchFamily="34" charset="0"/>
              </a:rPr>
              <a:t>ممنونم</a:t>
            </a:r>
            <a:endParaRPr lang="ko-KR" altLang="en-US" sz="7200" dirty="0">
              <a:solidFill>
                <a:srgbClr val="BE8BE2"/>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34544" y="5742729"/>
            <a:ext cx="12191852" cy="523220"/>
          </a:xfrm>
          <a:prstGeom prst="rect">
            <a:avLst/>
          </a:prstGeom>
          <a:noFill/>
        </p:spPr>
        <p:txBody>
          <a:bodyPr wrap="square" rtlCol="0" anchor="ctr">
            <a:spAutoFit/>
          </a:bodyPr>
          <a:lstStyle/>
          <a:p>
            <a:pPr algn="ctr"/>
            <a:r>
              <a:rPr lang="fa-IR" altLang="ko-KR" sz="2800" dirty="0" smtClean="0">
                <a:solidFill>
                  <a:srgbClr val="BE8BE2"/>
                </a:solidFill>
                <a:cs typeface="Arial" pitchFamily="34" charset="0"/>
              </a:rPr>
              <a:t>تا دیداری دوباره بدرود</a:t>
            </a:r>
            <a:endParaRPr lang="ko-KR" altLang="en-US" sz="2800" dirty="0">
              <a:solidFill>
                <a:srgbClr val="BE8BE2"/>
              </a:solidFill>
              <a:cs typeface="Arial" pitchFamily="34" charset="0"/>
            </a:endParaRPr>
          </a:p>
        </p:txBody>
      </p:sp>
      <p:grpSp>
        <p:nvGrpSpPr>
          <p:cNvPr id="6" name="Group 5">
            <a:extLst>
              <a:ext uri="{FF2B5EF4-FFF2-40B4-BE49-F238E27FC236}">
                <a16:creationId xmlns:a16="http://schemas.microsoft.com/office/drawing/2014/main" id="{02A6FD69-6004-443E-8850-EF987F66691A}"/>
              </a:ext>
            </a:extLst>
          </p:cNvPr>
          <p:cNvGrpSpPr/>
          <p:nvPr/>
        </p:nvGrpSpPr>
        <p:grpSpPr>
          <a:xfrm rot="21046937">
            <a:off x="6024983" y="838014"/>
            <a:ext cx="2712035" cy="2507877"/>
            <a:chOff x="8479089" y="1262387"/>
            <a:chExt cx="6147593" cy="5684813"/>
          </a:xfrm>
        </p:grpSpPr>
        <p:grpSp>
          <p:nvGrpSpPr>
            <p:cNvPr id="7" name="Group 6">
              <a:extLst>
                <a:ext uri="{FF2B5EF4-FFF2-40B4-BE49-F238E27FC236}">
                  <a16:creationId xmlns:a16="http://schemas.microsoft.com/office/drawing/2014/main" id="{4680488D-F4C7-458A-A8B7-C1ABB828AFC0}"/>
                </a:ext>
              </a:extLst>
            </p:cNvPr>
            <p:cNvGrpSpPr/>
            <p:nvPr/>
          </p:nvGrpSpPr>
          <p:grpSpPr>
            <a:xfrm rot="20275744" flipH="1">
              <a:off x="9114364" y="4275293"/>
              <a:ext cx="965714" cy="1155036"/>
              <a:chOff x="5704433" y="717502"/>
              <a:chExt cx="7365528" cy="8809481"/>
            </a:xfrm>
          </p:grpSpPr>
          <p:sp>
            <p:nvSpPr>
              <p:cNvPr id="96" name="Freeform: Shape 95">
                <a:extLst>
                  <a:ext uri="{FF2B5EF4-FFF2-40B4-BE49-F238E27FC236}">
                    <a16:creationId xmlns:a16="http://schemas.microsoft.com/office/drawing/2014/main" id="{7CBEC376-C192-440B-8194-D924B81A8762}"/>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Freeform: Shape 96">
                <a:extLst>
                  <a:ext uri="{FF2B5EF4-FFF2-40B4-BE49-F238E27FC236}">
                    <a16:creationId xmlns:a16="http://schemas.microsoft.com/office/drawing/2014/main" id="{D96F61D6-6F30-49E5-8990-D0E2659265B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8" name="Freeform: Shape 97">
                <a:extLst>
                  <a:ext uri="{FF2B5EF4-FFF2-40B4-BE49-F238E27FC236}">
                    <a16:creationId xmlns:a16="http://schemas.microsoft.com/office/drawing/2014/main" id="{18BBEF53-0532-4F2C-91D7-EE813E349B75}"/>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9" name="Freeform: Shape 98">
                <a:extLst>
                  <a:ext uri="{FF2B5EF4-FFF2-40B4-BE49-F238E27FC236}">
                    <a16:creationId xmlns:a16="http://schemas.microsoft.com/office/drawing/2014/main" id="{CD8B9533-017D-48EE-AF7F-853201865C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0" name="Freeform: Shape 99">
                <a:extLst>
                  <a:ext uri="{FF2B5EF4-FFF2-40B4-BE49-F238E27FC236}">
                    <a16:creationId xmlns:a16="http://schemas.microsoft.com/office/drawing/2014/main" id="{6313D5B4-9579-47A0-9542-9059CD05E4CB}"/>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1" name="Freeform: Shape 100">
                <a:extLst>
                  <a:ext uri="{FF2B5EF4-FFF2-40B4-BE49-F238E27FC236}">
                    <a16:creationId xmlns:a16="http://schemas.microsoft.com/office/drawing/2014/main" id="{2501C042-F033-472E-84C7-596539BF7FC9}"/>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Freeform: Shape 101">
                <a:extLst>
                  <a:ext uri="{FF2B5EF4-FFF2-40B4-BE49-F238E27FC236}">
                    <a16:creationId xmlns:a16="http://schemas.microsoft.com/office/drawing/2014/main" id="{67024BD0-81B3-48E7-A4E4-4C6E9D59887C}"/>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8" name="Group 7">
              <a:extLst>
                <a:ext uri="{FF2B5EF4-FFF2-40B4-BE49-F238E27FC236}">
                  <a16:creationId xmlns:a16="http://schemas.microsoft.com/office/drawing/2014/main" id="{D559077F-D78F-4F72-B835-721D85D66054}"/>
                </a:ext>
              </a:extLst>
            </p:cNvPr>
            <p:cNvGrpSpPr/>
            <p:nvPr/>
          </p:nvGrpSpPr>
          <p:grpSpPr>
            <a:xfrm rot="20275744" flipH="1">
              <a:off x="8479089" y="5341625"/>
              <a:ext cx="1416763" cy="1605575"/>
              <a:chOff x="5365048" y="479821"/>
              <a:chExt cx="8036930" cy="9108010"/>
            </a:xfrm>
          </p:grpSpPr>
          <p:sp>
            <p:nvSpPr>
              <p:cNvPr id="89" name="Freeform: Shape 88">
                <a:extLst>
                  <a:ext uri="{FF2B5EF4-FFF2-40B4-BE49-F238E27FC236}">
                    <a16:creationId xmlns:a16="http://schemas.microsoft.com/office/drawing/2014/main" id="{BFA51BDA-9E5F-49BA-AD4C-BCDF4E7A373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Freeform: Shape 89">
                <a:extLst>
                  <a:ext uri="{FF2B5EF4-FFF2-40B4-BE49-F238E27FC236}">
                    <a16:creationId xmlns:a16="http://schemas.microsoft.com/office/drawing/2014/main" id="{24096AA8-9CAE-46CA-86D1-9A824BFCBC18}"/>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1" name="Freeform: Shape 90">
                <a:extLst>
                  <a:ext uri="{FF2B5EF4-FFF2-40B4-BE49-F238E27FC236}">
                    <a16:creationId xmlns:a16="http://schemas.microsoft.com/office/drawing/2014/main" id="{1E790CA9-0EFA-400F-83F7-79FDEFBB84F9}"/>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2" name="Freeform: Shape 91">
                <a:extLst>
                  <a:ext uri="{FF2B5EF4-FFF2-40B4-BE49-F238E27FC236}">
                    <a16:creationId xmlns:a16="http://schemas.microsoft.com/office/drawing/2014/main" id="{6937A1C0-6051-48CA-B549-E2F3F15BFD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3" name="Freeform: Shape 92">
                <a:extLst>
                  <a:ext uri="{FF2B5EF4-FFF2-40B4-BE49-F238E27FC236}">
                    <a16:creationId xmlns:a16="http://schemas.microsoft.com/office/drawing/2014/main" id="{50D6C56A-AE6E-4FA7-BF23-EF639009131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4" name="Freeform: Shape 93">
                <a:extLst>
                  <a:ext uri="{FF2B5EF4-FFF2-40B4-BE49-F238E27FC236}">
                    <a16:creationId xmlns:a16="http://schemas.microsoft.com/office/drawing/2014/main" id="{0472A129-81DD-4AF2-A48D-BCDDA10A283E}"/>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Freeform: Shape 94">
                <a:extLst>
                  <a:ext uri="{FF2B5EF4-FFF2-40B4-BE49-F238E27FC236}">
                    <a16:creationId xmlns:a16="http://schemas.microsoft.com/office/drawing/2014/main" id="{E125F82E-36F6-4F44-96B8-226BADA4B39D}"/>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9" name="Group 8">
              <a:extLst>
                <a:ext uri="{FF2B5EF4-FFF2-40B4-BE49-F238E27FC236}">
                  <a16:creationId xmlns:a16="http://schemas.microsoft.com/office/drawing/2014/main" id="{268031F8-A8E7-4B74-90DC-ADC887AAB31F}"/>
                </a:ext>
              </a:extLst>
            </p:cNvPr>
            <p:cNvGrpSpPr/>
            <p:nvPr/>
          </p:nvGrpSpPr>
          <p:grpSpPr>
            <a:xfrm rot="20275744" flipH="1">
              <a:off x="10278521" y="5974428"/>
              <a:ext cx="496268" cy="512648"/>
              <a:chOff x="5365048" y="1982197"/>
              <a:chExt cx="7362621" cy="7605634"/>
            </a:xfrm>
          </p:grpSpPr>
          <p:sp>
            <p:nvSpPr>
              <p:cNvPr id="82" name="Freeform: Shape 81">
                <a:extLst>
                  <a:ext uri="{FF2B5EF4-FFF2-40B4-BE49-F238E27FC236}">
                    <a16:creationId xmlns:a16="http://schemas.microsoft.com/office/drawing/2014/main" id="{2D248612-2468-41E8-BF92-FA96B66737B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3" name="Freeform: Shape 82">
                <a:extLst>
                  <a:ext uri="{FF2B5EF4-FFF2-40B4-BE49-F238E27FC236}">
                    <a16:creationId xmlns:a16="http://schemas.microsoft.com/office/drawing/2014/main" id="{C665D374-1CCD-44DC-B722-C9F04CC6C166}"/>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Freeform: Shape 83">
                <a:extLst>
                  <a:ext uri="{FF2B5EF4-FFF2-40B4-BE49-F238E27FC236}">
                    <a16:creationId xmlns:a16="http://schemas.microsoft.com/office/drawing/2014/main" id="{C494CE6F-7CE0-49AA-AD4E-A03A8B464825}"/>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5" name="Freeform: Shape 84">
                <a:extLst>
                  <a:ext uri="{FF2B5EF4-FFF2-40B4-BE49-F238E27FC236}">
                    <a16:creationId xmlns:a16="http://schemas.microsoft.com/office/drawing/2014/main" id="{D8E1949E-7875-4E7A-8F92-6306DAA2D616}"/>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Freeform: Shape 85">
                <a:extLst>
                  <a:ext uri="{FF2B5EF4-FFF2-40B4-BE49-F238E27FC236}">
                    <a16:creationId xmlns:a16="http://schemas.microsoft.com/office/drawing/2014/main" id="{8B97B1F9-3F94-47A2-A65F-198ED6D0641D}"/>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7" name="Freeform: Shape 86">
                <a:extLst>
                  <a:ext uri="{FF2B5EF4-FFF2-40B4-BE49-F238E27FC236}">
                    <a16:creationId xmlns:a16="http://schemas.microsoft.com/office/drawing/2014/main" id="{6A326406-7037-4AA6-B244-9D084044466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Freeform: Shape 87">
                <a:extLst>
                  <a:ext uri="{FF2B5EF4-FFF2-40B4-BE49-F238E27FC236}">
                    <a16:creationId xmlns:a16="http://schemas.microsoft.com/office/drawing/2014/main" id="{7FFD3C0B-7922-4E30-85BF-6456E2BBD1F8}"/>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0" name="Group 9">
              <a:extLst>
                <a:ext uri="{FF2B5EF4-FFF2-40B4-BE49-F238E27FC236}">
                  <a16:creationId xmlns:a16="http://schemas.microsoft.com/office/drawing/2014/main" id="{AC1388E3-8EE3-4146-9FAD-C9BFC38BCCE9}"/>
                </a:ext>
              </a:extLst>
            </p:cNvPr>
            <p:cNvGrpSpPr/>
            <p:nvPr/>
          </p:nvGrpSpPr>
          <p:grpSpPr>
            <a:xfrm rot="20275744" flipH="1">
              <a:off x="11620616" y="3813253"/>
              <a:ext cx="1199247" cy="1359069"/>
              <a:chOff x="5365051" y="479822"/>
              <a:chExt cx="8036930" cy="9108006"/>
            </a:xfrm>
          </p:grpSpPr>
          <p:sp>
            <p:nvSpPr>
              <p:cNvPr id="75" name="Freeform: Shape 74">
                <a:extLst>
                  <a:ext uri="{FF2B5EF4-FFF2-40B4-BE49-F238E27FC236}">
                    <a16:creationId xmlns:a16="http://schemas.microsoft.com/office/drawing/2014/main" id="{AE540BA9-525B-42DE-8A9C-A357F4A01CD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Freeform: Shape 75">
                <a:extLst>
                  <a:ext uri="{FF2B5EF4-FFF2-40B4-BE49-F238E27FC236}">
                    <a16:creationId xmlns:a16="http://schemas.microsoft.com/office/drawing/2014/main" id="{D455889F-53FB-4E73-879B-F2A52C1C306E}"/>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7" name="Freeform: Shape 76">
                <a:extLst>
                  <a:ext uri="{FF2B5EF4-FFF2-40B4-BE49-F238E27FC236}">
                    <a16:creationId xmlns:a16="http://schemas.microsoft.com/office/drawing/2014/main" id="{7000256E-7023-443F-8B16-BEA62B00ABB3}"/>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Freeform: Shape 77">
                <a:extLst>
                  <a:ext uri="{FF2B5EF4-FFF2-40B4-BE49-F238E27FC236}">
                    <a16:creationId xmlns:a16="http://schemas.microsoft.com/office/drawing/2014/main" id="{E74AC44C-B460-4A8E-AB88-4CB7C7DC5D90}"/>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9" name="Freeform: Shape 78">
                <a:extLst>
                  <a:ext uri="{FF2B5EF4-FFF2-40B4-BE49-F238E27FC236}">
                    <a16:creationId xmlns:a16="http://schemas.microsoft.com/office/drawing/2014/main" id="{8C1D4433-3660-45D1-AEA5-08ABAD0D5BF1}"/>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0" name="Freeform: Shape 79">
                <a:extLst>
                  <a:ext uri="{FF2B5EF4-FFF2-40B4-BE49-F238E27FC236}">
                    <a16:creationId xmlns:a16="http://schemas.microsoft.com/office/drawing/2014/main" id="{4C6DA44E-DD44-4AE2-AD19-0F0F683F6DD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Freeform: Shape 80">
                <a:extLst>
                  <a:ext uri="{FF2B5EF4-FFF2-40B4-BE49-F238E27FC236}">
                    <a16:creationId xmlns:a16="http://schemas.microsoft.com/office/drawing/2014/main" id="{B0E57E5B-E396-436E-9CD2-899D1BFC09FD}"/>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 name="Group 10">
              <a:extLst>
                <a:ext uri="{FF2B5EF4-FFF2-40B4-BE49-F238E27FC236}">
                  <a16:creationId xmlns:a16="http://schemas.microsoft.com/office/drawing/2014/main" id="{CBC5FFA5-AB21-4F41-8E5B-44C9C25D624A}"/>
                </a:ext>
              </a:extLst>
            </p:cNvPr>
            <p:cNvGrpSpPr/>
            <p:nvPr/>
          </p:nvGrpSpPr>
          <p:grpSpPr>
            <a:xfrm rot="20073958" flipH="1">
              <a:off x="10116519" y="4915091"/>
              <a:ext cx="1567652" cy="1079675"/>
              <a:chOff x="3667032" y="1708483"/>
              <a:chExt cx="8105829" cy="5582653"/>
            </a:xfrm>
          </p:grpSpPr>
          <p:sp>
            <p:nvSpPr>
              <p:cNvPr id="68" name="Freeform: Shape 67">
                <a:extLst>
                  <a:ext uri="{FF2B5EF4-FFF2-40B4-BE49-F238E27FC236}">
                    <a16:creationId xmlns:a16="http://schemas.microsoft.com/office/drawing/2014/main" id="{95729B65-A9F2-4153-BD37-241D1A423E5C}"/>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Freeform: Shape 68">
                <a:extLst>
                  <a:ext uri="{FF2B5EF4-FFF2-40B4-BE49-F238E27FC236}">
                    <a16:creationId xmlns:a16="http://schemas.microsoft.com/office/drawing/2014/main" id="{1D53C9FD-E2C1-4FF8-913C-DFD3580571D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Freeform: Shape 69">
                <a:extLst>
                  <a:ext uri="{FF2B5EF4-FFF2-40B4-BE49-F238E27FC236}">
                    <a16:creationId xmlns:a16="http://schemas.microsoft.com/office/drawing/2014/main" id="{5C4FCA6C-9149-4035-BDE5-FCDC104DF19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Freeform: Shape 70">
                <a:extLst>
                  <a:ext uri="{FF2B5EF4-FFF2-40B4-BE49-F238E27FC236}">
                    <a16:creationId xmlns:a16="http://schemas.microsoft.com/office/drawing/2014/main" id="{325E19BA-4335-4A76-9097-AE0652209EBB}"/>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Freeform: Shape 71">
                <a:extLst>
                  <a:ext uri="{FF2B5EF4-FFF2-40B4-BE49-F238E27FC236}">
                    <a16:creationId xmlns:a16="http://schemas.microsoft.com/office/drawing/2014/main" id="{1A883243-FB40-4F67-86E5-D86305DCE2BF}"/>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Freeform: Shape 72">
                <a:extLst>
                  <a:ext uri="{FF2B5EF4-FFF2-40B4-BE49-F238E27FC236}">
                    <a16:creationId xmlns:a16="http://schemas.microsoft.com/office/drawing/2014/main" id="{0009B8F6-6718-4D92-9195-0CEDBEA1327D}"/>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Freeform: Shape 73">
                <a:extLst>
                  <a:ext uri="{FF2B5EF4-FFF2-40B4-BE49-F238E27FC236}">
                    <a16:creationId xmlns:a16="http://schemas.microsoft.com/office/drawing/2014/main" id="{330FE00D-6F54-4BB0-A8CB-C1EFE3ED815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2" name="Group 11">
              <a:extLst>
                <a:ext uri="{FF2B5EF4-FFF2-40B4-BE49-F238E27FC236}">
                  <a16:creationId xmlns:a16="http://schemas.microsoft.com/office/drawing/2014/main" id="{ADFB101A-532C-4A6C-8A66-BF57A6359ADE}"/>
                </a:ext>
              </a:extLst>
            </p:cNvPr>
            <p:cNvGrpSpPr/>
            <p:nvPr/>
          </p:nvGrpSpPr>
          <p:grpSpPr>
            <a:xfrm rot="20073958" flipH="1">
              <a:off x="10286237" y="3877079"/>
              <a:ext cx="981094" cy="675699"/>
              <a:chOff x="3667032" y="1708483"/>
              <a:chExt cx="8105829" cy="5582653"/>
            </a:xfrm>
          </p:grpSpPr>
          <p:sp>
            <p:nvSpPr>
              <p:cNvPr id="61" name="Freeform: Shape 60">
                <a:extLst>
                  <a:ext uri="{FF2B5EF4-FFF2-40B4-BE49-F238E27FC236}">
                    <a16:creationId xmlns:a16="http://schemas.microsoft.com/office/drawing/2014/main" id="{1A25ED3E-0AC7-49DD-9535-2F315C1551A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Freeform: Shape 61">
                <a:extLst>
                  <a:ext uri="{FF2B5EF4-FFF2-40B4-BE49-F238E27FC236}">
                    <a16:creationId xmlns:a16="http://schemas.microsoft.com/office/drawing/2014/main" id="{C8AEA80C-8106-40EF-B4AD-B76DAD15E418}"/>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Freeform: Shape 62">
                <a:extLst>
                  <a:ext uri="{FF2B5EF4-FFF2-40B4-BE49-F238E27FC236}">
                    <a16:creationId xmlns:a16="http://schemas.microsoft.com/office/drawing/2014/main" id="{4FBA3D4F-6198-4278-A640-42F2415C2BE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Freeform: Shape 63">
                <a:extLst>
                  <a:ext uri="{FF2B5EF4-FFF2-40B4-BE49-F238E27FC236}">
                    <a16:creationId xmlns:a16="http://schemas.microsoft.com/office/drawing/2014/main" id="{FA337E08-59C6-4BBC-AEDD-91BCA9BF9FA7}"/>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Freeform: Shape 64">
                <a:extLst>
                  <a:ext uri="{FF2B5EF4-FFF2-40B4-BE49-F238E27FC236}">
                    <a16:creationId xmlns:a16="http://schemas.microsoft.com/office/drawing/2014/main" id="{D2BD79C6-2A24-4BB1-8F3E-85E78539491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Freeform: Shape 65">
                <a:extLst>
                  <a:ext uri="{FF2B5EF4-FFF2-40B4-BE49-F238E27FC236}">
                    <a16:creationId xmlns:a16="http://schemas.microsoft.com/office/drawing/2014/main" id="{B4D6628B-74D7-464A-BA13-2AF6E2BC1C1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Freeform: Shape 66">
                <a:extLst>
                  <a:ext uri="{FF2B5EF4-FFF2-40B4-BE49-F238E27FC236}">
                    <a16:creationId xmlns:a16="http://schemas.microsoft.com/office/drawing/2014/main" id="{35ED13DB-3407-4DC7-9666-861AA8C4F91F}"/>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3" name="Group 12">
              <a:extLst>
                <a:ext uri="{FF2B5EF4-FFF2-40B4-BE49-F238E27FC236}">
                  <a16:creationId xmlns:a16="http://schemas.microsoft.com/office/drawing/2014/main" id="{4B0ABEC1-E4DF-4CDC-9B09-372F35A3B4D8}"/>
                </a:ext>
              </a:extLst>
            </p:cNvPr>
            <p:cNvGrpSpPr/>
            <p:nvPr/>
          </p:nvGrpSpPr>
          <p:grpSpPr>
            <a:xfrm rot="20275744" flipH="1">
              <a:off x="10178216" y="1637990"/>
              <a:ext cx="1416763" cy="1605575"/>
              <a:chOff x="5365048" y="479821"/>
              <a:chExt cx="8036930" cy="9108010"/>
            </a:xfrm>
          </p:grpSpPr>
          <p:sp>
            <p:nvSpPr>
              <p:cNvPr id="54" name="Freeform: Shape 53">
                <a:extLst>
                  <a:ext uri="{FF2B5EF4-FFF2-40B4-BE49-F238E27FC236}">
                    <a16:creationId xmlns:a16="http://schemas.microsoft.com/office/drawing/2014/main" id="{4A07D1AA-4892-46C2-A72C-F33BDC886F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5" name="Freeform: Shape 54">
                <a:extLst>
                  <a:ext uri="{FF2B5EF4-FFF2-40B4-BE49-F238E27FC236}">
                    <a16:creationId xmlns:a16="http://schemas.microsoft.com/office/drawing/2014/main" id="{B82FBCD1-0AF1-49E5-9ECB-BC5AC84D4E0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Freeform: Shape 55">
                <a:extLst>
                  <a:ext uri="{FF2B5EF4-FFF2-40B4-BE49-F238E27FC236}">
                    <a16:creationId xmlns:a16="http://schemas.microsoft.com/office/drawing/2014/main" id="{25461BBE-5B4E-4546-A712-E35784872D6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7" name="Freeform: Shape 56">
                <a:extLst>
                  <a:ext uri="{FF2B5EF4-FFF2-40B4-BE49-F238E27FC236}">
                    <a16:creationId xmlns:a16="http://schemas.microsoft.com/office/drawing/2014/main" id="{18D74A61-43CD-4E38-A5EA-769BD3FEDF39}"/>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8" name="Freeform: Shape 57">
                <a:extLst>
                  <a:ext uri="{FF2B5EF4-FFF2-40B4-BE49-F238E27FC236}">
                    <a16:creationId xmlns:a16="http://schemas.microsoft.com/office/drawing/2014/main" id="{EA7C963D-6434-41DE-B5EC-77D6F266CB8B}"/>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Freeform: Shape 58">
                <a:extLst>
                  <a:ext uri="{FF2B5EF4-FFF2-40B4-BE49-F238E27FC236}">
                    <a16:creationId xmlns:a16="http://schemas.microsoft.com/office/drawing/2014/main" id="{DEFB54BD-2A34-488B-BBEC-E0F26D97850F}"/>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Freeform: Shape 59">
                <a:extLst>
                  <a:ext uri="{FF2B5EF4-FFF2-40B4-BE49-F238E27FC236}">
                    <a16:creationId xmlns:a16="http://schemas.microsoft.com/office/drawing/2014/main" id="{C0D50B2F-0546-41E1-8E55-3F3249F87C63}"/>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4" name="Group 13">
              <a:extLst>
                <a:ext uri="{FF2B5EF4-FFF2-40B4-BE49-F238E27FC236}">
                  <a16:creationId xmlns:a16="http://schemas.microsoft.com/office/drawing/2014/main" id="{1C956869-DE70-4BC4-9D59-605951C9CC67}"/>
                </a:ext>
              </a:extLst>
            </p:cNvPr>
            <p:cNvGrpSpPr/>
            <p:nvPr/>
          </p:nvGrpSpPr>
          <p:grpSpPr>
            <a:xfrm rot="20275744" flipH="1">
              <a:off x="11852978" y="2424207"/>
              <a:ext cx="1074020" cy="1217154"/>
              <a:chOff x="5365048" y="479821"/>
              <a:chExt cx="8036930" cy="9108010"/>
            </a:xfrm>
          </p:grpSpPr>
          <p:sp>
            <p:nvSpPr>
              <p:cNvPr id="47" name="Freeform: Shape 46">
                <a:extLst>
                  <a:ext uri="{FF2B5EF4-FFF2-40B4-BE49-F238E27FC236}">
                    <a16:creationId xmlns:a16="http://schemas.microsoft.com/office/drawing/2014/main" id="{5EF78951-D2B6-47BD-AE82-C5A4F334550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Freeform: Shape 47">
                <a:extLst>
                  <a:ext uri="{FF2B5EF4-FFF2-40B4-BE49-F238E27FC236}">
                    <a16:creationId xmlns:a16="http://schemas.microsoft.com/office/drawing/2014/main" id="{DCF68AB6-D845-44CC-B54D-611D83CC7A5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9" name="Freeform: Shape 48">
                <a:extLst>
                  <a:ext uri="{FF2B5EF4-FFF2-40B4-BE49-F238E27FC236}">
                    <a16:creationId xmlns:a16="http://schemas.microsoft.com/office/drawing/2014/main" id="{B3EF97B3-C607-4E0A-85E9-7307355D494E}"/>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Freeform: Shape 49">
                <a:extLst>
                  <a:ext uri="{FF2B5EF4-FFF2-40B4-BE49-F238E27FC236}">
                    <a16:creationId xmlns:a16="http://schemas.microsoft.com/office/drawing/2014/main" id="{5D0E8E99-B2DD-4E53-94F4-D133AA13326A}"/>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Freeform: Shape 50">
                <a:extLst>
                  <a:ext uri="{FF2B5EF4-FFF2-40B4-BE49-F238E27FC236}">
                    <a16:creationId xmlns:a16="http://schemas.microsoft.com/office/drawing/2014/main" id="{C9A00484-0FDA-4391-80B3-F5C71280F7D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Freeform: Shape 51">
                <a:extLst>
                  <a:ext uri="{FF2B5EF4-FFF2-40B4-BE49-F238E27FC236}">
                    <a16:creationId xmlns:a16="http://schemas.microsoft.com/office/drawing/2014/main" id="{EB2BFE9E-6CA4-4FE2-9CDD-A5C73817F3E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Freeform: Shape 52">
                <a:extLst>
                  <a:ext uri="{FF2B5EF4-FFF2-40B4-BE49-F238E27FC236}">
                    <a16:creationId xmlns:a16="http://schemas.microsoft.com/office/drawing/2014/main" id="{4951888D-C9F8-45D1-BEBE-D61274F42B0E}"/>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5" name="Group 14">
              <a:extLst>
                <a:ext uri="{FF2B5EF4-FFF2-40B4-BE49-F238E27FC236}">
                  <a16:creationId xmlns:a16="http://schemas.microsoft.com/office/drawing/2014/main" id="{BC80E53A-BDA6-421E-A0B9-F9D6AFA8ACB1}"/>
                </a:ext>
              </a:extLst>
            </p:cNvPr>
            <p:cNvGrpSpPr/>
            <p:nvPr/>
          </p:nvGrpSpPr>
          <p:grpSpPr>
            <a:xfrm rot="21043784" flipH="1">
              <a:off x="12949687" y="4848328"/>
              <a:ext cx="885221" cy="609671"/>
              <a:chOff x="3667032" y="1708483"/>
              <a:chExt cx="8105829" cy="5582653"/>
            </a:xfrm>
          </p:grpSpPr>
          <p:sp>
            <p:nvSpPr>
              <p:cNvPr id="40" name="Freeform: Shape 39">
                <a:extLst>
                  <a:ext uri="{FF2B5EF4-FFF2-40B4-BE49-F238E27FC236}">
                    <a16:creationId xmlns:a16="http://schemas.microsoft.com/office/drawing/2014/main" id="{29039BBA-D40D-4CB7-B4AA-86985E567B9D}"/>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Freeform: Shape 40">
                <a:extLst>
                  <a:ext uri="{FF2B5EF4-FFF2-40B4-BE49-F238E27FC236}">
                    <a16:creationId xmlns:a16="http://schemas.microsoft.com/office/drawing/2014/main" id="{27A01CAC-B4C3-43F2-8B31-50C78933503D}"/>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Freeform: Shape 41">
                <a:extLst>
                  <a:ext uri="{FF2B5EF4-FFF2-40B4-BE49-F238E27FC236}">
                    <a16:creationId xmlns:a16="http://schemas.microsoft.com/office/drawing/2014/main" id="{72824BCF-C908-47D7-AC49-1016651DC2A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3" name="Freeform: Shape 42">
                <a:extLst>
                  <a:ext uri="{FF2B5EF4-FFF2-40B4-BE49-F238E27FC236}">
                    <a16:creationId xmlns:a16="http://schemas.microsoft.com/office/drawing/2014/main" id="{451F7F81-16E9-44DC-81D9-432F3C3341B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Freeform: Shape 43">
                <a:extLst>
                  <a:ext uri="{FF2B5EF4-FFF2-40B4-BE49-F238E27FC236}">
                    <a16:creationId xmlns:a16="http://schemas.microsoft.com/office/drawing/2014/main" id="{4C845730-26CE-48B4-8A1C-230683961DC0}"/>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5" name="Freeform: Shape 44">
                <a:extLst>
                  <a:ext uri="{FF2B5EF4-FFF2-40B4-BE49-F238E27FC236}">
                    <a16:creationId xmlns:a16="http://schemas.microsoft.com/office/drawing/2014/main" id="{4223C227-32B1-48C4-AAC1-983A5230481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Freeform: Shape 45">
                <a:extLst>
                  <a:ext uri="{FF2B5EF4-FFF2-40B4-BE49-F238E27FC236}">
                    <a16:creationId xmlns:a16="http://schemas.microsoft.com/office/drawing/2014/main" id="{F5CF5501-65C5-4741-9767-96A5AC167606}"/>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6" name="Group 15">
              <a:extLst>
                <a:ext uri="{FF2B5EF4-FFF2-40B4-BE49-F238E27FC236}">
                  <a16:creationId xmlns:a16="http://schemas.microsoft.com/office/drawing/2014/main" id="{4BAAD456-113D-41AE-8A6B-24A8B9D8A2C0}"/>
                </a:ext>
              </a:extLst>
            </p:cNvPr>
            <p:cNvGrpSpPr/>
            <p:nvPr/>
          </p:nvGrpSpPr>
          <p:grpSpPr>
            <a:xfrm rot="21043784" flipH="1">
              <a:off x="9098407" y="3250270"/>
              <a:ext cx="740471" cy="509978"/>
              <a:chOff x="3667032" y="1708483"/>
              <a:chExt cx="8105829" cy="5582653"/>
            </a:xfrm>
          </p:grpSpPr>
          <p:sp>
            <p:nvSpPr>
              <p:cNvPr id="33" name="Freeform: Shape 32">
                <a:extLst>
                  <a:ext uri="{FF2B5EF4-FFF2-40B4-BE49-F238E27FC236}">
                    <a16:creationId xmlns:a16="http://schemas.microsoft.com/office/drawing/2014/main" id="{CA37CF1B-6A06-492F-AB9F-4180E8BE1186}"/>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Freeform: Shape 33">
                <a:extLst>
                  <a:ext uri="{FF2B5EF4-FFF2-40B4-BE49-F238E27FC236}">
                    <a16:creationId xmlns:a16="http://schemas.microsoft.com/office/drawing/2014/main" id="{8D96EC87-32C3-41B3-87D0-ADC9C93666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5" name="Freeform: Shape 34">
                <a:extLst>
                  <a:ext uri="{FF2B5EF4-FFF2-40B4-BE49-F238E27FC236}">
                    <a16:creationId xmlns:a16="http://schemas.microsoft.com/office/drawing/2014/main" id="{C1906DD1-7E15-45FA-9421-FE86855FBE5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Freeform: Shape 35">
                <a:extLst>
                  <a:ext uri="{FF2B5EF4-FFF2-40B4-BE49-F238E27FC236}">
                    <a16:creationId xmlns:a16="http://schemas.microsoft.com/office/drawing/2014/main" id="{2AA96BA5-89C9-4AC8-B03E-338614BB400D}"/>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Freeform: Shape 36">
                <a:extLst>
                  <a:ext uri="{FF2B5EF4-FFF2-40B4-BE49-F238E27FC236}">
                    <a16:creationId xmlns:a16="http://schemas.microsoft.com/office/drawing/2014/main" id="{DCF0038E-0734-457A-8448-B1E9B6917CA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Freeform: Shape 37">
                <a:extLst>
                  <a:ext uri="{FF2B5EF4-FFF2-40B4-BE49-F238E27FC236}">
                    <a16:creationId xmlns:a16="http://schemas.microsoft.com/office/drawing/2014/main" id="{2606E579-0018-4EB5-AA93-62A7D628D0E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Freeform: Shape 38">
                <a:extLst>
                  <a:ext uri="{FF2B5EF4-FFF2-40B4-BE49-F238E27FC236}">
                    <a16:creationId xmlns:a16="http://schemas.microsoft.com/office/drawing/2014/main" id="{A7E5310F-D99B-452D-B914-EF3509EEF9E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7" name="Group 16">
              <a:extLst>
                <a:ext uri="{FF2B5EF4-FFF2-40B4-BE49-F238E27FC236}">
                  <a16:creationId xmlns:a16="http://schemas.microsoft.com/office/drawing/2014/main" id="{30A2579E-15DA-4F58-946A-670FA68FC341}"/>
                </a:ext>
              </a:extLst>
            </p:cNvPr>
            <p:cNvGrpSpPr/>
            <p:nvPr/>
          </p:nvGrpSpPr>
          <p:grpSpPr>
            <a:xfrm rot="20275744" flipH="1">
              <a:off x="12999428" y="1262387"/>
              <a:ext cx="1627254" cy="1844118"/>
              <a:chOff x="5365048" y="479821"/>
              <a:chExt cx="8036930" cy="9108010"/>
            </a:xfrm>
          </p:grpSpPr>
          <p:sp>
            <p:nvSpPr>
              <p:cNvPr id="26" name="Freeform: Shape 25">
                <a:extLst>
                  <a:ext uri="{FF2B5EF4-FFF2-40B4-BE49-F238E27FC236}">
                    <a16:creationId xmlns:a16="http://schemas.microsoft.com/office/drawing/2014/main" id="{D6AE6580-0F31-401E-BBEA-C1D3225F98F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Freeform: Shape 26">
                <a:extLst>
                  <a:ext uri="{FF2B5EF4-FFF2-40B4-BE49-F238E27FC236}">
                    <a16:creationId xmlns:a16="http://schemas.microsoft.com/office/drawing/2014/main" id="{41AE7BFF-2E5B-441B-8605-6F0A0DECCFDD}"/>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Freeform: Shape 27">
                <a:extLst>
                  <a:ext uri="{FF2B5EF4-FFF2-40B4-BE49-F238E27FC236}">
                    <a16:creationId xmlns:a16="http://schemas.microsoft.com/office/drawing/2014/main" id="{A301271A-CCD4-402C-B7E7-A2A1C4A10E17}"/>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Freeform: Shape 28">
                <a:extLst>
                  <a:ext uri="{FF2B5EF4-FFF2-40B4-BE49-F238E27FC236}">
                    <a16:creationId xmlns:a16="http://schemas.microsoft.com/office/drawing/2014/main" id="{13241F4B-5BCF-43C6-8119-F48C4F7C9C6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Freeform: Shape 29">
                <a:extLst>
                  <a:ext uri="{FF2B5EF4-FFF2-40B4-BE49-F238E27FC236}">
                    <a16:creationId xmlns:a16="http://schemas.microsoft.com/office/drawing/2014/main" id="{49AEF944-1305-4B09-A66B-37BD06A09226}"/>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Freeform: Shape 30">
                <a:extLst>
                  <a:ext uri="{FF2B5EF4-FFF2-40B4-BE49-F238E27FC236}">
                    <a16:creationId xmlns:a16="http://schemas.microsoft.com/office/drawing/2014/main" id="{26BC2747-95CA-4B63-A5B6-9A1514447DE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Freeform: Shape 31">
                <a:extLst>
                  <a:ext uri="{FF2B5EF4-FFF2-40B4-BE49-F238E27FC236}">
                    <a16:creationId xmlns:a16="http://schemas.microsoft.com/office/drawing/2014/main" id="{61AC05EB-0E92-42B7-A7CB-B626787E712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8" name="Group 17">
              <a:extLst>
                <a:ext uri="{FF2B5EF4-FFF2-40B4-BE49-F238E27FC236}">
                  <a16:creationId xmlns:a16="http://schemas.microsoft.com/office/drawing/2014/main" id="{664CCFEC-3126-4488-8245-043DB154C8E5}"/>
                </a:ext>
              </a:extLst>
            </p:cNvPr>
            <p:cNvGrpSpPr/>
            <p:nvPr/>
          </p:nvGrpSpPr>
          <p:grpSpPr>
            <a:xfrm rot="19361629" flipH="1">
              <a:off x="13519304" y="3604291"/>
              <a:ext cx="825203" cy="568334"/>
              <a:chOff x="3667032" y="1708483"/>
              <a:chExt cx="8105829" cy="5582653"/>
            </a:xfrm>
          </p:grpSpPr>
          <p:sp>
            <p:nvSpPr>
              <p:cNvPr id="19" name="Freeform: Shape 18">
                <a:extLst>
                  <a:ext uri="{FF2B5EF4-FFF2-40B4-BE49-F238E27FC236}">
                    <a16:creationId xmlns:a16="http://schemas.microsoft.com/office/drawing/2014/main" id="{6C3DBB1F-F6F8-480E-829B-58B662225AD0}"/>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Freeform: Shape 19">
                <a:extLst>
                  <a:ext uri="{FF2B5EF4-FFF2-40B4-BE49-F238E27FC236}">
                    <a16:creationId xmlns:a16="http://schemas.microsoft.com/office/drawing/2014/main" id="{FC199419-29C2-4E95-9B7F-9DA43F2AE16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1485636-A858-4F7D-B597-BB741E068B3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63666CA0-8EC7-4C8A-B422-0E6360155EE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Freeform: Shape 22">
                <a:extLst>
                  <a:ext uri="{FF2B5EF4-FFF2-40B4-BE49-F238E27FC236}">
                    <a16:creationId xmlns:a16="http://schemas.microsoft.com/office/drawing/2014/main" id="{739209B4-B036-4AB5-8861-A700E479FABC}"/>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Freeform: Shape 23">
                <a:extLst>
                  <a:ext uri="{FF2B5EF4-FFF2-40B4-BE49-F238E27FC236}">
                    <a16:creationId xmlns:a16="http://schemas.microsoft.com/office/drawing/2014/main" id="{1DA2F69A-D570-4EE4-918B-6D888C25D347}"/>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Freeform: Shape 24">
                <a:extLst>
                  <a:ext uri="{FF2B5EF4-FFF2-40B4-BE49-F238E27FC236}">
                    <a16:creationId xmlns:a16="http://schemas.microsoft.com/office/drawing/2014/main" id="{92821853-B73D-4349-8245-39B6F3BE45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grpSp>
        <p:nvGrpSpPr>
          <p:cNvPr id="103" name="Group 102">
            <a:extLst>
              <a:ext uri="{FF2B5EF4-FFF2-40B4-BE49-F238E27FC236}">
                <a16:creationId xmlns:a16="http://schemas.microsoft.com/office/drawing/2014/main" id="{8A3C6061-78E0-4B01-A15E-2D68FA822329}"/>
              </a:ext>
            </a:extLst>
          </p:cNvPr>
          <p:cNvGrpSpPr/>
          <p:nvPr/>
        </p:nvGrpSpPr>
        <p:grpSpPr>
          <a:xfrm>
            <a:off x="3286193" y="3060626"/>
            <a:ext cx="5631920" cy="1498769"/>
            <a:chOff x="3960971" y="2767117"/>
            <a:chExt cx="4267200" cy="1321489"/>
          </a:xfrm>
        </p:grpSpPr>
        <p:sp>
          <p:nvSpPr>
            <p:cNvPr id="104" name="Freeform: Shape 103">
              <a:extLst>
                <a:ext uri="{FF2B5EF4-FFF2-40B4-BE49-F238E27FC236}">
                  <a16:creationId xmlns:a16="http://schemas.microsoft.com/office/drawing/2014/main" id="{77BC4723-8B3C-4124-BA0D-34545987152A}"/>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rgbClr val="F9F8F7"/>
            </a:solidFill>
            <a:ln w="9525" cap="flat">
              <a:noFill/>
              <a:prstDash val="solid"/>
              <a:miter/>
            </a:ln>
          </p:spPr>
          <p:txBody>
            <a:bodyPr rtlCol="0" anchor="ctr"/>
            <a:lstStyle/>
            <a:p>
              <a:endParaRPr lang="en-US" sz="1200"/>
            </a:p>
          </p:txBody>
        </p:sp>
        <p:sp>
          <p:nvSpPr>
            <p:cNvPr id="105" name="Freeform: Shape 104">
              <a:extLst>
                <a:ext uri="{FF2B5EF4-FFF2-40B4-BE49-F238E27FC236}">
                  <a16:creationId xmlns:a16="http://schemas.microsoft.com/office/drawing/2014/main" id="{5B3C118E-6047-4870-9502-BB0D98B0FDD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5">
                <a:lumMod val="50000"/>
              </a:schemeClr>
            </a:solidFill>
            <a:ln w="9525" cap="flat">
              <a:noFill/>
              <a:prstDash val="solid"/>
              <a:miter/>
            </a:ln>
          </p:spPr>
          <p:txBody>
            <a:bodyPr rtlCol="0" anchor="ctr"/>
            <a:lstStyle/>
            <a:p>
              <a:endParaRPr lang="en-US" sz="1200"/>
            </a:p>
          </p:txBody>
        </p:sp>
        <p:sp>
          <p:nvSpPr>
            <p:cNvPr id="106" name="Freeform: Shape 105">
              <a:extLst>
                <a:ext uri="{FF2B5EF4-FFF2-40B4-BE49-F238E27FC236}">
                  <a16:creationId xmlns:a16="http://schemas.microsoft.com/office/drawing/2014/main" id="{E840F45B-9168-40A3-945D-2F943D87EDB5}"/>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rgbClr val="F9F8F7"/>
            </a:solidFill>
            <a:ln w="9525" cap="flat">
              <a:noFill/>
              <a:prstDash val="solid"/>
              <a:miter/>
            </a:ln>
          </p:spPr>
          <p:txBody>
            <a:bodyPr rtlCol="0" anchor="ctr"/>
            <a:lstStyle/>
            <a:p>
              <a:endParaRPr lang="en-US" sz="1200" dirty="0"/>
            </a:p>
          </p:txBody>
        </p:sp>
        <p:sp>
          <p:nvSpPr>
            <p:cNvPr id="107" name="Freeform: Shape 106">
              <a:extLst>
                <a:ext uri="{FF2B5EF4-FFF2-40B4-BE49-F238E27FC236}">
                  <a16:creationId xmlns:a16="http://schemas.microsoft.com/office/drawing/2014/main" id="{7A8D5DF7-E9AD-4F8C-BA87-80F46B940A9A}"/>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rgbClr val="F9F8F7"/>
            </a:solidFill>
            <a:ln w="9525" cap="flat">
              <a:noFill/>
              <a:prstDash val="solid"/>
              <a:miter/>
            </a:ln>
          </p:spPr>
          <p:txBody>
            <a:bodyPr rtlCol="0" anchor="ctr"/>
            <a:lstStyle/>
            <a:p>
              <a:endParaRPr lang="en-US" sz="1200"/>
            </a:p>
          </p:txBody>
        </p:sp>
      </p:grpSp>
      <p:grpSp>
        <p:nvGrpSpPr>
          <p:cNvPr id="3" name="Group 2">
            <a:extLst>
              <a:ext uri="{FF2B5EF4-FFF2-40B4-BE49-F238E27FC236}">
                <a16:creationId xmlns:a16="http://schemas.microsoft.com/office/drawing/2014/main" id="{D9A21D70-814B-48D3-B5F4-333E57241CA9}"/>
              </a:ext>
            </a:extLst>
          </p:cNvPr>
          <p:cNvGrpSpPr/>
          <p:nvPr/>
        </p:nvGrpSpPr>
        <p:grpSpPr>
          <a:xfrm>
            <a:off x="3877842" y="659408"/>
            <a:ext cx="2104784" cy="2892498"/>
            <a:chOff x="5892963" y="1332011"/>
            <a:chExt cx="3157176" cy="4338747"/>
          </a:xfrm>
        </p:grpSpPr>
        <p:grpSp>
          <p:nvGrpSpPr>
            <p:cNvPr id="109" name="Group 108">
              <a:extLst>
                <a:ext uri="{FF2B5EF4-FFF2-40B4-BE49-F238E27FC236}">
                  <a16:creationId xmlns:a16="http://schemas.microsoft.com/office/drawing/2014/main" id="{0D88CC80-D5A6-4052-8C5D-3B1DD1FEEC3D}"/>
                </a:ext>
              </a:extLst>
            </p:cNvPr>
            <p:cNvGrpSpPr/>
            <p:nvPr/>
          </p:nvGrpSpPr>
          <p:grpSpPr>
            <a:xfrm rot="2136013">
              <a:off x="8411096" y="3929385"/>
              <a:ext cx="639043" cy="764323"/>
              <a:chOff x="5704433" y="717502"/>
              <a:chExt cx="7365528" cy="8809481"/>
            </a:xfrm>
          </p:grpSpPr>
          <p:sp>
            <p:nvSpPr>
              <p:cNvPr id="198" name="Freeform: Shape 197">
                <a:extLst>
                  <a:ext uri="{FF2B5EF4-FFF2-40B4-BE49-F238E27FC236}">
                    <a16:creationId xmlns:a16="http://schemas.microsoft.com/office/drawing/2014/main" id="{703DCB4E-F3E9-43B7-B6EF-8F86A41FB245}"/>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9" name="Freeform: Shape 198">
                <a:extLst>
                  <a:ext uri="{FF2B5EF4-FFF2-40B4-BE49-F238E27FC236}">
                    <a16:creationId xmlns:a16="http://schemas.microsoft.com/office/drawing/2014/main" id="{325E0D73-1CD2-43D8-82E2-909BF47D4CC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0" name="Freeform: Shape 199">
                <a:extLst>
                  <a:ext uri="{FF2B5EF4-FFF2-40B4-BE49-F238E27FC236}">
                    <a16:creationId xmlns:a16="http://schemas.microsoft.com/office/drawing/2014/main" id="{76C77C80-D026-4023-8AD8-F1D38649D6C6}"/>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1" name="Freeform: Shape 200">
                <a:extLst>
                  <a:ext uri="{FF2B5EF4-FFF2-40B4-BE49-F238E27FC236}">
                    <a16:creationId xmlns:a16="http://schemas.microsoft.com/office/drawing/2014/main" id="{BC27A452-60BD-4626-8D9D-B1C151BAF79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2" name="Freeform: Shape 201">
                <a:extLst>
                  <a:ext uri="{FF2B5EF4-FFF2-40B4-BE49-F238E27FC236}">
                    <a16:creationId xmlns:a16="http://schemas.microsoft.com/office/drawing/2014/main" id="{50718587-081C-4A4F-B08B-FE9BD2B55DE2}"/>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3" name="Freeform: Shape 202">
                <a:extLst>
                  <a:ext uri="{FF2B5EF4-FFF2-40B4-BE49-F238E27FC236}">
                    <a16:creationId xmlns:a16="http://schemas.microsoft.com/office/drawing/2014/main" id="{2C026964-43E1-4419-9A00-43112E2B442D}"/>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4" name="Freeform: Shape 203">
                <a:extLst>
                  <a:ext uri="{FF2B5EF4-FFF2-40B4-BE49-F238E27FC236}">
                    <a16:creationId xmlns:a16="http://schemas.microsoft.com/office/drawing/2014/main" id="{9BA3988E-0E57-4348-8CE5-99E866B08BCF}"/>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1" name="Group 110">
              <a:extLst>
                <a:ext uri="{FF2B5EF4-FFF2-40B4-BE49-F238E27FC236}">
                  <a16:creationId xmlns:a16="http://schemas.microsoft.com/office/drawing/2014/main" id="{8A54B633-5FA7-450E-AB9C-6C467F3D1F28}"/>
                </a:ext>
              </a:extLst>
            </p:cNvPr>
            <p:cNvGrpSpPr/>
            <p:nvPr/>
          </p:nvGrpSpPr>
          <p:grpSpPr>
            <a:xfrm rot="2136013">
              <a:off x="7755136" y="4884570"/>
              <a:ext cx="328396" cy="339235"/>
              <a:chOff x="5365048" y="1982197"/>
              <a:chExt cx="7362621" cy="7605634"/>
            </a:xfrm>
          </p:grpSpPr>
          <p:sp>
            <p:nvSpPr>
              <p:cNvPr id="184" name="Freeform: Shape 183">
                <a:extLst>
                  <a:ext uri="{FF2B5EF4-FFF2-40B4-BE49-F238E27FC236}">
                    <a16:creationId xmlns:a16="http://schemas.microsoft.com/office/drawing/2014/main" id="{8FFE0B65-DD8E-4E2C-8BA7-7E1EB44133A6}"/>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5" name="Freeform: Shape 184">
                <a:extLst>
                  <a:ext uri="{FF2B5EF4-FFF2-40B4-BE49-F238E27FC236}">
                    <a16:creationId xmlns:a16="http://schemas.microsoft.com/office/drawing/2014/main" id="{5EEF1A9D-1F23-495D-B7E1-63B35590EE33}"/>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6" name="Freeform: Shape 185">
                <a:extLst>
                  <a:ext uri="{FF2B5EF4-FFF2-40B4-BE49-F238E27FC236}">
                    <a16:creationId xmlns:a16="http://schemas.microsoft.com/office/drawing/2014/main" id="{4D92F89C-8E41-4D06-9EAF-816682DF16C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7" name="Freeform: Shape 186">
                <a:extLst>
                  <a:ext uri="{FF2B5EF4-FFF2-40B4-BE49-F238E27FC236}">
                    <a16:creationId xmlns:a16="http://schemas.microsoft.com/office/drawing/2014/main" id="{DE0461A0-CED9-46B4-854D-08025B6507A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8" name="Freeform: Shape 187">
                <a:extLst>
                  <a:ext uri="{FF2B5EF4-FFF2-40B4-BE49-F238E27FC236}">
                    <a16:creationId xmlns:a16="http://schemas.microsoft.com/office/drawing/2014/main" id="{EC33FCDF-964A-44AD-B5E0-1572C598AF29}"/>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9" name="Freeform: Shape 188">
                <a:extLst>
                  <a:ext uri="{FF2B5EF4-FFF2-40B4-BE49-F238E27FC236}">
                    <a16:creationId xmlns:a16="http://schemas.microsoft.com/office/drawing/2014/main" id="{BD6D2F1D-3C7E-43A4-9FEF-75F80DD102C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0" name="Freeform: Shape 189">
                <a:extLst>
                  <a:ext uri="{FF2B5EF4-FFF2-40B4-BE49-F238E27FC236}">
                    <a16:creationId xmlns:a16="http://schemas.microsoft.com/office/drawing/2014/main" id="{FF2196E5-AD4F-400D-9A81-CFC464AE8E7C}"/>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2" name="Group 111">
              <a:extLst>
                <a:ext uri="{FF2B5EF4-FFF2-40B4-BE49-F238E27FC236}">
                  <a16:creationId xmlns:a16="http://schemas.microsoft.com/office/drawing/2014/main" id="{0E73A97A-3B81-43E3-BCFC-A846F605D889}"/>
                </a:ext>
              </a:extLst>
            </p:cNvPr>
            <p:cNvGrpSpPr/>
            <p:nvPr/>
          </p:nvGrpSpPr>
          <p:grpSpPr>
            <a:xfrm rot="2136013">
              <a:off x="6701995" y="3224189"/>
              <a:ext cx="793579" cy="899338"/>
              <a:chOff x="5365051" y="479822"/>
              <a:chExt cx="8036930" cy="9108006"/>
            </a:xfrm>
          </p:grpSpPr>
          <p:sp>
            <p:nvSpPr>
              <p:cNvPr id="177" name="Freeform: Shape 176">
                <a:extLst>
                  <a:ext uri="{FF2B5EF4-FFF2-40B4-BE49-F238E27FC236}">
                    <a16:creationId xmlns:a16="http://schemas.microsoft.com/office/drawing/2014/main" id="{C415E702-35BD-4EB1-B922-EDCAD4D35EEF}"/>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8" name="Freeform: Shape 177">
                <a:extLst>
                  <a:ext uri="{FF2B5EF4-FFF2-40B4-BE49-F238E27FC236}">
                    <a16:creationId xmlns:a16="http://schemas.microsoft.com/office/drawing/2014/main" id="{9A8A72FC-53DB-4452-98B0-A26E2788C51F}"/>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9" name="Freeform: Shape 178">
                <a:extLst>
                  <a:ext uri="{FF2B5EF4-FFF2-40B4-BE49-F238E27FC236}">
                    <a16:creationId xmlns:a16="http://schemas.microsoft.com/office/drawing/2014/main" id="{2047168D-7C6D-4E7A-9173-657116034246}"/>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0" name="Freeform: Shape 179">
                <a:extLst>
                  <a:ext uri="{FF2B5EF4-FFF2-40B4-BE49-F238E27FC236}">
                    <a16:creationId xmlns:a16="http://schemas.microsoft.com/office/drawing/2014/main" id="{48CB382D-160D-46FA-9516-C511D89ABF73}"/>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1" name="Freeform: Shape 180">
                <a:extLst>
                  <a:ext uri="{FF2B5EF4-FFF2-40B4-BE49-F238E27FC236}">
                    <a16:creationId xmlns:a16="http://schemas.microsoft.com/office/drawing/2014/main" id="{0276527C-05D1-4369-9A76-147FBB61F08A}"/>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2" name="Freeform: Shape 181">
                <a:extLst>
                  <a:ext uri="{FF2B5EF4-FFF2-40B4-BE49-F238E27FC236}">
                    <a16:creationId xmlns:a16="http://schemas.microsoft.com/office/drawing/2014/main" id="{CF0F1E51-74FA-4A14-9C0C-0FC2F66E3310}"/>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3" name="Freeform: Shape 182">
                <a:extLst>
                  <a:ext uri="{FF2B5EF4-FFF2-40B4-BE49-F238E27FC236}">
                    <a16:creationId xmlns:a16="http://schemas.microsoft.com/office/drawing/2014/main" id="{70EEAD09-3674-4417-80AF-A0CBCA1FB41A}"/>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3" name="Group 112">
              <a:extLst>
                <a:ext uri="{FF2B5EF4-FFF2-40B4-BE49-F238E27FC236}">
                  <a16:creationId xmlns:a16="http://schemas.microsoft.com/office/drawing/2014/main" id="{40822F98-1569-4209-9D0B-705FE2A8E558}"/>
                </a:ext>
              </a:extLst>
            </p:cNvPr>
            <p:cNvGrpSpPr/>
            <p:nvPr/>
          </p:nvGrpSpPr>
          <p:grpSpPr>
            <a:xfrm rot="2337799">
              <a:off x="7280335" y="4139970"/>
              <a:ext cx="1037364" cy="714454"/>
              <a:chOff x="3667032" y="1708483"/>
              <a:chExt cx="8105829" cy="5582653"/>
            </a:xfrm>
          </p:grpSpPr>
          <p:sp>
            <p:nvSpPr>
              <p:cNvPr id="170" name="Freeform: Shape 169">
                <a:extLst>
                  <a:ext uri="{FF2B5EF4-FFF2-40B4-BE49-F238E27FC236}">
                    <a16:creationId xmlns:a16="http://schemas.microsoft.com/office/drawing/2014/main" id="{FE7CF864-0290-45FB-954F-B49F22132E5B}"/>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1" name="Freeform: Shape 170">
                <a:extLst>
                  <a:ext uri="{FF2B5EF4-FFF2-40B4-BE49-F238E27FC236}">
                    <a16:creationId xmlns:a16="http://schemas.microsoft.com/office/drawing/2014/main" id="{DF3AF2B7-9327-446C-88F3-40CC3CB62D35}"/>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2" name="Freeform: Shape 171">
                <a:extLst>
                  <a:ext uri="{FF2B5EF4-FFF2-40B4-BE49-F238E27FC236}">
                    <a16:creationId xmlns:a16="http://schemas.microsoft.com/office/drawing/2014/main" id="{595373FB-0E0D-4573-B615-B14C91E220B6}"/>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3" name="Freeform: Shape 172">
                <a:extLst>
                  <a:ext uri="{FF2B5EF4-FFF2-40B4-BE49-F238E27FC236}">
                    <a16:creationId xmlns:a16="http://schemas.microsoft.com/office/drawing/2014/main" id="{C6DAF9B9-8F53-49B8-AFEA-9D834E378026}"/>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4" name="Freeform: Shape 173">
                <a:extLst>
                  <a:ext uri="{FF2B5EF4-FFF2-40B4-BE49-F238E27FC236}">
                    <a16:creationId xmlns:a16="http://schemas.microsoft.com/office/drawing/2014/main" id="{378CF611-EC7D-4B5E-8DB5-33839D972947}"/>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5" name="Freeform: Shape 174">
                <a:extLst>
                  <a:ext uri="{FF2B5EF4-FFF2-40B4-BE49-F238E27FC236}">
                    <a16:creationId xmlns:a16="http://schemas.microsoft.com/office/drawing/2014/main" id="{1ADBA83E-71F9-41AE-8DE1-9B8B525B5992}"/>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6" name="Freeform: Shape 175">
                <a:extLst>
                  <a:ext uri="{FF2B5EF4-FFF2-40B4-BE49-F238E27FC236}">
                    <a16:creationId xmlns:a16="http://schemas.microsoft.com/office/drawing/2014/main" id="{AA5CA6EC-7F98-4B4D-B33C-8C3FAA53F279}"/>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grpSp>
          <p:nvGrpSpPr>
            <p:cNvPr id="114" name="Group 113">
              <a:extLst>
                <a:ext uri="{FF2B5EF4-FFF2-40B4-BE49-F238E27FC236}">
                  <a16:creationId xmlns:a16="http://schemas.microsoft.com/office/drawing/2014/main" id="{F2FA341A-60D2-4B02-A1FF-E957F7823702}"/>
                </a:ext>
              </a:extLst>
            </p:cNvPr>
            <p:cNvGrpSpPr/>
            <p:nvPr/>
          </p:nvGrpSpPr>
          <p:grpSpPr>
            <a:xfrm rot="2337799">
              <a:off x="7745862" y="3494984"/>
              <a:ext cx="649220" cy="447131"/>
              <a:chOff x="3667032" y="1708483"/>
              <a:chExt cx="8105829" cy="5582653"/>
            </a:xfrm>
          </p:grpSpPr>
          <p:sp>
            <p:nvSpPr>
              <p:cNvPr id="163" name="Freeform: Shape 162">
                <a:extLst>
                  <a:ext uri="{FF2B5EF4-FFF2-40B4-BE49-F238E27FC236}">
                    <a16:creationId xmlns:a16="http://schemas.microsoft.com/office/drawing/2014/main" id="{D9513D33-A533-4296-A3C1-1E9D0B742CD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Freeform: Shape 163">
                <a:extLst>
                  <a:ext uri="{FF2B5EF4-FFF2-40B4-BE49-F238E27FC236}">
                    <a16:creationId xmlns:a16="http://schemas.microsoft.com/office/drawing/2014/main" id="{D787A83A-1095-4335-885E-B84D618F56E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Freeform: Shape 164">
                <a:extLst>
                  <a:ext uri="{FF2B5EF4-FFF2-40B4-BE49-F238E27FC236}">
                    <a16:creationId xmlns:a16="http://schemas.microsoft.com/office/drawing/2014/main" id="{1A9301FB-9C5E-449C-887F-C3D25704FB2E}"/>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Freeform: Shape 165">
                <a:extLst>
                  <a:ext uri="{FF2B5EF4-FFF2-40B4-BE49-F238E27FC236}">
                    <a16:creationId xmlns:a16="http://schemas.microsoft.com/office/drawing/2014/main" id="{C1DBC04E-0347-4DB7-803B-7B535C89886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7" name="Freeform: Shape 166">
                <a:extLst>
                  <a:ext uri="{FF2B5EF4-FFF2-40B4-BE49-F238E27FC236}">
                    <a16:creationId xmlns:a16="http://schemas.microsoft.com/office/drawing/2014/main" id="{B6BE048F-4463-4F04-8629-0AD7D452812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8" name="Freeform: Shape 167">
                <a:extLst>
                  <a:ext uri="{FF2B5EF4-FFF2-40B4-BE49-F238E27FC236}">
                    <a16:creationId xmlns:a16="http://schemas.microsoft.com/office/drawing/2014/main" id="{1EB7D75D-D27C-4319-888A-45A57BDCA164}"/>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9" name="Freeform: Shape 168">
                <a:extLst>
                  <a:ext uri="{FF2B5EF4-FFF2-40B4-BE49-F238E27FC236}">
                    <a16:creationId xmlns:a16="http://schemas.microsoft.com/office/drawing/2014/main" id="{0D14D434-3F6F-47DE-AE61-B135EF346478}"/>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5" name="Group 114">
              <a:extLst>
                <a:ext uri="{FF2B5EF4-FFF2-40B4-BE49-F238E27FC236}">
                  <a16:creationId xmlns:a16="http://schemas.microsoft.com/office/drawing/2014/main" id="{5EBCB548-441D-4161-AE5D-12BDE4908C51}"/>
                </a:ext>
              </a:extLst>
            </p:cNvPr>
            <p:cNvGrpSpPr/>
            <p:nvPr/>
          </p:nvGrpSpPr>
          <p:grpSpPr>
            <a:xfrm rot="2136013">
              <a:off x="7805715" y="2028888"/>
              <a:ext cx="937516" cy="1062458"/>
              <a:chOff x="5365048" y="479821"/>
              <a:chExt cx="8036930" cy="9108010"/>
            </a:xfrm>
          </p:grpSpPr>
          <p:sp>
            <p:nvSpPr>
              <p:cNvPr id="156" name="Freeform: Shape 155">
                <a:extLst>
                  <a:ext uri="{FF2B5EF4-FFF2-40B4-BE49-F238E27FC236}">
                    <a16:creationId xmlns:a16="http://schemas.microsoft.com/office/drawing/2014/main" id="{C5160FEC-6D02-44E9-8981-94AB96A34F84}"/>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Freeform: Shape 156">
                <a:extLst>
                  <a:ext uri="{FF2B5EF4-FFF2-40B4-BE49-F238E27FC236}">
                    <a16:creationId xmlns:a16="http://schemas.microsoft.com/office/drawing/2014/main" id="{FDD75A70-5A27-402C-9AE0-48DC449564FB}"/>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Freeform: Shape 157">
                <a:extLst>
                  <a:ext uri="{FF2B5EF4-FFF2-40B4-BE49-F238E27FC236}">
                    <a16:creationId xmlns:a16="http://schemas.microsoft.com/office/drawing/2014/main" id="{0DADA5C2-D98A-4BCC-8AD7-780D5D17078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Freeform: Shape 158">
                <a:extLst>
                  <a:ext uri="{FF2B5EF4-FFF2-40B4-BE49-F238E27FC236}">
                    <a16:creationId xmlns:a16="http://schemas.microsoft.com/office/drawing/2014/main" id="{7A4C0018-33A9-43B7-A6BB-0952E043641C}"/>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Freeform: Shape 159">
                <a:extLst>
                  <a:ext uri="{FF2B5EF4-FFF2-40B4-BE49-F238E27FC236}">
                    <a16:creationId xmlns:a16="http://schemas.microsoft.com/office/drawing/2014/main" id="{010C3AA6-FD19-4263-86E1-ACC9FA8C93B2}"/>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Freeform: Shape 160">
                <a:extLst>
                  <a:ext uri="{FF2B5EF4-FFF2-40B4-BE49-F238E27FC236}">
                    <a16:creationId xmlns:a16="http://schemas.microsoft.com/office/drawing/2014/main" id="{D794BBA1-C8D6-4A59-892F-02A301C66C96}"/>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Freeform: Shape 161">
                <a:extLst>
                  <a:ext uri="{FF2B5EF4-FFF2-40B4-BE49-F238E27FC236}">
                    <a16:creationId xmlns:a16="http://schemas.microsoft.com/office/drawing/2014/main" id="{67C8B29A-62E9-4119-9CC6-0632B3D9610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6" name="Group 115">
              <a:extLst>
                <a:ext uri="{FF2B5EF4-FFF2-40B4-BE49-F238E27FC236}">
                  <a16:creationId xmlns:a16="http://schemas.microsoft.com/office/drawing/2014/main" id="{475D20B1-1097-45B7-8D34-5A27A0746B09}"/>
                </a:ext>
              </a:extLst>
            </p:cNvPr>
            <p:cNvGrpSpPr/>
            <p:nvPr/>
          </p:nvGrpSpPr>
          <p:grpSpPr>
            <a:xfrm rot="2136013">
              <a:off x="6860236" y="2305546"/>
              <a:ext cx="710712" cy="805428"/>
              <a:chOff x="5365048" y="479821"/>
              <a:chExt cx="8036930" cy="9108010"/>
            </a:xfrm>
          </p:grpSpPr>
          <p:sp>
            <p:nvSpPr>
              <p:cNvPr id="149" name="Freeform: Shape 148">
                <a:extLst>
                  <a:ext uri="{FF2B5EF4-FFF2-40B4-BE49-F238E27FC236}">
                    <a16:creationId xmlns:a16="http://schemas.microsoft.com/office/drawing/2014/main" id="{0B1543E2-AF70-4532-91BC-C4073027C80A}"/>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0" name="Freeform: Shape 149">
                <a:extLst>
                  <a:ext uri="{FF2B5EF4-FFF2-40B4-BE49-F238E27FC236}">
                    <a16:creationId xmlns:a16="http://schemas.microsoft.com/office/drawing/2014/main" id="{241C7111-C207-4D39-84B0-6007665543C4}"/>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Freeform: Shape 150">
                <a:extLst>
                  <a:ext uri="{FF2B5EF4-FFF2-40B4-BE49-F238E27FC236}">
                    <a16:creationId xmlns:a16="http://schemas.microsoft.com/office/drawing/2014/main" id="{76D89AFF-1DBE-4F8F-AF48-856DA3C5F35D}"/>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Freeform: Shape 151">
                <a:extLst>
                  <a:ext uri="{FF2B5EF4-FFF2-40B4-BE49-F238E27FC236}">
                    <a16:creationId xmlns:a16="http://schemas.microsoft.com/office/drawing/2014/main" id="{1B094BF1-4D09-488C-B457-33C3418BA341}"/>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Freeform: Shape 152">
                <a:extLst>
                  <a:ext uri="{FF2B5EF4-FFF2-40B4-BE49-F238E27FC236}">
                    <a16:creationId xmlns:a16="http://schemas.microsoft.com/office/drawing/2014/main" id="{B078C927-1C2D-417E-9BBE-C09BDE7CF8DA}"/>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Freeform: Shape 153">
                <a:extLst>
                  <a:ext uri="{FF2B5EF4-FFF2-40B4-BE49-F238E27FC236}">
                    <a16:creationId xmlns:a16="http://schemas.microsoft.com/office/drawing/2014/main" id="{5D02436E-A732-468B-AD4A-390872939F01}"/>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Freeform: Shape 154">
                <a:extLst>
                  <a:ext uri="{FF2B5EF4-FFF2-40B4-BE49-F238E27FC236}">
                    <a16:creationId xmlns:a16="http://schemas.microsoft.com/office/drawing/2014/main" id="{18CEB32C-B281-4CDA-B7A0-734976DE0F06}"/>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7" name="Group 116">
              <a:extLst>
                <a:ext uri="{FF2B5EF4-FFF2-40B4-BE49-F238E27FC236}">
                  <a16:creationId xmlns:a16="http://schemas.microsoft.com/office/drawing/2014/main" id="{9FEBF4F6-85D3-4D4C-AC83-2E04531CD2B3}"/>
                </a:ext>
              </a:extLst>
            </p:cNvPr>
            <p:cNvGrpSpPr/>
            <p:nvPr/>
          </p:nvGrpSpPr>
          <p:grpSpPr>
            <a:xfrm rot="1367973">
              <a:off x="5949600" y="3715561"/>
              <a:ext cx="585778" cy="403438"/>
              <a:chOff x="3667032" y="1708483"/>
              <a:chExt cx="8105829" cy="5582653"/>
            </a:xfrm>
          </p:grpSpPr>
          <p:sp>
            <p:nvSpPr>
              <p:cNvPr id="142" name="Freeform: Shape 141">
                <a:extLst>
                  <a:ext uri="{FF2B5EF4-FFF2-40B4-BE49-F238E27FC236}">
                    <a16:creationId xmlns:a16="http://schemas.microsoft.com/office/drawing/2014/main" id="{4ECFF65F-1D8A-45B1-9AC5-95899B9DFD77}"/>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Freeform: Shape 142">
                <a:extLst>
                  <a:ext uri="{FF2B5EF4-FFF2-40B4-BE49-F238E27FC236}">
                    <a16:creationId xmlns:a16="http://schemas.microsoft.com/office/drawing/2014/main" id="{B2C7DCDC-E28E-40B1-9AC9-CA8615D723E7}"/>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Freeform: Shape 143">
                <a:extLst>
                  <a:ext uri="{FF2B5EF4-FFF2-40B4-BE49-F238E27FC236}">
                    <a16:creationId xmlns:a16="http://schemas.microsoft.com/office/drawing/2014/main" id="{0A2C26BE-88F7-455D-B1C1-5A962CC86481}"/>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Freeform: Shape 144">
                <a:extLst>
                  <a:ext uri="{FF2B5EF4-FFF2-40B4-BE49-F238E27FC236}">
                    <a16:creationId xmlns:a16="http://schemas.microsoft.com/office/drawing/2014/main" id="{74E1EF34-C4C2-4AC8-A005-E933CFF40AE9}"/>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Freeform: Shape 145">
                <a:extLst>
                  <a:ext uri="{FF2B5EF4-FFF2-40B4-BE49-F238E27FC236}">
                    <a16:creationId xmlns:a16="http://schemas.microsoft.com/office/drawing/2014/main" id="{CE2B7950-DDC0-437E-94AB-7950446DB5EB}"/>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7" name="Freeform: Shape 146">
                <a:extLst>
                  <a:ext uri="{FF2B5EF4-FFF2-40B4-BE49-F238E27FC236}">
                    <a16:creationId xmlns:a16="http://schemas.microsoft.com/office/drawing/2014/main" id="{7B832230-9058-4B0A-A65A-E408DF54BA9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8" name="Freeform: Shape 147">
                <a:extLst>
                  <a:ext uri="{FF2B5EF4-FFF2-40B4-BE49-F238E27FC236}">
                    <a16:creationId xmlns:a16="http://schemas.microsoft.com/office/drawing/2014/main" id="{6A660A3F-AB56-4C2D-BC8C-69F002E4DF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8" name="Group 117">
              <a:extLst>
                <a:ext uri="{FF2B5EF4-FFF2-40B4-BE49-F238E27FC236}">
                  <a16:creationId xmlns:a16="http://schemas.microsoft.com/office/drawing/2014/main" id="{CFF1C338-7506-4E99-BEB7-B76A3DCD0F6A}"/>
                </a:ext>
              </a:extLst>
            </p:cNvPr>
            <p:cNvGrpSpPr/>
            <p:nvPr/>
          </p:nvGrpSpPr>
          <p:grpSpPr>
            <a:xfrm rot="1367973">
              <a:off x="8547152" y="5333290"/>
              <a:ext cx="489993" cy="337468"/>
              <a:chOff x="3667032" y="1708483"/>
              <a:chExt cx="8105829" cy="5582653"/>
            </a:xfrm>
          </p:grpSpPr>
          <p:sp>
            <p:nvSpPr>
              <p:cNvPr id="135" name="Freeform: Shape 134">
                <a:extLst>
                  <a:ext uri="{FF2B5EF4-FFF2-40B4-BE49-F238E27FC236}">
                    <a16:creationId xmlns:a16="http://schemas.microsoft.com/office/drawing/2014/main" id="{E0EEA463-49B5-48C0-B41A-AB6B791CC2C1}"/>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6" name="Freeform: Shape 135">
                <a:extLst>
                  <a:ext uri="{FF2B5EF4-FFF2-40B4-BE49-F238E27FC236}">
                    <a16:creationId xmlns:a16="http://schemas.microsoft.com/office/drawing/2014/main" id="{49592146-CFD3-4BC9-96D3-EC2113C55F3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Freeform: Shape 136">
                <a:extLst>
                  <a:ext uri="{FF2B5EF4-FFF2-40B4-BE49-F238E27FC236}">
                    <a16:creationId xmlns:a16="http://schemas.microsoft.com/office/drawing/2014/main" id="{CA622B31-2BF5-4939-B5A7-78F8C77DA1F4}"/>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Freeform: Shape 137">
                <a:extLst>
                  <a:ext uri="{FF2B5EF4-FFF2-40B4-BE49-F238E27FC236}">
                    <a16:creationId xmlns:a16="http://schemas.microsoft.com/office/drawing/2014/main" id="{CD0B8B0E-3D4A-4902-9A07-A9E2B1C8A1A3}"/>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Freeform: Shape 138">
                <a:extLst>
                  <a:ext uri="{FF2B5EF4-FFF2-40B4-BE49-F238E27FC236}">
                    <a16:creationId xmlns:a16="http://schemas.microsoft.com/office/drawing/2014/main" id="{48C21853-E555-4F9A-A225-31F2AFFF4424}"/>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Freeform: Shape 139">
                <a:extLst>
                  <a:ext uri="{FF2B5EF4-FFF2-40B4-BE49-F238E27FC236}">
                    <a16:creationId xmlns:a16="http://schemas.microsoft.com/office/drawing/2014/main" id="{845565B3-79FF-4CDB-BE42-3BCFFE0724E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Freeform: Shape 140">
                <a:extLst>
                  <a:ext uri="{FF2B5EF4-FFF2-40B4-BE49-F238E27FC236}">
                    <a16:creationId xmlns:a16="http://schemas.microsoft.com/office/drawing/2014/main" id="{F9CD17BE-A92A-4318-830B-5A2766E03B7E}"/>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19" name="Group 118">
              <a:extLst>
                <a:ext uri="{FF2B5EF4-FFF2-40B4-BE49-F238E27FC236}">
                  <a16:creationId xmlns:a16="http://schemas.microsoft.com/office/drawing/2014/main" id="{82BE1511-D21D-4901-AEB6-650496B436CE}"/>
                </a:ext>
              </a:extLst>
            </p:cNvPr>
            <p:cNvGrpSpPr/>
            <p:nvPr/>
          </p:nvGrpSpPr>
          <p:grpSpPr>
            <a:xfrm rot="2136013">
              <a:off x="5892963" y="1332011"/>
              <a:ext cx="1076804" cy="1220310"/>
              <a:chOff x="5365048" y="479821"/>
              <a:chExt cx="8036930" cy="9108010"/>
            </a:xfrm>
          </p:grpSpPr>
          <p:sp>
            <p:nvSpPr>
              <p:cNvPr id="128" name="Freeform: Shape 127">
                <a:extLst>
                  <a:ext uri="{FF2B5EF4-FFF2-40B4-BE49-F238E27FC236}">
                    <a16:creationId xmlns:a16="http://schemas.microsoft.com/office/drawing/2014/main" id="{FEEF53E4-D619-4F87-BEFB-5E75221DDB22}"/>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9" name="Freeform: Shape 128">
                <a:extLst>
                  <a:ext uri="{FF2B5EF4-FFF2-40B4-BE49-F238E27FC236}">
                    <a16:creationId xmlns:a16="http://schemas.microsoft.com/office/drawing/2014/main" id="{02E21953-8F5F-41F0-9451-E8721E37392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0" name="Freeform: Shape 129">
                <a:extLst>
                  <a:ext uri="{FF2B5EF4-FFF2-40B4-BE49-F238E27FC236}">
                    <a16:creationId xmlns:a16="http://schemas.microsoft.com/office/drawing/2014/main" id="{C12DBDD2-7890-45F3-9F89-9618FD3AEF4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Freeform: Shape 130">
                <a:extLst>
                  <a:ext uri="{FF2B5EF4-FFF2-40B4-BE49-F238E27FC236}">
                    <a16:creationId xmlns:a16="http://schemas.microsoft.com/office/drawing/2014/main" id="{1D982E81-DCD1-477F-A06E-05F08395430B}"/>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Freeform: Shape 131">
                <a:extLst>
                  <a:ext uri="{FF2B5EF4-FFF2-40B4-BE49-F238E27FC236}">
                    <a16:creationId xmlns:a16="http://schemas.microsoft.com/office/drawing/2014/main" id="{241E5C80-30B4-49E3-9FB7-CA609F8B58A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3" name="Freeform: Shape 132">
                <a:extLst>
                  <a:ext uri="{FF2B5EF4-FFF2-40B4-BE49-F238E27FC236}">
                    <a16:creationId xmlns:a16="http://schemas.microsoft.com/office/drawing/2014/main" id="{284A6508-0586-4452-A9FB-188CEA0B453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4" name="Freeform: Shape 133">
                <a:extLst>
                  <a:ext uri="{FF2B5EF4-FFF2-40B4-BE49-F238E27FC236}">
                    <a16:creationId xmlns:a16="http://schemas.microsoft.com/office/drawing/2014/main" id="{D5E6C3D1-57A5-4C07-BF2C-C5C6C2C4F5D1}"/>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120" name="Group 119">
              <a:extLst>
                <a:ext uri="{FF2B5EF4-FFF2-40B4-BE49-F238E27FC236}">
                  <a16:creationId xmlns:a16="http://schemas.microsoft.com/office/drawing/2014/main" id="{E804ACE0-C45F-475D-A050-BAD374A55873}"/>
                </a:ext>
              </a:extLst>
            </p:cNvPr>
            <p:cNvGrpSpPr/>
            <p:nvPr/>
          </p:nvGrpSpPr>
          <p:grpSpPr>
            <a:xfrm rot="3050128">
              <a:off x="5818076" y="2832032"/>
              <a:ext cx="546062" cy="376084"/>
              <a:chOff x="3667032" y="1708483"/>
              <a:chExt cx="8105829" cy="5582653"/>
            </a:xfrm>
          </p:grpSpPr>
          <p:sp>
            <p:nvSpPr>
              <p:cNvPr id="121" name="Freeform: Shape 120">
                <a:extLst>
                  <a:ext uri="{FF2B5EF4-FFF2-40B4-BE49-F238E27FC236}">
                    <a16:creationId xmlns:a16="http://schemas.microsoft.com/office/drawing/2014/main" id="{BAD64449-524B-4FAE-BA48-277165F59F03}"/>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Freeform: Shape 121">
                <a:extLst>
                  <a:ext uri="{FF2B5EF4-FFF2-40B4-BE49-F238E27FC236}">
                    <a16:creationId xmlns:a16="http://schemas.microsoft.com/office/drawing/2014/main" id="{39791A1E-B811-40A3-B834-24F8968E0F6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3" name="Freeform: Shape 122">
                <a:extLst>
                  <a:ext uri="{FF2B5EF4-FFF2-40B4-BE49-F238E27FC236}">
                    <a16:creationId xmlns:a16="http://schemas.microsoft.com/office/drawing/2014/main" id="{70A208DB-752E-4A31-AA18-22566636D23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Freeform: Shape 123">
                <a:extLst>
                  <a:ext uri="{FF2B5EF4-FFF2-40B4-BE49-F238E27FC236}">
                    <a16:creationId xmlns:a16="http://schemas.microsoft.com/office/drawing/2014/main" id="{05DD9197-0938-4D3F-9316-963F8AD6BA30}"/>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Freeform: Shape 124">
                <a:extLst>
                  <a:ext uri="{FF2B5EF4-FFF2-40B4-BE49-F238E27FC236}">
                    <a16:creationId xmlns:a16="http://schemas.microsoft.com/office/drawing/2014/main" id="{6E1EED2E-A5BA-4ADE-B930-E2C9D88311A6}"/>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6" name="Freeform: Shape 125">
                <a:extLst>
                  <a:ext uri="{FF2B5EF4-FFF2-40B4-BE49-F238E27FC236}">
                    <a16:creationId xmlns:a16="http://schemas.microsoft.com/office/drawing/2014/main" id="{5477E00E-3726-4DCF-846C-FB066ABCA4B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7" name="Freeform: Shape 126">
                <a:extLst>
                  <a:ext uri="{FF2B5EF4-FFF2-40B4-BE49-F238E27FC236}">
                    <a16:creationId xmlns:a16="http://schemas.microsoft.com/office/drawing/2014/main" id="{ACBE80BD-D4AC-4EF2-B003-E9DDEEC36F25}"/>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solidFill>
                <a:schemeClr val="bg1"/>
              </a:solid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pic>
        <p:nvPicPr>
          <p:cNvPr id="197" name="Picture 1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2961" y="5652410"/>
            <a:ext cx="1209040" cy="1209040"/>
          </a:xfrm>
          <a:prstGeom prst="rect">
            <a:avLst/>
          </a:prstGeom>
        </p:spPr>
      </p:pic>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a:solidFill>
                  <a:schemeClr val="tx1"/>
                </a:solidFill>
              </a:rPr>
              <a:t>آرایه ها</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Rectangle 3"/>
          <p:cNvSpPr txBox="1">
            <a:spLocks noChangeArrowheads="1"/>
          </p:cNvSpPr>
          <p:nvPr/>
        </p:nvSpPr>
        <p:spPr bwMode="auto">
          <a:xfrm>
            <a:off x="901170" y="1203697"/>
            <a:ext cx="10789920" cy="55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80000"/>
              </a:lnSpc>
            </a:pPr>
            <a:r>
              <a:rPr lang="fa-IR" altLang="en-US" sz="2400" kern="0" dirty="0" smtClean="0">
                <a:cs typeface="Tahoma" panose="020B0604030504040204" pitchFamily="34" charset="0"/>
              </a:rPr>
              <a:t>در مثالهایی که در فصل قبل بیان گردید، از متغیرهای معمولی استفاده گردید. اما گاهی نیاز به تعداد زیادی متغیر برای نگاهداری داده ها داریم. درچنین مواردی نه تنها برای نامگذاری این متغیرها دچار مشکل می شویم، بلکه دسترسی به تک تک آنها نیز مشکل است. </a:t>
            </a:r>
          </a:p>
          <a:p>
            <a:pPr defTabSz="914400" eaLnBrk="1" hangingPunct="1">
              <a:lnSpc>
                <a:spcPct val="80000"/>
              </a:lnSpc>
            </a:pPr>
            <a:r>
              <a:rPr lang="fa-IR" altLang="en-US" sz="2400" kern="0" dirty="0" smtClean="0">
                <a:cs typeface="Tahoma" panose="020B0604030504040204" pitchFamily="34" charset="0"/>
              </a:rPr>
              <a:t>مثال ) الگوریتمی بنویسید که شماره دانشجویی، نام و معدل تعدادی دانشجو را بخواند و مشخصات دانشجویانی را که معدل آنها از میانگین معدل کلاس بیشتر است را چاپ کند.</a:t>
            </a:r>
          </a:p>
          <a:p>
            <a:pPr defTabSz="914400" eaLnBrk="1" hangingPunct="1">
              <a:lnSpc>
                <a:spcPct val="80000"/>
              </a:lnSpc>
            </a:pPr>
            <a:r>
              <a:rPr lang="fa-IR" altLang="en-US" sz="2400" kern="0" dirty="0" smtClean="0">
                <a:cs typeface="Tahoma" panose="020B0604030504040204" pitchFamily="34" charset="0"/>
              </a:rPr>
              <a:t>برای حل این مثال ابتدا باید مشخصات و معدل کلیه دانشجویان دریافت شود تا بتوانیم میانگین معدل های آنان را محاسبه کنیم. سپس باید معدل تک تک دانشجویان با میانگین کلاس مقایسه گردد. مسلما نمی توانیم </a:t>
            </a:r>
            <a:r>
              <a:rPr lang="fa-IR" altLang="en-US" sz="2400" kern="0" dirty="0" smtClean="0">
                <a:solidFill>
                  <a:srgbClr val="FF0000"/>
                </a:solidFill>
                <a:cs typeface="Tahoma" panose="020B0604030504040204" pitchFamily="34" charset="0"/>
              </a:rPr>
              <a:t>مجددا</a:t>
            </a:r>
            <a:r>
              <a:rPr lang="fa-IR" altLang="en-US" sz="2400" kern="0" dirty="0" smtClean="0">
                <a:cs typeface="Tahoma" panose="020B0604030504040204" pitchFamily="34" charset="0"/>
              </a:rPr>
              <a:t> از کاربر بخواهیم که همان اطلاعات قبلی را مجددا وارد کند، بلکه باید از قبل آنها را در درون متغیرهایی ذخیره کرده باشیم تا اکنون بتوانیم مقایسه را انجام دهیم. برای اینکار نیاز به تعدادی متغیر (به تعداد دانشجویان مثلا 100 عدد) داریم که ما را دچار 2 مشکل اساسی می کند :</a:t>
            </a:r>
          </a:p>
          <a:p>
            <a:pPr lvl="1" defTabSz="914400" eaLnBrk="1" hangingPunct="1">
              <a:lnSpc>
                <a:spcPct val="80000"/>
              </a:lnSpc>
            </a:pPr>
            <a:r>
              <a:rPr lang="fa-IR" altLang="en-US" sz="2000" kern="0" dirty="0" smtClean="0">
                <a:cs typeface="Tahoma" panose="020B0604030504040204" pitchFamily="34" charset="0"/>
              </a:rPr>
              <a:t>این متغیرها را چگونه </a:t>
            </a:r>
            <a:r>
              <a:rPr lang="fa-IR" altLang="en-US" sz="2000" kern="0" dirty="0" smtClean="0">
                <a:solidFill>
                  <a:srgbClr val="FF0000"/>
                </a:solidFill>
                <a:cs typeface="Tahoma" panose="020B0604030504040204" pitchFamily="34" charset="0"/>
              </a:rPr>
              <a:t>نامگذاری</a:t>
            </a:r>
            <a:r>
              <a:rPr lang="fa-IR" altLang="en-US" sz="2000" kern="0" dirty="0" smtClean="0">
                <a:cs typeface="Tahoma" panose="020B0604030504040204" pitchFamily="34" charset="0"/>
              </a:rPr>
              <a:t> کنیم ؟</a:t>
            </a:r>
          </a:p>
          <a:p>
            <a:pPr lvl="1" defTabSz="914400" eaLnBrk="1" hangingPunct="1">
              <a:lnSpc>
                <a:spcPct val="80000"/>
              </a:lnSpc>
            </a:pPr>
            <a:r>
              <a:rPr lang="fa-IR" altLang="en-US" sz="2000" kern="0" dirty="0" smtClean="0">
                <a:cs typeface="Tahoma" panose="020B0604030504040204" pitchFamily="34" charset="0"/>
              </a:rPr>
              <a:t>بر فرض نامگذاری متغیرها برطبق یک روش خاص، چگونه تک تک آنها را با میانگین کل مقایسه کنیم؟ آیا باید </a:t>
            </a:r>
            <a:r>
              <a:rPr lang="fa-IR" altLang="en-US" sz="2000" kern="0" dirty="0" smtClean="0">
                <a:solidFill>
                  <a:srgbClr val="FF0000"/>
                </a:solidFill>
                <a:cs typeface="Tahoma" panose="020B0604030504040204" pitchFamily="34" charset="0"/>
              </a:rPr>
              <a:t>برای مقایسه هر کدام یک دستور مجزا بنویسیم </a:t>
            </a:r>
            <a:r>
              <a:rPr lang="fa-IR" altLang="en-US" sz="2000" kern="0" dirty="0" smtClean="0">
                <a:cs typeface="Tahoma" panose="020B0604030504040204" pitchFamily="34" charset="0"/>
              </a:rPr>
              <a:t>؟</a:t>
            </a:r>
          </a:p>
        </p:txBody>
      </p:sp>
    </p:spTree>
    <p:extLst>
      <p:ext uri="{BB962C8B-B14F-4D97-AF65-F5344CB8AC3E}">
        <p14:creationId xmlns:p14="http://schemas.microsoft.com/office/powerpoint/2010/main" val="1696707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9" name="Rectangle 3"/>
          <p:cNvSpPr txBox="1">
            <a:spLocks noChangeArrowheads="1"/>
          </p:cNvSpPr>
          <p:nvPr/>
        </p:nvSpPr>
        <p:spPr bwMode="auto">
          <a:xfrm>
            <a:off x="734621" y="1262061"/>
            <a:ext cx="10789920" cy="341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lnSpc>
                <a:spcPct val="90000"/>
              </a:lnSpc>
            </a:pPr>
            <a:r>
              <a:rPr lang="fa-IR" altLang="en-US" sz="2400" b="1" kern="0" dirty="0" smtClean="0">
                <a:cs typeface="Tahoma" panose="020B0604030504040204" pitchFamily="34" charset="0"/>
              </a:rPr>
              <a:t>تعریف آرایه : </a:t>
            </a:r>
            <a:r>
              <a:rPr lang="fa-IR" altLang="en-US" sz="2400" kern="0" dirty="0" smtClean="0">
                <a:cs typeface="Tahoma" panose="020B0604030504040204" pitchFamily="34" charset="0"/>
              </a:rPr>
              <a:t>مجموعه ای از داده های </a:t>
            </a:r>
            <a:r>
              <a:rPr lang="fa-IR" altLang="en-US" sz="2400" kern="0" dirty="0" smtClean="0">
                <a:solidFill>
                  <a:srgbClr val="FF0000"/>
                </a:solidFill>
                <a:cs typeface="Tahoma" panose="020B0604030504040204" pitchFamily="34" charset="0"/>
              </a:rPr>
              <a:t>همنوع</a:t>
            </a:r>
            <a:r>
              <a:rPr lang="fa-IR" altLang="en-US" sz="2400" kern="0" dirty="0" smtClean="0">
                <a:cs typeface="Tahoma" panose="020B0604030504040204" pitchFamily="34" charset="0"/>
              </a:rPr>
              <a:t> است که تحت </a:t>
            </a:r>
            <a:r>
              <a:rPr lang="fa-IR" altLang="en-US" sz="2400" kern="0" dirty="0" smtClean="0">
                <a:solidFill>
                  <a:srgbClr val="FF0000"/>
                </a:solidFill>
                <a:cs typeface="Tahoma" panose="020B0604030504040204" pitchFamily="34" charset="0"/>
              </a:rPr>
              <a:t>یک نام مشترک </a:t>
            </a:r>
            <a:r>
              <a:rPr lang="fa-IR" altLang="en-US" sz="2400" kern="0" dirty="0" smtClean="0">
                <a:cs typeface="Tahoma" panose="020B0604030504040204" pitchFamily="34" charset="0"/>
              </a:rPr>
              <a:t>ذخیره می گردند.</a:t>
            </a:r>
          </a:p>
          <a:p>
            <a:pPr defTabSz="914400" eaLnBrk="1" hangingPunct="1">
              <a:lnSpc>
                <a:spcPct val="90000"/>
              </a:lnSpc>
            </a:pPr>
            <a:r>
              <a:rPr lang="fa-IR" altLang="en-US" sz="2400" kern="0" dirty="0" smtClean="0">
                <a:cs typeface="Tahoma" panose="020B0604030504040204" pitchFamily="34" charset="0"/>
              </a:rPr>
              <a:t>برای دسترسی به هریک از اعضا یا عناصر آرایه از نام آرایه بعلاوه </a:t>
            </a:r>
            <a:r>
              <a:rPr lang="fa-IR" altLang="en-US" sz="2400" kern="0" dirty="0" smtClean="0">
                <a:solidFill>
                  <a:srgbClr val="FF0000"/>
                </a:solidFill>
                <a:cs typeface="Tahoma" panose="020B0604030504040204" pitchFamily="34" charset="0"/>
              </a:rPr>
              <a:t>یک اندیس </a:t>
            </a:r>
            <a:r>
              <a:rPr lang="fa-IR" altLang="en-US" sz="2400" kern="0" dirty="0" smtClean="0">
                <a:cs typeface="Tahoma" panose="020B0604030504040204" pitchFamily="34" charset="0"/>
              </a:rPr>
              <a:t>استفاده می شود. بنابراین هر عنصر آرایه درحقیقت یک متغیر مستقل از همان نوع مورد نظر است.</a:t>
            </a:r>
          </a:p>
          <a:p>
            <a:pPr defTabSz="914400" eaLnBrk="1" hangingPunct="1">
              <a:lnSpc>
                <a:spcPct val="90000"/>
              </a:lnSpc>
            </a:pPr>
            <a:r>
              <a:rPr lang="fa-IR" altLang="en-US" sz="2400" kern="0" dirty="0" smtClean="0">
                <a:cs typeface="Tahoma" panose="020B0604030504040204" pitchFamily="34" charset="0"/>
              </a:rPr>
              <a:t>یک آرایه پیش از آنکه استفاده گردد باید اعلان شود. اعلان آرایه شامل نام آرایه و اندازه آن است. عناصر آرایه برای سهولت در دسترسی (معمولا) در خانه های پشت سرهم حافظه ذخیره می گردند.</a:t>
            </a:r>
          </a:p>
          <a:p>
            <a:pPr defTabSz="914400" eaLnBrk="1" hangingPunct="1">
              <a:lnSpc>
                <a:spcPct val="90000"/>
              </a:lnSpc>
            </a:pPr>
            <a:r>
              <a:rPr lang="fa-IR" altLang="en-US" sz="2400" kern="0" dirty="0" smtClean="0">
                <a:cs typeface="Tahoma" panose="020B0604030504040204" pitchFamily="34" charset="0"/>
              </a:rPr>
              <a:t>مثال) آرایه </a:t>
            </a:r>
            <a:r>
              <a:rPr lang="en-US" altLang="en-US" sz="2400" kern="0" dirty="0" smtClean="0">
                <a:cs typeface="Tahoma" panose="020B0604030504040204" pitchFamily="34" charset="0"/>
              </a:rPr>
              <a:t>A</a:t>
            </a:r>
            <a:r>
              <a:rPr lang="fa-IR" altLang="en-US" sz="2400" kern="0" dirty="0" smtClean="0">
                <a:cs typeface="Tahoma" panose="020B0604030504040204" pitchFamily="34" charset="0"/>
              </a:rPr>
              <a:t> را با 100 عضو درنظر بگیر</a:t>
            </a:r>
            <a:endParaRPr lang="en-US" altLang="en-US" sz="2400" kern="0" dirty="0" smtClean="0">
              <a:cs typeface="Tahoma" panose="020B0604030504040204" pitchFamily="34" charset="0"/>
            </a:endParaRPr>
          </a:p>
        </p:txBody>
      </p:sp>
      <p:sp>
        <p:nvSpPr>
          <p:cNvPr id="31" name="Line 5"/>
          <p:cNvSpPr>
            <a:spLocks noChangeShapeType="1"/>
          </p:cNvSpPr>
          <p:nvPr/>
        </p:nvSpPr>
        <p:spPr bwMode="auto">
          <a:xfrm>
            <a:off x="2353942" y="5013738"/>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2" name="Line 6"/>
          <p:cNvSpPr>
            <a:spLocks noChangeShapeType="1"/>
          </p:cNvSpPr>
          <p:nvPr/>
        </p:nvSpPr>
        <p:spPr bwMode="auto">
          <a:xfrm>
            <a:off x="2899265" y="5015630"/>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3" name="Line 7"/>
          <p:cNvSpPr>
            <a:spLocks noChangeShapeType="1"/>
          </p:cNvSpPr>
          <p:nvPr/>
        </p:nvSpPr>
        <p:spPr bwMode="auto">
          <a:xfrm>
            <a:off x="3444589" y="5017521"/>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5" name="Line 8"/>
          <p:cNvSpPr>
            <a:spLocks noChangeShapeType="1"/>
          </p:cNvSpPr>
          <p:nvPr/>
        </p:nvSpPr>
        <p:spPr bwMode="auto">
          <a:xfrm>
            <a:off x="3985750" y="5015630"/>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6" name="Text Box 9"/>
          <p:cNvSpPr txBox="1">
            <a:spLocks noChangeArrowheads="1"/>
          </p:cNvSpPr>
          <p:nvPr/>
        </p:nvSpPr>
        <p:spPr bwMode="auto">
          <a:xfrm>
            <a:off x="4241762" y="4898331"/>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7" name="Line 10"/>
          <p:cNvSpPr>
            <a:spLocks noChangeShapeType="1"/>
          </p:cNvSpPr>
          <p:nvPr/>
        </p:nvSpPr>
        <p:spPr bwMode="auto">
          <a:xfrm>
            <a:off x="5563443" y="5013738"/>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8" name="Line 11"/>
          <p:cNvSpPr>
            <a:spLocks noChangeShapeType="1"/>
          </p:cNvSpPr>
          <p:nvPr/>
        </p:nvSpPr>
        <p:spPr bwMode="auto">
          <a:xfrm>
            <a:off x="6110849" y="5013738"/>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39" name="Text Box 12"/>
          <p:cNvSpPr txBox="1">
            <a:spLocks noChangeArrowheads="1"/>
          </p:cNvSpPr>
          <p:nvPr/>
        </p:nvSpPr>
        <p:spPr bwMode="auto">
          <a:xfrm>
            <a:off x="7790529" y="4911574"/>
            <a:ext cx="6815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40" name="Line 13"/>
          <p:cNvSpPr>
            <a:spLocks noChangeShapeType="1"/>
          </p:cNvSpPr>
          <p:nvPr/>
        </p:nvSpPr>
        <p:spPr bwMode="auto">
          <a:xfrm>
            <a:off x="9811559" y="5013738"/>
            <a:ext cx="0" cy="5146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nvGrpSpPr>
          <p:cNvPr id="54" name="Group 53"/>
          <p:cNvGrpSpPr/>
          <p:nvPr/>
        </p:nvGrpSpPr>
        <p:grpSpPr>
          <a:xfrm>
            <a:off x="1635863" y="5615368"/>
            <a:ext cx="583814" cy="802075"/>
            <a:chOff x="1635863" y="5615368"/>
            <a:chExt cx="583814" cy="802075"/>
          </a:xfrm>
        </p:grpSpPr>
        <p:sp>
          <p:nvSpPr>
            <p:cNvPr id="41" name="Text Box 14"/>
            <p:cNvSpPr txBox="1">
              <a:spLocks noChangeArrowheads="1"/>
            </p:cNvSpPr>
            <p:nvPr/>
          </p:nvSpPr>
          <p:spPr bwMode="auto">
            <a:xfrm>
              <a:off x="1635863" y="6078889"/>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A(1)</a:t>
              </a:r>
            </a:p>
          </p:txBody>
        </p:sp>
        <p:sp>
          <p:nvSpPr>
            <p:cNvPr id="42" name="Line 15"/>
            <p:cNvSpPr>
              <a:spLocks noChangeShapeType="1"/>
            </p:cNvSpPr>
            <p:nvPr/>
          </p:nvSpPr>
          <p:spPr bwMode="auto">
            <a:xfrm>
              <a:off x="1975129" y="5615368"/>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55" name="Group 54"/>
          <p:cNvGrpSpPr/>
          <p:nvPr/>
        </p:nvGrpSpPr>
        <p:grpSpPr>
          <a:xfrm>
            <a:off x="2218652" y="5617261"/>
            <a:ext cx="583814" cy="802073"/>
            <a:chOff x="2218652" y="5617261"/>
            <a:chExt cx="583814" cy="802073"/>
          </a:xfrm>
        </p:grpSpPr>
        <p:sp>
          <p:nvSpPr>
            <p:cNvPr id="43" name="Text Box 16"/>
            <p:cNvSpPr txBox="1">
              <a:spLocks noChangeArrowheads="1"/>
            </p:cNvSpPr>
            <p:nvPr/>
          </p:nvSpPr>
          <p:spPr bwMode="auto">
            <a:xfrm>
              <a:off x="2218652" y="6080780"/>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A(2)</a:t>
              </a:r>
            </a:p>
          </p:txBody>
        </p:sp>
        <p:sp>
          <p:nvSpPr>
            <p:cNvPr id="44" name="Line 17"/>
            <p:cNvSpPr>
              <a:spLocks noChangeShapeType="1"/>
            </p:cNvSpPr>
            <p:nvPr/>
          </p:nvSpPr>
          <p:spPr bwMode="auto">
            <a:xfrm>
              <a:off x="2557918" y="5617261"/>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56" name="Group 55"/>
          <p:cNvGrpSpPr/>
          <p:nvPr/>
        </p:nvGrpSpPr>
        <p:grpSpPr>
          <a:xfrm>
            <a:off x="2786870" y="5632396"/>
            <a:ext cx="583814" cy="802074"/>
            <a:chOff x="2786870" y="5632396"/>
            <a:chExt cx="583814" cy="802074"/>
          </a:xfrm>
        </p:grpSpPr>
        <p:sp>
          <p:nvSpPr>
            <p:cNvPr id="45" name="Text Box 18"/>
            <p:cNvSpPr txBox="1">
              <a:spLocks noChangeArrowheads="1"/>
            </p:cNvSpPr>
            <p:nvPr/>
          </p:nvSpPr>
          <p:spPr bwMode="auto">
            <a:xfrm>
              <a:off x="2786870" y="6095916"/>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A(3)</a:t>
              </a:r>
            </a:p>
          </p:txBody>
        </p:sp>
        <p:sp>
          <p:nvSpPr>
            <p:cNvPr id="46" name="Line 19"/>
            <p:cNvSpPr>
              <a:spLocks noChangeShapeType="1"/>
            </p:cNvSpPr>
            <p:nvPr/>
          </p:nvSpPr>
          <p:spPr bwMode="auto">
            <a:xfrm>
              <a:off x="3126137" y="5632396"/>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57" name="Group 56"/>
          <p:cNvGrpSpPr/>
          <p:nvPr/>
        </p:nvGrpSpPr>
        <p:grpSpPr>
          <a:xfrm>
            <a:off x="3371741" y="5613477"/>
            <a:ext cx="583814" cy="802074"/>
            <a:chOff x="3371741" y="5613477"/>
            <a:chExt cx="583814" cy="802074"/>
          </a:xfrm>
        </p:grpSpPr>
        <p:sp>
          <p:nvSpPr>
            <p:cNvPr id="47" name="Text Box 20"/>
            <p:cNvSpPr txBox="1">
              <a:spLocks noChangeArrowheads="1"/>
            </p:cNvSpPr>
            <p:nvPr/>
          </p:nvSpPr>
          <p:spPr bwMode="auto">
            <a:xfrm>
              <a:off x="3371741" y="6076997"/>
              <a:ext cx="5838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A(4)</a:t>
              </a:r>
            </a:p>
          </p:txBody>
        </p:sp>
        <p:sp>
          <p:nvSpPr>
            <p:cNvPr id="48" name="Line 21"/>
            <p:cNvSpPr>
              <a:spLocks noChangeShapeType="1"/>
            </p:cNvSpPr>
            <p:nvPr/>
          </p:nvSpPr>
          <p:spPr bwMode="auto">
            <a:xfrm>
              <a:off x="3711007" y="5613477"/>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58" name="Group 57"/>
          <p:cNvGrpSpPr/>
          <p:nvPr/>
        </p:nvGrpSpPr>
        <p:grpSpPr>
          <a:xfrm>
            <a:off x="5589845" y="5613477"/>
            <a:ext cx="527709" cy="820993"/>
            <a:chOff x="5589845" y="5613477"/>
            <a:chExt cx="527709" cy="820993"/>
          </a:xfrm>
        </p:grpSpPr>
        <p:sp>
          <p:nvSpPr>
            <p:cNvPr id="49" name="Text Box 22"/>
            <p:cNvSpPr txBox="1">
              <a:spLocks noChangeArrowheads="1"/>
            </p:cNvSpPr>
            <p:nvPr/>
          </p:nvSpPr>
          <p:spPr bwMode="auto">
            <a:xfrm>
              <a:off x="5589845" y="6095916"/>
              <a:ext cx="5277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a:t>
              </a:r>
              <a:r>
                <a:rPr kumimoji="0" lang="en-US" altLang="en-US" sz="1600" b="1" i="0" u="none" strike="noStrike" kern="0" cap="none" spc="0" normalizeH="0" baseline="0" noProof="0" dirty="0" err="1" smtClean="0">
                  <a:ln>
                    <a:noFill/>
                  </a:ln>
                  <a:solidFill>
                    <a:srgbClr val="000000"/>
                  </a:solidFill>
                  <a:effectLst/>
                  <a:uLnTx/>
                  <a:uFillTx/>
                  <a:latin typeface="Arial" panose="020B0604020202020204" pitchFamily="34" charset="0"/>
                  <a:cs typeface="Arial" panose="020B0604020202020204" pitchFamily="34" charset="0"/>
                </a:rPr>
                <a:t>i</a:t>
              </a:r>
              <a:r>
                <a:rPr kumimoji="0" lang="en-US" altLang="en-US" sz="16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50" name="Line 23"/>
            <p:cNvSpPr>
              <a:spLocks noChangeShapeType="1"/>
            </p:cNvSpPr>
            <p:nvPr/>
          </p:nvSpPr>
          <p:spPr bwMode="auto">
            <a:xfrm>
              <a:off x="5806966" y="5613477"/>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59" name="Group 58"/>
          <p:cNvGrpSpPr/>
          <p:nvPr/>
        </p:nvGrpSpPr>
        <p:grpSpPr>
          <a:xfrm>
            <a:off x="9642965" y="5579422"/>
            <a:ext cx="811441" cy="802074"/>
            <a:chOff x="9642965" y="5579422"/>
            <a:chExt cx="811441" cy="802074"/>
          </a:xfrm>
        </p:grpSpPr>
        <p:sp>
          <p:nvSpPr>
            <p:cNvPr id="51" name="Text Box 24"/>
            <p:cNvSpPr txBox="1">
              <a:spLocks noChangeArrowheads="1"/>
            </p:cNvSpPr>
            <p:nvPr/>
          </p:nvSpPr>
          <p:spPr bwMode="auto">
            <a:xfrm>
              <a:off x="9642965" y="6042942"/>
              <a:ext cx="8114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A(100)</a:t>
              </a:r>
            </a:p>
          </p:txBody>
        </p:sp>
        <p:sp>
          <p:nvSpPr>
            <p:cNvPr id="52" name="Line 25"/>
            <p:cNvSpPr>
              <a:spLocks noChangeShapeType="1"/>
            </p:cNvSpPr>
            <p:nvPr/>
          </p:nvSpPr>
          <p:spPr bwMode="auto">
            <a:xfrm>
              <a:off x="10094627" y="5579422"/>
              <a:ext cx="0" cy="4275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smtClean="0">
                <a:ln>
                  <a:noFill/>
                </a:ln>
                <a:solidFill>
                  <a:srgbClr val="FF0000"/>
                </a:solidFill>
                <a:effectLst/>
                <a:uLnTx/>
                <a:uFillTx/>
                <a:cs typeface="Arial" panose="020B0604020202020204" pitchFamily="34" charset="0"/>
              </a:endParaRPr>
            </a:p>
          </p:txBody>
        </p:sp>
      </p:grpSp>
      <p:grpSp>
        <p:nvGrpSpPr>
          <p:cNvPr id="53" name="Group 52"/>
          <p:cNvGrpSpPr/>
          <p:nvPr/>
        </p:nvGrpSpPr>
        <p:grpSpPr>
          <a:xfrm>
            <a:off x="1234344" y="5013738"/>
            <a:ext cx="9143352" cy="514602"/>
            <a:chOff x="1234344" y="5013738"/>
            <a:chExt cx="9143352" cy="514602"/>
          </a:xfrm>
        </p:grpSpPr>
        <p:sp>
          <p:nvSpPr>
            <p:cNvPr id="30" name="Rectangle 4"/>
            <p:cNvSpPr>
              <a:spLocks noChangeArrowheads="1"/>
            </p:cNvSpPr>
            <p:nvPr/>
          </p:nvSpPr>
          <p:spPr bwMode="auto">
            <a:xfrm>
              <a:off x="1785723" y="5013738"/>
              <a:ext cx="8591973" cy="51460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8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4" name="Rectangle 3"/>
            <p:cNvSpPr/>
            <p:nvPr/>
          </p:nvSpPr>
          <p:spPr>
            <a:xfrm>
              <a:off x="1234344" y="5086373"/>
              <a:ext cx="351378" cy="369332"/>
            </a:xfrm>
            <a:prstGeom prst="rect">
              <a:avLst/>
            </a:prstGeom>
          </p:spPr>
          <p:txBody>
            <a:bodyPr wrap="none">
              <a:spAutoFit/>
            </a:bodyPr>
            <a:lstStyle/>
            <a:p>
              <a:r>
                <a:rPr lang="en-US" altLang="en-US" b="1" kern="0" dirty="0">
                  <a:solidFill>
                    <a:srgbClr val="000000"/>
                  </a:solidFill>
                  <a:latin typeface="Arial" panose="020B0604020202020204" pitchFamily="34" charset="0"/>
                  <a:cs typeface="Arial" panose="020B0604020202020204" pitchFamily="34" charset="0"/>
                </a:rPr>
                <a:t>A</a:t>
              </a:r>
              <a:endParaRPr lang="en-US" dirty="0"/>
            </a:p>
          </p:txBody>
        </p:sp>
      </p:grpSp>
    </p:spTree>
    <p:extLst>
      <p:ext uri="{BB962C8B-B14F-4D97-AF65-F5344CB8AC3E}">
        <p14:creationId xmlns:p14="http://schemas.microsoft.com/office/powerpoint/2010/main" val="177781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ppt_x"/>
                                          </p:val>
                                        </p:tav>
                                        <p:tav tm="100000">
                                          <p:val>
                                            <p:strVal val="#ppt_x"/>
                                          </p:val>
                                        </p:tav>
                                      </p:tavLst>
                                    </p:anim>
                                    <p:anim calcmode="lin" valueType="num">
                                      <p:cBhvr additive="base">
                                        <p:cTn id="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additive="base">
                                        <p:cTn id="31" dur="500" fill="hold"/>
                                        <p:tgtEl>
                                          <p:spTgt spid="58"/>
                                        </p:tgtEl>
                                        <p:attrNameLst>
                                          <p:attrName>ppt_x</p:attrName>
                                        </p:attrNameLst>
                                      </p:cBhvr>
                                      <p:tavLst>
                                        <p:tav tm="0">
                                          <p:val>
                                            <p:strVal val="#ppt_x"/>
                                          </p:val>
                                        </p:tav>
                                        <p:tav tm="100000">
                                          <p:val>
                                            <p:strVal val="#ppt_x"/>
                                          </p:val>
                                        </p:tav>
                                      </p:tavLst>
                                    </p:anim>
                                    <p:anim calcmode="lin" valueType="num">
                                      <p:cBhvr additive="base">
                                        <p:cTn id="3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500" fill="hold"/>
                                        <p:tgtEl>
                                          <p:spTgt spid="59"/>
                                        </p:tgtEl>
                                        <p:attrNameLst>
                                          <p:attrName>ppt_x</p:attrName>
                                        </p:attrNameLst>
                                      </p:cBhvr>
                                      <p:tavLst>
                                        <p:tav tm="0">
                                          <p:val>
                                            <p:strVal val="#ppt_x"/>
                                          </p:val>
                                        </p:tav>
                                        <p:tav tm="100000">
                                          <p:val>
                                            <p:strVal val="#ppt_x"/>
                                          </p:val>
                                        </p:tav>
                                      </p:tavLst>
                                    </p:anim>
                                    <p:anim calcmode="lin" valueType="num">
                                      <p:cBhvr additive="base">
                                        <p:cTn id="3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 name="Rectangle 3"/>
          <p:cNvSpPr txBox="1">
            <a:spLocks noChangeArrowheads="1"/>
          </p:cNvSpPr>
          <p:nvPr/>
        </p:nvSpPr>
        <p:spPr bwMode="auto">
          <a:xfrm>
            <a:off x="901170" y="1193968"/>
            <a:ext cx="10789920" cy="566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571500" marR="0" lvl="0" indent="-5715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مثال) الگوریتمی بنویسید که شماره دانشجویی، نام و معدل تعدادی دانشجو را بخواند و مشخصات دانشجویانی را که معدل آنها از میانگین معدل کلاس بیشتر است را چاپ کند</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بخوان</a:t>
            </a: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آرایه های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idList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nameList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aveList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عنصر درنظر بگیر.</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1</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sum ← 0</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تازمانیکه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n )</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دستورات 5 تا 8 را تکرار کن</a:t>
            </a: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چاپ کن "مشخصات دانشجوی " ،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"را وارد کنید"</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idList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nameList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aveList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بخوان</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sum ← sum +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aveList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+ 1</a:t>
            </a: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totalAve</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sum / n</a:t>
            </a: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1 </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تازمانیکه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n )</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دستورات 12 تا 13 را تکرار کن</a:t>
            </a: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اگر </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aveList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totalAve</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آنگاه</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idList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nameList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aveList</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a:t>
            </a: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را چا پ کن</a:t>
            </a:r>
            <a:endPar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3"/>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i</a:t>
            </a:r>
            <a:r>
              <a:rPr kumimoji="0" lang="en-US"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+1 </a:t>
            </a:r>
            <a:endPar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571500" marR="0" lvl="0" indent="-5715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3"/>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توقف کن</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p>
        </p:txBody>
      </p:sp>
    </p:spTree>
    <p:extLst>
      <p:ext uri="{BB962C8B-B14F-4D97-AF65-F5344CB8AC3E}">
        <p14:creationId xmlns:p14="http://schemas.microsoft.com/office/powerpoint/2010/main" val="1462205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Rectangle 3"/>
          <p:cNvSpPr txBox="1">
            <a:spLocks noChangeArrowheads="1"/>
          </p:cNvSpPr>
          <p:nvPr/>
        </p:nvSpPr>
        <p:spPr bwMode="auto">
          <a:xfrm>
            <a:off x="969264" y="1113423"/>
            <a:ext cx="10789920" cy="545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الگوریتمی بنویسید که تعدادی عدد را دریافت و سپس ابتدا اعداد مثبت و سپس اعداد منفی را بطور </a:t>
            </a:r>
            <a:r>
              <a:rPr kumimoji="0" lang="fa-IR" altLang="en-US" sz="1700" b="0" i="0" u="none" strike="noStrike" kern="0" cap="none" spc="0" normalizeH="0" baseline="0" noProof="0" dirty="0" smtClean="0">
                <a:ln>
                  <a:noFill/>
                </a:ln>
                <a:solidFill>
                  <a:srgbClr val="FF0000"/>
                </a:solidFill>
                <a:effectLst/>
                <a:uLnTx/>
                <a:uFillTx/>
                <a:latin typeface="Tahoma"/>
                <a:ea typeface="+mn-ea"/>
                <a:cs typeface="Tahoma" panose="020B0604030504040204" pitchFamily="34" charset="0"/>
              </a:rPr>
              <a:t>جداگانه</a:t>
            </a:r>
            <a:r>
              <a:rPr kumimoji="0" lang="fa-IR"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چاپ کند.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rPr>
              <a:t>n</a:t>
            </a:r>
            <a:r>
              <a:rPr kumimoji="0" lang="fa-IR" altLang="en-US" sz="1700" b="0" i="0" u="none" strike="noStrike" kern="0" cap="none" spc="0" normalizeH="0" baseline="0" noProof="0" dirty="0" smtClean="0">
                <a:ln>
                  <a:noFill/>
                </a:ln>
                <a:solidFill>
                  <a:srgbClr val="000000"/>
                </a:solidFill>
                <a:effectLst/>
                <a:uLnTx/>
                <a:uFillTx/>
                <a:latin typeface="Tahoma"/>
                <a:ea typeface="+mn-e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آرایه های </a:t>
            </a:r>
            <a:r>
              <a:rPr kumimoji="0" lang="en-US" altLang="en-US" sz="1700" b="0" i="0" u="none" strike="noStrike" kern="0" cap="none" spc="0" normalizeH="0" baseline="0" noProof="0" dirty="0" smtClean="0">
                <a:ln>
                  <a:noFill/>
                </a:ln>
                <a:solidFill>
                  <a:srgbClr val="000000"/>
                </a:solidFill>
                <a:effectLst/>
                <a:uLnTx/>
                <a:uFillTx/>
                <a:latin typeface="Tahoma"/>
                <a:ea typeface="+mn-ea"/>
              </a:rPr>
              <a:t>positive</a:t>
            </a:r>
            <a:r>
              <a:rPr kumimoji="0" lang="fa-IR" altLang="en-US" sz="1700" b="0" i="0" u="none" strike="noStrike" kern="0" cap="none" spc="0" normalizeH="0" baseline="0" noProof="0" dirty="0" smtClean="0">
                <a:ln>
                  <a:noFill/>
                </a:ln>
                <a:solidFill>
                  <a:srgbClr val="000000"/>
                </a:solidFill>
                <a:effectLst/>
                <a:uLnTx/>
                <a:uFillTx/>
                <a:latin typeface="Tahoma"/>
                <a:ea typeface="+mn-ea"/>
              </a:rPr>
              <a:t> و </a:t>
            </a:r>
            <a:r>
              <a:rPr kumimoji="0" lang="en-US" altLang="en-US" sz="1700" b="0" i="0" u="none" strike="noStrike" kern="0" cap="none" spc="0" normalizeH="0" baseline="0" noProof="0" dirty="0" smtClean="0">
                <a:ln>
                  <a:noFill/>
                </a:ln>
                <a:solidFill>
                  <a:srgbClr val="000000"/>
                </a:solidFill>
                <a:effectLst/>
                <a:uLnTx/>
                <a:uFillTx/>
                <a:latin typeface="Tahoma"/>
                <a:ea typeface="+mn-ea"/>
              </a:rPr>
              <a:t>negative</a:t>
            </a:r>
            <a:r>
              <a:rPr kumimoji="0" lang="fa-IR" altLang="en-US" sz="17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1700" b="0" i="0" u="none" strike="noStrike" kern="0" cap="none" spc="0" normalizeH="0" baseline="0" noProof="0" dirty="0" smtClean="0">
                <a:ln>
                  <a:noFill/>
                </a:ln>
                <a:solidFill>
                  <a:srgbClr val="000000"/>
                </a:solidFill>
                <a:effectLst/>
                <a:uLnTx/>
                <a:uFillTx/>
                <a:latin typeface="Tahoma"/>
                <a:ea typeface="+mn-ea"/>
              </a:rPr>
              <a:t>n</a:t>
            </a:r>
            <a:r>
              <a:rPr kumimoji="0" lang="fa-IR" altLang="en-US" sz="1700" b="0" i="0" u="none" strike="noStrike" kern="0" cap="none" spc="0" normalizeH="0" baseline="0" noProof="0" dirty="0" smtClean="0">
                <a:ln>
                  <a:noFill/>
                </a:ln>
                <a:solidFill>
                  <a:srgbClr val="000000"/>
                </a:solidFill>
                <a:effectLst/>
                <a:uLnTx/>
                <a:uFillTx/>
                <a:latin typeface="Tahoma"/>
                <a:ea typeface="+mn-ea"/>
              </a:rPr>
              <a:t> عنصر درنظر بگیر</a:t>
            </a:r>
            <a:endParaRPr kumimoji="0" lang="en-US"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1</a:t>
            </a:r>
            <a:r>
              <a:rPr kumimoji="0" lang="fa-IR" altLang="en-US" sz="1700" b="0" i="0" u="none" strike="noStrike" kern="0" cap="none" spc="0" normalizeH="0" baseline="0" noProof="0" dirty="0" smtClean="0">
                <a:ln>
                  <a:noFill/>
                </a:ln>
                <a:solidFill>
                  <a:srgbClr val="000000"/>
                </a:solidFill>
                <a:effectLst/>
                <a:uLnTx/>
                <a:uFillTx/>
                <a:latin typeface="Tahoma"/>
                <a:ea typeface="+mn-ea"/>
              </a:rPr>
              <a:t> و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posCount</a:t>
            </a:r>
            <a:r>
              <a:rPr kumimoji="0" lang="en-US" altLang="en-US" sz="1700" b="0" i="0" u="none" strike="noStrike" kern="0" cap="none" spc="0" normalizeH="0" baseline="0" noProof="0" dirty="0" smtClean="0">
                <a:ln>
                  <a:noFill/>
                </a:ln>
                <a:solidFill>
                  <a:srgbClr val="000000"/>
                </a:solidFill>
                <a:effectLst/>
                <a:uLnTx/>
                <a:uFillTx/>
                <a:latin typeface="Tahoma"/>
                <a:ea typeface="+mn-ea"/>
              </a:rPr>
              <a:t> ← 0</a:t>
            </a:r>
            <a:r>
              <a:rPr kumimoji="0" lang="fa-IR" altLang="en-US" sz="1700" b="0" i="0" u="none" strike="noStrike" kern="0" cap="none" spc="0" normalizeH="0" baseline="0" noProof="0" dirty="0" smtClean="0">
                <a:ln>
                  <a:noFill/>
                </a:ln>
                <a:solidFill>
                  <a:srgbClr val="000000"/>
                </a:solidFill>
                <a:effectLst/>
                <a:uLnTx/>
                <a:uFillTx/>
                <a:latin typeface="Tahoma"/>
                <a:ea typeface="+mn-ea"/>
              </a:rPr>
              <a:t> و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negCount</a:t>
            </a:r>
            <a:r>
              <a:rPr kumimoji="0" lang="en-US" altLang="en-US" sz="1700" b="0" i="0" u="none" strike="noStrike" kern="0" cap="none" spc="0" normalizeH="0" baseline="0" noProof="0" dirty="0" smtClean="0">
                <a:ln>
                  <a:noFill/>
                </a:ln>
                <a:solidFill>
                  <a:srgbClr val="000000"/>
                </a:solidFill>
                <a:effectLst/>
                <a:uLnTx/>
                <a:uFillTx/>
                <a:latin typeface="Tahoma"/>
                <a:ea typeface="+mn-ea"/>
              </a:rPr>
              <a:t> ← 0</a:t>
            </a:r>
            <a:endParaRPr kumimoji="0" lang="fa-IR"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700" b="0" i="0" u="none" strike="noStrike" kern="0" cap="none" spc="0" normalizeH="0" baseline="0" noProof="0" dirty="0" smtClean="0">
                <a:ln>
                  <a:noFill/>
                </a:ln>
                <a:solidFill>
                  <a:srgbClr val="000000"/>
                </a:solidFill>
                <a:effectLst/>
                <a:uLnTx/>
                <a:uFillTx/>
                <a:latin typeface="Tahoma"/>
                <a:ea typeface="+mn-ea"/>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n )</a:t>
            </a:r>
            <a:r>
              <a:rPr kumimoji="0" lang="fa-IR" altLang="en-US" sz="1700" b="0" i="0" u="none" strike="noStrike" kern="0" cap="none" spc="0" normalizeH="0" baseline="0" noProof="0" dirty="0" smtClean="0">
                <a:ln>
                  <a:noFill/>
                </a:ln>
                <a:solidFill>
                  <a:srgbClr val="000000"/>
                </a:solidFill>
                <a:effectLst/>
                <a:uLnTx/>
                <a:uFillTx/>
                <a:latin typeface="Tahoma"/>
                <a:ea typeface="+mn-ea"/>
              </a:rPr>
              <a:t> دستورات 5 تا 7 را تکرار کن</a:t>
            </a:r>
            <a:endParaRPr kumimoji="0" lang="en-US"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1700" b="0" i="0" u="none" strike="noStrike" kern="0" cap="none" spc="0" normalizeH="0" baseline="0" noProof="0" dirty="0" err="1" smtClean="0">
                <a:ln>
                  <a:noFill/>
                </a:ln>
                <a:solidFill>
                  <a:srgbClr val="000000"/>
                </a:solidFill>
                <a:effectLst/>
                <a:uLnTx/>
                <a:uFillTx/>
                <a:latin typeface="Tahoma"/>
                <a:ea typeface="+mn-ea"/>
              </a:rPr>
              <a:t>adad</a:t>
            </a:r>
            <a:r>
              <a:rPr kumimoji="0" lang="fa-IR" altLang="en-US" sz="1700" b="0" i="0" u="none" strike="noStrike" kern="0" cap="none" spc="0" normalizeH="0" baseline="0" noProof="0" dirty="0" smtClean="0">
                <a:ln>
                  <a:noFill/>
                </a:ln>
                <a:solidFill>
                  <a:srgbClr val="000000"/>
                </a:solidFill>
                <a:effectLst/>
                <a:uLnTx/>
                <a:uFillTx/>
                <a:latin typeface="Tahoma"/>
                <a:ea typeface="+mn-e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1700" b="0" i="0" u="none" strike="noStrike" kern="0" cap="none" spc="0" normalizeH="0" baseline="0" noProof="0" dirty="0" smtClean="0">
                <a:ln>
                  <a:noFill/>
                </a:ln>
                <a:solidFill>
                  <a:srgbClr val="000000"/>
                </a:solidFill>
                <a:effectLst/>
                <a:uLnTx/>
                <a:uFillTx/>
                <a:latin typeface="Tahoma"/>
                <a:ea typeface="+mn-ea"/>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adad</a:t>
            </a:r>
            <a:r>
              <a:rPr kumimoji="0" lang="en-US" altLang="en-US" sz="1700" b="0" i="0" u="none" strike="noStrike" kern="0" cap="none" spc="0" normalizeH="0" baseline="0" noProof="0" dirty="0" smtClean="0">
                <a:ln>
                  <a:noFill/>
                </a:ln>
                <a:solidFill>
                  <a:srgbClr val="000000"/>
                </a:solidFill>
                <a:effectLst/>
                <a:uLnTx/>
                <a:uFillTx/>
                <a:latin typeface="Tahoma"/>
                <a:ea typeface="+mn-ea"/>
              </a:rPr>
              <a:t> ≥ 0 )</a:t>
            </a:r>
            <a:r>
              <a:rPr kumimoji="0" lang="fa-IR" altLang="en-US" sz="1700" b="0" i="0" u="none" strike="noStrike" kern="0" cap="none" spc="0" normalizeH="0" baseline="0" noProof="0" dirty="0" smtClean="0">
                <a:ln>
                  <a:noFill/>
                </a:ln>
                <a:solidFill>
                  <a:srgbClr val="000000"/>
                </a:solidFill>
                <a:effectLst/>
                <a:uLnTx/>
                <a:uFillTx/>
                <a:latin typeface="Tahoma"/>
                <a:ea typeface="+mn-ea"/>
              </a:rPr>
              <a:t> آنگاه</a:t>
            </a:r>
            <a:endParaRPr kumimoji="0" lang="en-US"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posCount</a:t>
            </a:r>
            <a:r>
              <a:rPr kumimoji="0" lang="en-US" altLang="en-US" sz="1700" b="0" i="0" u="none" strike="noStrike" kern="0" cap="none" spc="0" normalizeH="0" baseline="0" noProof="0" dirty="0" smtClean="0">
                <a:ln>
                  <a:noFill/>
                </a:ln>
                <a:solidFill>
                  <a:srgbClr val="000000"/>
                </a:solidFill>
                <a:effectLst/>
                <a:uLnTx/>
                <a:uFillTx/>
                <a:latin typeface="Tahoma"/>
                <a:ea typeface="+mn-ea"/>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posCount</a:t>
            </a:r>
            <a:r>
              <a:rPr kumimoji="0" lang="en-US" altLang="en-US" sz="1700" b="0" i="0" u="none" strike="noStrike" kern="0" cap="none" spc="0" normalizeH="0" baseline="0" noProof="0" dirty="0" smtClean="0">
                <a:ln>
                  <a:noFill/>
                </a:ln>
                <a:solidFill>
                  <a:srgbClr val="000000"/>
                </a:solidFill>
                <a:effectLst/>
                <a:uLnTx/>
                <a:uFillTx/>
                <a:latin typeface="Tahoma"/>
                <a:ea typeface="+mn-ea"/>
              </a:rPr>
              <a:t> + 1 </a:t>
            </a:r>
            <a:r>
              <a:rPr kumimoji="0" lang="fa-IR" altLang="en-US" sz="1700" b="0" i="0" u="none" strike="noStrike" kern="0" cap="none" spc="0" normalizeH="0" baseline="0" noProof="0" dirty="0" smtClean="0">
                <a:ln>
                  <a:noFill/>
                </a:ln>
                <a:solidFill>
                  <a:srgbClr val="000000"/>
                </a:solidFill>
                <a:effectLst/>
                <a:uLnTx/>
                <a:uFillTx/>
                <a:latin typeface="Tahoma"/>
                <a:ea typeface="+mn-ea"/>
              </a:rPr>
              <a:t>و </a:t>
            </a:r>
            <a:r>
              <a:rPr kumimoji="0" lang="en-US" altLang="en-US" sz="1700" b="0" i="0" u="none" strike="noStrike" kern="0" cap="none" spc="0" normalizeH="0" baseline="0" noProof="0" dirty="0" smtClean="0">
                <a:ln>
                  <a:noFill/>
                </a:ln>
                <a:solidFill>
                  <a:srgbClr val="000000"/>
                </a:solidFill>
                <a:effectLst/>
                <a:uLnTx/>
                <a:uFillTx/>
                <a:latin typeface="Tahoma"/>
                <a:ea typeface="+mn-ea"/>
              </a:rPr>
              <a:t>positive(</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posCount</a:t>
            </a:r>
            <a:r>
              <a:rPr kumimoji="0" lang="en-US" altLang="en-US" sz="1700" b="0" i="0" u="none" strike="noStrike" kern="0" cap="none" spc="0" normalizeH="0" baseline="0" noProof="0" dirty="0" smtClean="0">
                <a:ln>
                  <a:noFill/>
                </a:ln>
                <a:solidFill>
                  <a:srgbClr val="000000"/>
                </a:solidFill>
                <a:effectLst/>
                <a:uLnTx/>
                <a:uFillTx/>
                <a:latin typeface="Tahoma"/>
                <a:ea typeface="+mn-ea"/>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adad</a:t>
            </a:r>
            <a:endParaRPr kumimoji="0" lang="fa-IR"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en-US"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fa-IR"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در غیراینصورت  </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negCount</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negCount</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+ 1</a:t>
            </a:r>
            <a:r>
              <a:rPr kumimoji="0" lang="fa-IR"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و </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negative(</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negCount</a:t>
            </a:r>
            <a:r>
              <a:rPr kumimoji="0" lang="en-US"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cs typeface="Tahoma" panose="020B0604030504040204" pitchFamily="34" charset="0"/>
              </a:rPr>
              <a:t>adad</a:t>
            </a:r>
            <a:endParaRPr kumimoji="0" lang="en-US" altLang="en-US" sz="17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چاپ کن "لیست اعداد مثبت"</a:t>
            </a:r>
            <a:endParaRPr kumimoji="0" lang="en-US"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700" b="0" i="0" u="none" strike="noStrike" kern="0" cap="none" spc="0" normalizeH="0" baseline="0" noProof="0" dirty="0" smtClean="0">
                <a:ln>
                  <a:noFill/>
                </a:ln>
                <a:solidFill>
                  <a:srgbClr val="000000"/>
                </a:solidFill>
                <a:effectLst/>
                <a:uLnTx/>
                <a:uFillTx/>
                <a:latin typeface="Tahoma"/>
                <a:ea typeface="+mn-ea"/>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posCount</a:t>
            </a:r>
            <a:r>
              <a:rPr kumimoji="0" lang="en-US" altLang="en-US" sz="1700" b="0" i="0" u="none" strike="noStrike" kern="0" cap="none" spc="0" normalizeH="0" baseline="0" noProof="0" dirty="0" smtClean="0">
                <a:ln>
                  <a:noFill/>
                </a:ln>
                <a:solidFill>
                  <a:srgbClr val="000000"/>
                </a:solidFill>
                <a:effectLst/>
                <a:uLnTx/>
                <a:uFillTx/>
                <a:latin typeface="Tahoma"/>
                <a:ea typeface="+mn-ea"/>
              </a:rPr>
              <a:t> )</a:t>
            </a:r>
            <a:r>
              <a:rPr kumimoji="0" lang="fa-IR" altLang="en-US" sz="1700" b="0" i="0" u="none" strike="noStrike" kern="0" cap="none" spc="0" normalizeH="0" baseline="0" noProof="0" dirty="0" smtClean="0">
                <a:ln>
                  <a:noFill/>
                </a:ln>
                <a:solidFill>
                  <a:srgbClr val="000000"/>
                </a:solidFill>
                <a:effectLst/>
                <a:uLnTx/>
                <a:uFillTx/>
                <a:latin typeface="Tahoma"/>
                <a:ea typeface="+mn-ea"/>
              </a:rPr>
              <a:t> دستورات 11 تا 12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چاپ کن </a:t>
            </a:r>
            <a:r>
              <a:rPr kumimoji="0" lang="en-US" altLang="en-US" sz="1700" b="0" i="0" u="none" strike="noStrike" kern="0" cap="none" spc="0" normalizeH="0" baseline="0" noProof="0" dirty="0" smtClean="0">
                <a:ln>
                  <a:noFill/>
                </a:ln>
                <a:solidFill>
                  <a:srgbClr val="000000"/>
                </a:solidFill>
                <a:effectLst/>
                <a:uLnTx/>
                <a:uFillTx/>
                <a:latin typeface="Tahoma"/>
                <a:ea typeface="+mn-ea"/>
              </a:rPr>
              <a:t>positive(</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چاپ کن "لیست اعداد منفی"</a:t>
            </a:r>
            <a:endParaRPr kumimoji="0" lang="en-US"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7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1700" b="0" i="0" u="none" strike="noStrike" kern="0" cap="none" spc="0" normalizeH="0" baseline="0" noProof="0" dirty="0" smtClean="0">
                <a:ln>
                  <a:noFill/>
                </a:ln>
                <a:solidFill>
                  <a:srgbClr val="000000"/>
                </a:solidFill>
                <a:effectLst/>
                <a:uLnTx/>
                <a:uFillTx/>
                <a:latin typeface="Tahoma"/>
                <a:ea typeface="+mn-ea"/>
              </a:rPr>
              <a:t>(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negCount</a:t>
            </a:r>
            <a:r>
              <a:rPr kumimoji="0" lang="en-US" altLang="en-US" sz="1700" b="0" i="0" u="none" strike="noStrike" kern="0" cap="none" spc="0" normalizeH="0" baseline="0" noProof="0" dirty="0" smtClean="0">
                <a:ln>
                  <a:noFill/>
                </a:ln>
                <a:solidFill>
                  <a:srgbClr val="000000"/>
                </a:solidFill>
                <a:effectLst/>
                <a:uLnTx/>
                <a:uFillTx/>
                <a:latin typeface="Tahoma"/>
                <a:ea typeface="+mn-ea"/>
              </a:rPr>
              <a:t> )</a:t>
            </a:r>
            <a:r>
              <a:rPr kumimoji="0" lang="fa-IR" altLang="en-US" sz="1700" b="0" i="0" u="none" strike="noStrike" kern="0" cap="none" spc="0" normalizeH="0" baseline="0" noProof="0" dirty="0" smtClean="0">
                <a:ln>
                  <a:noFill/>
                </a:ln>
                <a:solidFill>
                  <a:srgbClr val="000000"/>
                </a:solidFill>
                <a:effectLst/>
                <a:uLnTx/>
                <a:uFillTx/>
                <a:latin typeface="Tahoma"/>
                <a:ea typeface="+mn-ea"/>
              </a:rPr>
              <a:t> دستورات 16 تا 17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fa-IR" altLang="en-US" sz="1700" b="0" i="0" u="none" strike="noStrike" kern="0" cap="none" spc="0" normalizeH="0" baseline="0" noProof="0" dirty="0" smtClean="0">
                <a:ln>
                  <a:noFill/>
                </a:ln>
                <a:solidFill>
                  <a:srgbClr val="000000"/>
                </a:solidFill>
                <a:effectLst/>
                <a:uLnTx/>
                <a:uFillTx/>
                <a:latin typeface="Tahoma"/>
                <a:ea typeface="+mn-ea"/>
              </a:rPr>
              <a:t>چاپ کن </a:t>
            </a:r>
            <a:r>
              <a:rPr kumimoji="0" lang="en-US" altLang="en-US" sz="1700" b="0" i="0" u="none" strike="noStrike" kern="0" cap="none" spc="0" normalizeH="0" baseline="0" noProof="0" dirty="0" smtClean="0">
                <a:ln>
                  <a:noFill/>
                </a:ln>
                <a:solidFill>
                  <a:srgbClr val="000000"/>
                </a:solidFill>
                <a:effectLst/>
                <a:uLnTx/>
                <a:uFillTx/>
                <a:latin typeface="Tahoma"/>
                <a:ea typeface="+mn-ea"/>
              </a:rPr>
              <a:t>negative(</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7"/>
              <a:tabLst/>
              <a:defRPr/>
            </a:pP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a:t>
            </a:r>
            <a:r>
              <a:rPr kumimoji="0" lang="en-US" altLang="en-US" sz="17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17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17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183094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مثال از </a:t>
            </a:r>
            <a:r>
              <a:rPr lang="fa-IR" dirty="0">
                <a:solidFill>
                  <a:schemeClr val="tx1"/>
                </a:solidFill>
              </a:rPr>
              <a:t>آرایه های یک بعدی </a:t>
            </a:r>
          </a:p>
        </p:txBody>
      </p:sp>
      <p:cxnSp>
        <p:nvCxnSpPr>
          <p:cNvPr id="34" name="Straight Arrow Connector 33"/>
          <p:cNvCxnSpPr/>
          <p:nvPr/>
        </p:nvCxnSpPr>
        <p:spPr>
          <a:xfrm flipV="1">
            <a:off x="901170" y="1022019"/>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7" name="Rectangle 3"/>
          <p:cNvSpPr txBox="1">
            <a:spLocks noChangeArrowheads="1"/>
          </p:cNvSpPr>
          <p:nvPr/>
        </p:nvSpPr>
        <p:spPr bwMode="auto">
          <a:xfrm>
            <a:off x="901170" y="1113422"/>
            <a:ext cx="10789920" cy="57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r" defTabSz="914400" rtl="1" eaLnBrk="1" fontAlgn="base" latinLnBrk="0" hangingPunct="1">
              <a:lnSpc>
                <a:spcPct val="80000"/>
              </a:lnSpc>
              <a:spcBef>
                <a:spcPct val="20000"/>
              </a:spcBef>
              <a:spcAft>
                <a:spcPct val="0"/>
              </a:spcAft>
              <a:buClr>
                <a:srgbClr val="7C1302"/>
              </a:buClr>
              <a:buSzPct val="70000"/>
              <a:buFont typeface="Wingdings" panose="05000000000000000000" pitchFamily="2" charset="2"/>
              <a:buChar char="l"/>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الگوریتمی بنویسید که دو مجموعه از اعداد را خوانده و در دو آرایه قرار دهد. سپس </a:t>
            </a:r>
            <a:r>
              <a:rPr kumimoji="0" lang="fa-IR" altLang="en-US" sz="2000" b="0" i="0" u="none" strike="noStrike" kern="0" cap="none" spc="0" normalizeH="0" baseline="0" noProof="0" dirty="0" smtClean="0">
                <a:ln>
                  <a:noFill/>
                </a:ln>
                <a:solidFill>
                  <a:srgbClr val="FF0000"/>
                </a:solidFill>
                <a:effectLst/>
                <a:uLnTx/>
                <a:uFillTx/>
                <a:latin typeface="Tahoma"/>
                <a:ea typeface="+mn-ea"/>
              </a:rPr>
              <a:t>اشتراک</a:t>
            </a:r>
            <a:r>
              <a:rPr kumimoji="0" lang="fa-IR" altLang="en-US" sz="2000" b="0" i="0" u="none" strike="noStrike" kern="0" cap="none" spc="0" normalizeH="0" baseline="0" noProof="0" dirty="0" smtClean="0">
                <a:ln>
                  <a:noFill/>
                </a:ln>
                <a:solidFill>
                  <a:srgbClr val="000000"/>
                </a:solidFill>
                <a:effectLst/>
                <a:uLnTx/>
                <a:uFillTx/>
                <a:latin typeface="Tahoma"/>
                <a:ea typeface="+mn-ea"/>
              </a:rPr>
              <a:t> آن دو را محاسبه و در یک آرایه دیگر قرار دهد. در پایان اشتراک حاصل را چاپ کند.</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rPr>
              <a:t>n</a:t>
            </a:r>
            <a:r>
              <a:rPr kumimoji="0" lang="fa-IR" altLang="en-US" sz="2000" b="0" i="0" u="none" strike="noStrike" kern="0" cap="none" spc="0" normalizeH="0" baseline="0" noProof="0" dirty="0" smtClean="0">
                <a:ln>
                  <a:noFill/>
                </a:ln>
                <a:solidFill>
                  <a:srgbClr val="000000"/>
                </a:solidFill>
                <a:effectLst/>
                <a:uLnTx/>
                <a:uFillTx/>
                <a:latin typeface="Tahoma"/>
                <a:ea typeface="+mn-ea"/>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rPr>
              <a:t>m</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بخوان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rPr>
              <a:t>A</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n</a:t>
            </a:r>
            <a:r>
              <a:rPr kumimoji="0" lang="fa-IR" altLang="en-US" sz="2000" b="0" i="0" u="none" strike="noStrike" kern="0" cap="none" spc="0" normalizeH="0" baseline="0" noProof="0" dirty="0" smtClean="0">
                <a:ln>
                  <a:noFill/>
                </a:ln>
                <a:solidFill>
                  <a:srgbClr val="000000"/>
                </a:solidFill>
                <a:effectLst/>
                <a:uLnTx/>
                <a:uFillTx/>
                <a:latin typeface="Tahoma"/>
                <a:ea typeface="+mn-ea"/>
              </a:rPr>
              <a:t> عنصر و 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rPr>
              <a:t>B</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m</a:t>
            </a:r>
            <a:r>
              <a:rPr kumimoji="0" lang="fa-IR" altLang="en-US" sz="2000" b="0" i="0" u="none" strike="noStrike" kern="0" cap="none" spc="0" normalizeH="0" baseline="0" noProof="0" dirty="0" smtClean="0">
                <a:ln>
                  <a:noFill/>
                </a:ln>
                <a:solidFill>
                  <a:srgbClr val="000000"/>
                </a:solidFill>
                <a:effectLst/>
                <a:uLnTx/>
                <a:uFillTx/>
                <a:latin typeface="Tahoma"/>
                <a:ea typeface="+mn-ea"/>
              </a:rPr>
              <a:t> عنصر در 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آرایه </a:t>
            </a:r>
            <a:r>
              <a:rPr kumimoji="0" lang="en-US" altLang="en-US" sz="2000" b="0" i="0" u="none" strike="noStrike" kern="0" cap="none" spc="0" normalizeH="0" baseline="0" noProof="0" dirty="0" smtClean="0">
                <a:ln>
                  <a:noFill/>
                </a:ln>
                <a:solidFill>
                  <a:srgbClr val="000000"/>
                </a:solidFill>
                <a:effectLst/>
                <a:uLnTx/>
                <a:uFillTx/>
                <a:latin typeface="Tahoma"/>
                <a:ea typeface="+mn-ea"/>
              </a:rPr>
              <a:t>C</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min(</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n,m</a:t>
            </a:r>
            <a:r>
              <a:rPr kumimoji="0" lang="en-US" altLang="en-US" sz="2000" b="0" i="0" u="none" strike="noStrike" kern="0" cap="none" spc="0" normalizeH="0" baseline="0" noProof="0" dirty="0" smtClean="0">
                <a:ln>
                  <a:noFill/>
                </a:ln>
                <a:solidFill>
                  <a:srgbClr val="000000"/>
                </a:solidFill>
                <a:effectLst/>
                <a:uLnTx/>
                <a:uFillTx/>
                <a:latin typeface="Tahoma"/>
                <a:ea typeface="+mn-ea"/>
              </a:rPr>
              <a:t>)</a:t>
            </a:r>
            <a:r>
              <a:rPr kumimoji="0" lang="fa-IR" altLang="en-US" sz="2000" b="0" i="0" u="none" strike="noStrike" kern="0" cap="none" spc="0" normalizeH="0" baseline="0" noProof="0" dirty="0" smtClean="0">
                <a:ln>
                  <a:noFill/>
                </a:ln>
                <a:solidFill>
                  <a:srgbClr val="000000"/>
                </a:solidFill>
                <a:effectLst/>
                <a:uLnTx/>
                <a:uFillTx/>
                <a:latin typeface="Tahoma"/>
                <a:ea typeface="+mn-ea"/>
              </a:rPr>
              <a:t> عنصر درنظر بگیر</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آرایه های </a:t>
            </a:r>
            <a:r>
              <a:rPr kumimoji="0" lang="en-US" altLang="en-US" sz="2000" b="0" i="0" u="none" strike="noStrike" kern="0" cap="none" spc="0" normalizeH="0" baseline="0" noProof="0" dirty="0" smtClean="0">
                <a:ln>
                  <a:noFill/>
                </a:ln>
                <a:solidFill>
                  <a:srgbClr val="000000"/>
                </a:solidFill>
                <a:effectLst/>
                <a:uLnTx/>
                <a:uFillTx/>
                <a:latin typeface="Tahoma"/>
                <a:ea typeface="+mn-ea"/>
              </a:rPr>
              <a:t>A</a:t>
            </a:r>
            <a:r>
              <a:rPr kumimoji="0" lang="fa-IR" altLang="en-US" sz="2000" b="0" i="0" u="none" strike="noStrike" kern="0" cap="none" spc="0" normalizeH="0" baseline="0" noProof="0" dirty="0" smtClean="0">
                <a:ln>
                  <a:noFill/>
                </a:ln>
                <a:solidFill>
                  <a:srgbClr val="000000"/>
                </a:solidFill>
                <a:effectLst/>
                <a:uLnTx/>
                <a:uFillTx/>
                <a:latin typeface="Tahoma"/>
                <a:ea typeface="+mn-ea"/>
              </a:rPr>
              <a:t>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n</a:t>
            </a:r>
            <a:r>
              <a:rPr kumimoji="0" lang="fa-IR" altLang="en-US" sz="2000" b="0" i="0" u="none" strike="noStrike" kern="0" cap="none" spc="0" normalizeH="0" baseline="0" noProof="0" dirty="0" smtClean="0">
                <a:ln>
                  <a:noFill/>
                </a:ln>
                <a:solidFill>
                  <a:srgbClr val="000000"/>
                </a:solidFill>
                <a:effectLst/>
                <a:uLnTx/>
                <a:uFillTx/>
                <a:latin typeface="Tahoma"/>
                <a:ea typeface="+mn-ea"/>
              </a:rPr>
              <a:t> عنصر و </a:t>
            </a:r>
            <a:r>
              <a:rPr kumimoji="0" lang="en-US" altLang="en-US" sz="2000" b="0" i="0" u="none" strike="noStrike" kern="0" cap="none" spc="0" normalizeH="0" baseline="0" noProof="0" dirty="0" smtClean="0">
                <a:ln>
                  <a:noFill/>
                </a:ln>
                <a:solidFill>
                  <a:srgbClr val="000000"/>
                </a:solidFill>
                <a:effectLst/>
                <a:uLnTx/>
                <a:uFillTx/>
                <a:latin typeface="Tahoma"/>
                <a:ea typeface="+mn-ea"/>
              </a:rPr>
              <a:t>B</a:t>
            </a:r>
            <a:r>
              <a:rPr kumimoji="0" lang="fa-IR" altLang="en-US" sz="2000" b="0" i="0" u="none" strike="noStrike" kern="0" cap="none" spc="0" normalizeH="0" baseline="0" noProof="0" dirty="0" smtClean="0">
                <a:ln>
                  <a:noFill/>
                </a:ln>
                <a:solidFill>
                  <a:srgbClr val="000000"/>
                </a:solidFill>
                <a:effectLst/>
                <a:uLnTx/>
                <a:uFillTx/>
                <a:latin typeface="Tahoma"/>
                <a:ea typeface="+mn-ea"/>
              </a:rPr>
              <a:t> با </a:t>
            </a:r>
            <a:r>
              <a:rPr kumimoji="0" lang="en-US" altLang="en-US" sz="2000" b="0" i="0" u="none" strike="noStrike" kern="0" cap="none" spc="0" normalizeH="0" baseline="0" noProof="0" dirty="0" smtClean="0">
                <a:ln>
                  <a:noFill/>
                </a:ln>
                <a:solidFill>
                  <a:srgbClr val="000000"/>
                </a:solidFill>
                <a:effectLst/>
                <a:uLnTx/>
                <a:uFillTx/>
                <a:latin typeface="Tahoma"/>
                <a:ea typeface="+mn-ea"/>
              </a:rPr>
              <a:t>m</a:t>
            </a:r>
            <a:r>
              <a:rPr kumimoji="0" lang="fa-IR" altLang="en-US" sz="2000" b="0" i="0" u="none" strike="noStrike" kern="0" cap="none" spc="0" normalizeH="0" baseline="0" noProof="0" dirty="0" smtClean="0">
                <a:ln>
                  <a:noFill/>
                </a:ln>
                <a:solidFill>
                  <a:srgbClr val="000000"/>
                </a:solidFill>
                <a:effectLst/>
                <a:uLnTx/>
                <a:uFillTx/>
                <a:latin typeface="Tahoma"/>
                <a:ea typeface="+mn-ea"/>
              </a:rPr>
              <a:t> عنصر را بخوان (البته نیاز به حلقه دارد)</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r>
              <a:rPr kumimoji="0" lang="fa-IR" altLang="en-US" sz="2000" b="0" i="0" u="none" strike="noStrike" kern="0" cap="none" spc="0" normalizeH="0" baseline="0" noProof="0" dirty="0" smtClean="0">
                <a:ln>
                  <a:noFill/>
                </a:ln>
                <a:solidFill>
                  <a:srgbClr val="000000"/>
                </a:solidFill>
                <a:effectLst/>
                <a:uLnTx/>
                <a:uFillTx/>
                <a:latin typeface="Tahoma"/>
                <a:ea typeface="+mn-ea"/>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0</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تا 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n)</a:t>
            </a:r>
            <a:r>
              <a:rPr kumimoji="0" lang="fa-IR" altLang="en-US" sz="2000" b="0" i="0" u="none" strike="noStrike" kern="0" cap="none" spc="0" normalizeH="0" baseline="0" noProof="0" dirty="0" smtClean="0">
                <a:ln>
                  <a:noFill/>
                </a:ln>
                <a:solidFill>
                  <a:srgbClr val="000000"/>
                </a:solidFill>
                <a:effectLst/>
                <a:uLnTx/>
                <a:uFillTx/>
                <a:latin typeface="Tahoma"/>
                <a:ea typeface="+mn-ea"/>
              </a:rPr>
              <a:t> دستورات 7 تا 11 را تکرار کن</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r>
              <a:rPr kumimoji="0" lang="fa-IR" altLang="en-US" sz="2000" b="0" i="0" u="none" strike="noStrike" kern="0" cap="none" spc="0" normalizeH="0" baseline="0" noProof="0" dirty="0" smtClean="0">
                <a:ln>
                  <a:noFill/>
                </a:ln>
                <a:solidFill>
                  <a:srgbClr val="000000"/>
                </a:solidFill>
                <a:effectLst/>
                <a:uLnTx/>
                <a:uFillTx/>
                <a:latin typeface="Tahoma"/>
                <a:ea typeface="+mn-ea"/>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sw</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m and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sw</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r>
              <a:rPr kumimoji="0" lang="fa-IR" altLang="en-US" sz="2000" b="0" i="0" u="none" strike="noStrike" kern="0" cap="none" spc="0" normalizeH="0" baseline="0" noProof="0" dirty="0" smtClean="0">
                <a:ln>
                  <a:noFill/>
                </a:ln>
                <a:solidFill>
                  <a:srgbClr val="000000"/>
                </a:solidFill>
                <a:effectLst/>
                <a:uLnTx/>
                <a:uFillTx/>
                <a:latin typeface="Tahoma"/>
                <a:ea typeface="+mn-ea"/>
              </a:rPr>
              <a:t> دستورات 9 تا 10 را تکرار کن</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اگر </a:t>
            </a:r>
            <a:r>
              <a:rPr kumimoji="0" lang="en-US" altLang="en-US" sz="2000" b="0" i="0" u="none" strike="noStrike" kern="0" cap="none" spc="0" normalizeH="0" baseline="0" noProof="0" dirty="0" smtClean="0">
                <a:ln>
                  <a:noFill/>
                </a:ln>
                <a:solidFill>
                  <a:srgbClr val="000000"/>
                </a:solidFill>
                <a:effectLst/>
                <a:uLnTx/>
                <a:uFillTx/>
                <a:latin typeface="Tahoma"/>
                <a:ea typeface="+mn-ea"/>
              </a:rPr>
              <a:t>( A(</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B(</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fa-IR" altLang="en-US" sz="2000" b="0" i="0" u="none" strike="noStrike" kern="0" cap="none" spc="0" normalizeH="0" baseline="0" noProof="0" dirty="0" smtClean="0">
                <a:ln>
                  <a:noFill/>
                </a:ln>
                <a:solidFill>
                  <a:srgbClr val="000000"/>
                </a:solidFill>
                <a:effectLst/>
                <a:uLnTx/>
                <a:uFillTx/>
                <a:latin typeface="Tahoma"/>
                <a:ea typeface="+mn-ea"/>
              </a:rPr>
              <a:t> آنگاه</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None/>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cs typeface="Tahoma" panose="020B0604030504040204" pitchFamily="34" charset="0"/>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r>
              <a:rPr kumimoji="0" lang="fa-IR" altLang="en-US" sz="2000" b="0" i="0" u="none" strike="noStrike" kern="0" cap="none" spc="0" normalizeH="0" baseline="0" noProof="0" dirty="0" smtClean="0">
                <a:ln>
                  <a:noFill/>
                </a:ln>
                <a:solidFill>
                  <a:srgbClr val="000000"/>
                </a:solidFill>
                <a:effectLst/>
                <a:uLnTx/>
                <a:uFillTx/>
                <a:latin typeface="Tahoma"/>
                <a:ea typeface="+mn-ea"/>
              </a:rPr>
              <a:t> و </a:t>
            </a:r>
            <a:r>
              <a:rPr kumimoji="0" lang="en-US" altLang="en-US" sz="2000" b="0" i="0" u="none" strike="noStrike" kern="0" cap="none" spc="0" normalizeH="0" baseline="0" noProof="0" dirty="0" smtClean="0">
                <a:ln>
                  <a:noFill/>
                </a:ln>
                <a:solidFill>
                  <a:srgbClr val="000000"/>
                </a:solidFill>
                <a:effectLst/>
                <a:uLnTx/>
                <a:uFillTx/>
                <a:latin typeface="Tahoma"/>
                <a:ea typeface="+mn-ea"/>
              </a:rPr>
              <a:t>C(</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A(</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a:t>
            </a:r>
            <a:r>
              <a:rPr kumimoji="0" lang="fa-IR" altLang="en-US" sz="2000" b="0" i="0" u="none" strike="noStrike" kern="0" cap="none" spc="0" normalizeH="0" baseline="0" noProof="0" dirty="0" smtClean="0">
                <a:ln>
                  <a:noFill/>
                </a:ln>
                <a:solidFill>
                  <a:srgbClr val="000000"/>
                </a:solidFill>
                <a:effectLst/>
                <a:uLnTx/>
                <a:uFillTx/>
                <a:latin typeface="Tahoma"/>
                <a:ea typeface="+mn-ea"/>
              </a:rPr>
              <a:t> و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sw</a:t>
            </a:r>
            <a:r>
              <a:rPr kumimoji="0" lang="en-US" altLang="en-US" sz="2000" b="0" i="0" u="none" strike="noStrike" kern="0" cap="none" spc="0" normalizeH="0" baseline="0" noProof="0" dirty="0" smtClean="0">
                <a:ln>
                  <a:noFill/>
                </a:ln>
                <a:solidFill>
                  <a:srgbClr val="000000"/>
                </a:solidFill>
                <a:effectLst/>
                <a:uLnTx/>
                <a:uFillTx/>
                <a:latin typeface="Tahoma"/>
                <a:ea typeface="+mn-ea"/>
              </a:rPr>
              <a:t> ← 0</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0"/>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bCount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0"/>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aCount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0"/>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چاپ کن "اشتراک دو مجموعه برابر است با :"</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0"/>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0"/>
              <a:tabLst/>
              <a:defRPr/>
            </a:pPr>
            <a:r>
              <a:rPr kumimoji="0" lang="fa-IR" altLang="en-US" sz="2000" b="0" i="0" u="none" strike="noStrike" kern="0" cap="none" spc="0" normalizeH="0" baseline="0" noProof="0" dirty="0" smtClean="0">
                <a:ln>
                  <a:noFill/>
                </a:ln>
                <a:solidFill>
                  <a:srgbClr val="000000"/>
                </a:solidFill>
                <a:effectLst/>
                <a:uLnTx/>
                <a:uFillTx/>
                <a:latin typeface="Tahoma"/>
                <a:ea typeface="+mn-ea"/>
              </a:rPr>
              <a:t>تازمانیکه </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cCount</a:t>
            </a:r>
            <a:r>
              <a:rPr kumimoji="0" lang="en-US" altLang="en-US" sz="2000" b="0" i="0" u="none" strike="noStrike" kern="0" cap="none" spc="0" normalizeH="0" baseline="0" noProof="0" dirty="0" smtClean="0">
                <a:ln>
                  <a:noFill/>
                </a:ln>
                <a:solidFill>
                  <a:srgbClr val="000000"/>
                </a:solidFill>
                <a:effectLst/>
                <a:uLnTx/>
                <a:uFillTx/>
                <a:latin typeface="Tahoma"/>
                <a:ea typeface="+mn-ea"/>
              </a:rPr>
              <a:t> )</a:t>
            </a:r>
            <a:r>
              <a:rPr kumimoji="0" lang="fa-IR" altLang="en-US" sz="2000" b="0" i="0" u="none" strike="noStrike" kern="0" cap="none" spc="0" normalizeH="0" baseline="0" noProof="0" dirty="0" smtClean="0">
                <a:ln>
                  <a:noFill/>
                </a:ln>
                <a:solidFill>
                  <a:srgbClr val="000000"/>
                </a:solidFill>
                <a:effectLst/>
                <a:uLnTx/>
                <a:uFillTx/>
                <a:latin typeface="Tahoma"/>
                <a:ea typeface="+mn-ea"/>
              </a:rPr>
              <a:t> دستورات 15 تا 16 را تکرار کن</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0"/>
              <a:tabLst/>
              <a:defRPr/>
            </a:pPr>
            <a:r>
              <a:rPr kumimoji="0" lang="en-US" altLang="en-US" sz="2000" b="0" i="0" u="none" strike="noStrike" kern="0" cap="none" spc="0" normalizeH="0" baseline="0" noProof="0" dirty="0" smtClean="0">
                <a:ln>
                  <a:noFill/>
                </a:ln>
                <a:solidFill>
                  <a:srgbClr val="000000"/>
                </a:solidFill>
                <a:effectLst/>
                <a:uLnTx/>
                <a:uFillTx/>
                <a:latin typeface="Tahoma"/>
                <a:ea typeface="+mn-ea"/>
              </a:rPr>
              <a:t>C(</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a:t>
            </a:r>
            <a:r>
              <a:rPr kumimoji="0" lang="fa-IR" altLang="en-US" sz="2000" b="0" i="0" u="none" strike="noStrike" kern="0" cap="none" spc="0" normalizeH="0" baseline="0" noProof="0" dirty="0" smtClean="0">
                <a:ln>
                  <a:noFill/>
                </a:ln>
                <a:solidFill>
                  <a:srgbClr val="000000"/>
                </a:solidFill>
                <a:effectLst/>
                <a:uLnTx/>
                <a:uFillTx/>
                <a:latin typeface="Tahoma"/>
                <a:ea typeface="+mn-ea"/>
              </a:rPr>
              <a:t> را چاپ کن</a:t>
            </a:r>
            <a:endParaRPr kumimoji="0" lang="en-US" altLang="en-US" sz="2000" b="0" i="0" u="none" strike="noStrike" kern="0" cap="none" spc="0" normalizeH="0" baseline="0" noProof="0" dirty="0" smtClean="0">
              <a:ln>
                <a:noFill/>
              </a:ln>
              <a:solidFill>
                <a:srgbClr val="000000"/>
              </a:solidFill>
              <a:effectLst/>
              <a:uLnTx/>
              <a:uFillTx/>
              <a:latin typeface="Tahoma"/>
              <a:ea typeface="+mn-ea"/>
            </a:endParaRPr>
          </a:p>
          <a:p>
            <a:pPr marL="342900" marR="0" lvl="0" indent="-342900" algn="r" defTabSz="914400" rtl="1" eaLnBrk="1" fontAlgn="base" latinLnBrk="0" hangingPunct="1">
              <a:lnSpc>
                <a:spcPct val="80000"/>
              </a:lnSpc>
              <a:spcBef>
                <a:spcPct val="20000"/>
              </a:spcBef>
              <a:spcAft>
                <a:spcPct val="0"/>
              </a:spcAft>
              <a:buClr>
                <a:srgbClr val="7C1302"/>
              </a:buClr>
              <a:buSzTx/>
              <a:buFont typeface="Wingdings" panose="05000000000000000000" pitchFamily="2" charset="2"/>
              <a:buAutoNum type="arabicParenR" startAt="10"/>
              <a:tabLst/>
              <a:defRPr/>
            </a:pP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a:t>
            </a:r>
            <a:r>
              <a:rPr kumimoji="0" lang="en-US" altLang="en-US" sz="2000" b="0" i="0" u="none" strike="noStrike" kern="0" cap="none" spc="0" normalizeH="0" baseline="0" noProof="0" dirty="0" err="1" smtClean="0">
                <a:ln>
                  <a:noFill/>
                </a:ln>
                <a:solidFill>
                  <a:srgbClr val="000000"/>
                </a:solidFill>
                <a:effectLst/>
                <a:uLnTx/>
                <a:uFillTx/>
                <a:latin typeface="Tahoma"/>
                <a:ea typeface="+mn-ea"/>
              </a:rPr>
              <a:t>i</a:t>
            </a:r>
            <a:r>
              <a:rPr kumimoji="0" lang="en-US" altLang="en-US" sz="2000" b="0" i="0" u="none" strike="noStrike" kern="0" cap="none" spc="0" normalizeH="0" baseline="0" noProof="0" dirty="0" smtClean="0">
                <a:ln>
                  <a:noFill/>
                </a:ln>
                <a:solidFill>
                  <a:srgbClr val="000000"/>
                </a:solidFill>
                <a:effectLst/>
                <a:uLnTx/>
                <a:uFillTx/>
                <a:latin typeface="Tahoma"/>
                <a:ea typeface="+mn-ea"/>
              </a:rPr>
              <a:t> + 1</a:t>
            </a:r>
            <a:endParaRPr kumimoji="0" lang="fa-IR" altLang="en-US" sz="2000" b="0" i="0" u="none" strike="noStrike" kern="0" cap="none" spc="0" normalizeH="0" baseline="0" noProof="0" dirty="0" smtClean="0">
              <a:ln>
                <a:noFill/>
              </a:ln>
              <a:solidFill>
                <a:srgbClr val="000000"/>
              </a:solidFill>
              <a:effectLst/>
              <a:uLnTx/>
              <a:uFillTx/>
              <a:latin typeface="Tahoma"/>
              <a:ea typeface="+mn-ea"/>
            </a:endParaRPr>
          </a:p>
        </p:txBody>
      </p:sp>
    </p:spTree>
    <p:extLst>
      <p:ext uri="{BB962C8B-B14F-4D97-AF65-F5344CB8AC3E}">
        <p14:creationId xmlns:p14="http://schemas.microsoft.com/office/powerpoint/2010/main" val="3545650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C3E69-60A1-4C7B-BC8D-33310517741F}"/>
              </a:ext>
            </a:extLst>
          </p:cNvPr>
          <p:cNvSpPr>
            <a:spLocks noGrp="1"/>
          </p:cNvSpPr>
          <p:nvPr>
            <p:ph type="body" sz="quarter" idx="10"/>
          </p:nvPr>
        </p:nvSpPr>
        <p:spPr>
          <a:xfrm>
            <a:off x="342983" y="206369"/>
            <a:ext cx="11573197" cy="724247"/>
          </a:xfrm>
        </p:spPr>
        <p:txBody>
          <a:bodyPr/>
          <a:lstStyle/>
          <a:p>
            <a:r>
              <a:rPr lang="fa-IR" dirty="0" smtClean="0">
                <a:solidFill>
                  <a:schemeClr val="tx1"/>
                </a:solidFill>
              </a:rPr>
              <a:t>اجرای الگوریتم</a:t>
            </a:r>
            <a:endParaRPr lang="fa-IR" dirty="0">
              <a:solidFill>
                <a:schemeClr val="tx1"/>
              </a:solidFill>
            </a:endParaRPr>
          </a:p>
        </p:txBody>
      </p:sp>
      <p:cxnSp>
        <p:nvCxnSpPr>
          <p:cNvPr id="34" name="Straight Arrow Connector 33"/>
          <p:cNvCxnSpPr/>
          <p:nvPr/>
        </p:nvCxnSpPr>
        <p:spPr>
          <a:xfrm flipV="1">
            <a:off x="1532948" y="1114447"/>
            <a:ext cx="10789920" cy="0"/>
          </a:xfrm>
          <a:prstGeom prst="straightConnector1">
            <a:avLst/>
          </a:prstGeom>
          <a:ln>
            <a:solidFill>
              <a:srgbClr val="96E5D8"/>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5" name="Group 54"/>
          <p:cNvGrpSpPr/>
          <p:nvPr/>
        </p:nvGrpSpPr>
        <p:grpSpPr>
          <a:xfrm>
            <a:off x="140449" y="4642857"/>
            <a:ext cx="3278620" cy="1717319"/>
            <a:chOff x="5255393" y="3369168"/>
            <a:chExt cx="1675988" cy="927379"/>
          </a:xfrm>
        </p:grpSpPr>
        <p:grpSp>
          <p:nvGrpSpPr>
            <p:cNvPr id="56" name="Group 55">
              <a:extLst>
                <a:ext uri="{FF2B5EF4-FFF2-40B4-BE49-F238E27FC236}">
                  <a16:creationId xmlns:a16="http://schemas.microsoft.com/office/drawing/2014/main" id="{92B3B8D0-78E4-4E11-8385-13556D92A830}"/>
                </a:ext>
              </a:extLst>
            </p:cNvPr>
            <p:cNvGrpSpPr/>
            <p:nvPr/>
          </p:nvGrpSpPr>
          <p:grpSpPr>
            <a:xfrm rot="16200000">
              <a:off x="5721295" y="3133537"/>
              <a:ext cx="756309" cy="1306300"/>
              <a:chOff x="3937607" y="6551888"/>
              <a:chExt cx="1938418" cy="88401"/>
            </a:xfrm>
          </p:grpSpPr>
          <p:sp>
            <p:nvSpPr>
              <p:cNvPr id="62" name="Rectangle 61">
                <a:extLst>
                  <a:ext uri="{FF2B5EF4-FFF2-40B4-BE49-F238E27FC236}">
                    <a16:creationId xmlns:a16="http://schemas.microsoft.com/office/drawing/2014/main" id="{27A7FA5A-BD0A-409B-B382-2C05DC8D8495}"/>
                  </a:ext>
                </a:extLst>
              </p:cNvPr>
              <p:cNvSpPr/>
              <p:nvPr userDrawn="1"/>
            </p:nvSpPr>
            <p:spPr>
              <a:xfrm flipV="1">
                <a:off x="4316248" y="6553202"/>
                <a:ext cx="387525" cy="870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63" name="Rectangle 62">
                <a:extLst>
                  <a:ext uri="{FF2B5EF4-FFF2-40B4-BE49-F238E27FC236}">
                    <a16:creationId xmlns:a16="http://schemas.microsoft.com/office/drawing/2014/main" id="{96F2D22A-E3FB-4CBE-8F5E-DC08CBD0355B}"/>
                  </a:ext>
                </a:extLst>
              </p:cNvPr>
              <p:cNvSpPr/>
              <p:nvPr userDrawn="1"/>
            </p:nvSpPr>
            <p:spPr>
              <a:xfrm flipV="1">
                <a:off x="4707001" y="6553202"/>
                <a:ext cx="387525" cy="87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64" name="Rectangle 63">
                <a:extLst>
                  <a:ext uri="{FF2B5EF4-FFF2-40B4-BE49-F238E27FC236}">
                    <a16:creationId xmlns:a16="http://schemas.microsoft.com/office/drawing/2014/main" id="{D92F80E8-C580-437F-B4A1-116CE23D6CEA}"/>
                  </a:ext>
                </a:extLst>
              </p:cNvPr>
              <p:cNvSpPr/>
              <p:nvPr userDrawn="1"/>
            </p:nvSpPr>
            <p:spPr>
              <a:xfrm flipV="1">
                <a:off x="5097748" y="6553203"/>
                <a:ext cx="387525"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65" name="Rectangle 64">
                <a:extLst>
                  <a:ext uri="{FF2B5EF4-FFF2-40B4-BE49-F238E27FC236}">
                    <a16:creationId xmlns:a16="http://schemas.microsoft.com/office/drawing/2014/main" id="{B3A8FAEA-639E-4679-A882-2BBC41D3245A}"/>
                  </a:ext>
                </a:extLst>
              </p:cNvPr>
              <p:cNvSpPr/>
              <p:nvPr userDrawn="1"/>
            </p:nvSpPr>
            <p:spPr>
              <a:xfrm flipV="1">
                <a:off x="5488500" y="6553202"/>
                <a:ext cx="387525" cy="87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sp>
            <p:nvSpPr>
              <p:cNvPr id="66" name="Rectangle 65">
                <a:extLst>
                  <a:ext uri="{FF2B5EF4-FFF2-40B4-BE49-F238E27FC236}">
                    <a16:creationId xmlns:a16="http://schemas.microsoft.com/office/drawing/2014/main" id="{F3E35A52-9D23-4038-8460-0B5931EBE447}"/>
                  </a:ext>
                </a:extLst>
              </p:cNvPr>
              <p:cNvSpPr/>
              <p:nvPr userDrawn="1"/>
            </p:nvSpPr>
            <p:spPr>
              <a:xfrm flipV="1">
                <a:off x="3937607" y="6551888"/>
                <a:ext cx="387525" cy="870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bg1"/>
                  </a:solidFill>
                </a:endParaRPr>
              </a:p>
            </p:txBody>
          </p:sp>
        </p:grpSp>
        <p:grpSp>
          <p:nvGrpSpPr>
            <p:cNvPr id="57" name="Group 56">
              <a:extLst>
                <a:ext uri="{FF2B5EF4-FFF2-40B4-BE49-F238E27FC236}">
                  <a16:creationId xmlns:a16="http://schemas.microsoft.com/office/drawing/2014/main" id="{9EB38B45-4E3A-452E-ACF9-F0FCDE2537DF}"/>
                </a:ext>
              </a:extLst>
            </p:cNvPr>
            <p:cNvGrpSpPr/>
            <p:nvPr/>
          </p:nvGrpSpPr>
          <p:grpSpPr>
            <a:xfrm>
              <a:off x="5255393" y="3369168"/>
              <a:ext cx="1675988" cy="927379"/>
              <a:chOff x="1835696" y="2493540"/>
              <a:chExt cx="4684858" cy="2592288"/>
            </a:xfrm>
            <a:solidFill>
              <a:schemeClr val="tx1">
                <a:lumMod val="75000"/>
                <a:lumOff val="25000"/>
              </a:schemeClr>
            </a:solidFill>
          </p:grpSpPr>
          <p:sp>
            <p:nvSpPr>
              <p:cNvPr id="58" name="Rounded Rectangle 3">
                <a:extLst>
                  <a:ext uri="{FF2B5EF4-FFF2-40B4-BE49-F238E27FC236}">
                    <a16:creationId xmlns:a16="http://schemas.microsoft.com/office/drawing/2014/main" id="{E924F4C1-F245-45C0-8F54-2238B718D9EE}"/>
                  </a:ext>
                </a:extLst>
              </p:cNvPr>
              <p:cNvSpPr/>
              <p:nvPr userDrawn="1"/>
            </p:nvSpPr>
            <p:spPr>
              <a:xfrm>
                <a:off x="2335414" y="2493540"/>
                <a:ext cx="3685422" cy="2373661"/>
              </a:xfrm>
              <a:custGeom>
                <a:avLst/>
                <a:gdLst/>
                <a:ahLst/>
                <a:cxnLst/>
                <a:rect l="l" t="t" r="r" b="b"/>
                <a:pathLst>
                  <a:path w="4248472" h="2736304">
                    <a:moveTo>
                      <a:pt x="144016" y="144016"/>
                    </a:moveTo>
                    <a:lnTo>
                      <a:pt x="144016" y="2520280"/>
                    </a:lnTo>
                    <a:lnTo>
                      <a:pt x="4104456" y="2520280"/>
                    </a:lnTo>
                    <a:lnTo>
                      <a:pt x="4104456" y="144016"/>
                    </a:lnTo>
                    <a:close/>
                    <a:moveTo>
                      <a:pt x="119332" y="0"/>
                    </a:moveTo>
                    <a:lnTo>
                      <a:pt x="4129140" y="0"/>
                    </a:lnTo>
                    <a:cubicBezTo>
                      <a:pt x="4195045" y="0"/>
                      <a:pt x="4248472" y="53427"/>
                      <a:pt x="4248472" y="119332"/>
                    </a:cubicBezTo>
                    <a:lnTo>
                      <a:pt x="4248472" y="2736304"/>
                    </a:lnTo>
                    <a:lnTo>
                      <a:pt x="0" y="2736304"/>
                    </a:lnTo>
                    <a:lnTo>
                      <a:pt x="0" y="119332"/>
                    </a:lnTo>
                    <a:cubicBezTo>
                      <a:pt x="0" y="53427"/>
                      <a:pt x="53427" y="0"/>
                      <a:pt x="119332" y="0"/>
                    </a:cubicBezTo>
                    <a:close/>
                  </a:path>
                </a:pathLst>
              </a:custGeom>
              <a:solidFill>
                <a:schemeClr val="tx1">
                  <a:lumMod val="75000"/>
                  <a:lumOff val="2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59" name="Rectangle 58">
                <a:extLst>
                  <a:ext uri="{FF2B5EF4-FFF2-40B4-BE49-F238E27FC236}">
                    <a16:creationId xmlns:a16="http://schemas.microsoft.com/office/drawing/2014/main" id="{B3A67541-C831-4302-9FDA-00610C6CA1AC}"/>
                  </a:ext>
                </a:extLst>
              </p:cNvPr>
              <p:cNvSpPr/>
              <p:nvPr userDrawn="1"/>
            </p:nvSpPr>
            <p:spPr>
              <a:xfrm>
                <a:off x="1835696" y="4867201"/>
                <a:ext cx="4684858" cy="124930"/>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60" name="Trapezoid 59">
                <a:extLst>
                  <a:ext uri="{FF2B5EF4-FFF2-40B4-BE49-F238E27FC236}">
                    <a16:creationId xmlns:a16="http://schemas.microsoft.com/office/drawing/2014/main" id="{E410C7E5-B857-4702-AE49-8A192E4B6053}"/>
                  </a:ext>
                </a:extLst>
              </p:cNvPr>
              <p:cNvSpPr/>
              <p:nvPr userDrawn="1"/>
            </p:nvSpPr>
            <p:spPr>
              <a:xfrm rot="10800000">
                <a:off x="1835696" y="4992131"/>
                <a:ext cx="4684858" cy="93697"/>
              </a:xfrm>
              <a:prstGeom prst="trapezoid">
                <a:avLst>
                  <a:gd name="adj" fmla="val 129851"/>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sp>
            <p:nvSpPr>
              <p:cNvPr id="61" name="Rectangle 60">
                <a:extLst>
                  <a:ext uri="{FF2B5EF4-FFF2-40B4-BE49-F238E27FC236}">
                    <a16:creationId xmlns:a16="http://schemas.microsoft.com/office/drawing/2014/main" id="{553B1384-F41B-4B65-9069-5409A514AC95}"/>
                  </a:ext>
                </a:extLst>
              </p:cNvPr>
              <p:cNvSpPr/>
              <p:nvPr userDrawn="1"/>
            </p:nvSpPr>
            <p:spPr>
              <a:xfrm>
                <a:off x="3929549" y="4904844"/>
                <a:ext cx="497151" cy="45093"/>
              </a:xfrm>
              <a:prstGeom prst="rect">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200">
                  <a:solidFill>
                    <a:schemeClr val="bg1"/>
                  </a:solidFill>
                </a:endParaRPr>
              </a:p>
            </p:txBody>
          </p:sp>
        </p:grpSp>
      </p:grpSp>
      <p:sp>
        <p:nvSpPr>
          <p:cNvPr id="31" name="Rectangle 3"/>
          <p:cNvSpPr txBox="1">
            <a:spLocks noChangeArrowheads="1"/>
          </p:cNvSpPr>
          <p:nvPr/>
        </p:nvSpPr>
        <p:spPr bwMode="auto">
          <a:xfrm>
            <a:off x="3069303" y="1321665"/>
            <a:ext cx="82296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r" rtl="1"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r" rtl="1"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r" rtl="1"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r" rtl="1"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r" rtl="1"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r" rtl="1"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defTabSz="914400" eaLnBrk="1" hangingPunct="1"/>
            <a:r>
              <a:rPr lang="fa-IR" altLang="en-US" sz="2000" kern="0" smtClean="0">
                <a:cs typeface="Tahoma" panose="020B0604030504040204" pitchFamily="34" charset="0"/>
              </a:rPr>
              <a:t>آزمایش الگوریتم اشتراک</a:t>
            </a:r>
            <a:endParaRPr lang="en-US" altLang="en-US" sz="2000" kern="0" smtClean="0">
              <a:cs typeface="Tahoma" panose="020B0604030504040204" pitchFamily="34" charset="0"/>
            </a:endParaRPr>
          </a:p>
        </p:txBody>
      </p:sp>
      <p:sp>
        <p:nvSpPr>
          <p:cNvPr id="32" name="Text Box 4"/>
          <p:cNvSpPr txBox="1">
            <a:spLocks noChangeArrowheads="1"/>
          </p:cNvSpPr>
          <p:nvPr/>
        </p:nvSpPr>
        <p:spPr bwMode="auto">
          <a:xfrm>
            <a:off x="10047953" y="30187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23</a:t>
            </a:r>
          </a:p>
        </p:txBody>
      </p:sp>
      <p:sp>
        <p:nvSpPr>
          <p:cNvPr id="33" name="Text Box 5"/>
          <p:cNvSpPr txBox="1">
            <a:spLocks noChangeArrowheads="1"/>
          </p:cNvSpPr>
          <p:nvPr/>
        </p:nvSpPr>
        <p:spPr bwMode="auto">
          <a:xfrm>
            <a:off x="10022553" y="333302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10</a:t>
            </a:r>
          </a:p>
        </p:txBody>
      </p:sp>
      <p:sp>
        <p:nvSpPr>
          <p:cNvPr id="35" name="Text Box 6"/>
          <p:cNvSpPr txBox="1">
            <a:spLocks noChangeArrowheads="1"/>
          </p:cNvSpPr>
          <p:nvPr/>
        </p:nvSpPr>
        <p:spPr bwMode="auto">
          <a:xfrm>
            <a:off x="10047953" y="36664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35</a:t>
            </a:r>
          </a:p>
        </p:txBody>
      </p:sp>
      <p:sp>
        <p:nvSpPr>
          <p:cNvPr id="36" name="Text Box 7"/>
          <p:cNvSpPr txBox="1">
            <a:spLocks noChangeArrowheads="1"/>
          </p:cNvSpPr>
          <p:nvPr/>
        </p:nvSpPr>
        <p:spPr bwMode="auto">
          <a:xfrm>
            <a:off x="10047953" y="3975965"/>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17</a:t>
            </a:r>
          </a:p>
        </p:txBody>
      </p:sp>
      <p:grpSp>
        <p:nvGrpSpPr>
          <p:cNvPr id="37" name="Group 8"/>
          <p:cNvGrpSpPr>
            <a:grpSpLocks/>
          </p:cNvGrpSpPr>
          <p:nvPr/>
        </p:nvGrpSpPr>
        <p:grpSpPr bwMode="auto">
          <a:xfrm>
            <a:off x="4575841" y="2320202"/>
            <a:ext cx="576262" cy="3035300"/>
            <a:chOff x="1066" y="722"/>
            <a:chExt cx="363" cy="1912"/>
          </a:xfrm>
        </p:grpSpPr>
        <p:sp>
          <p:nvSpPr>
            <p:cNvPr id="38" name="Rectangle 9"/>
            <p:cNvSpPr>
              <a:spLocks noChangeArrowheads="1"/>
            </p:cNvSpPr>
            <p:nvPr/>
          </p:nvSpPr>
          <p:spPr bwMode="auto">
            <a:xfrm>
              <a:off x="1066" y="1026"/>
              <a:ext cx="363" cy="1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9" name="Line 10"/>
            <p:cNvSpPr>
              <a:spLocks noChangeShapeType="1"/>
            </p:cNvSpPr>
            <p:nvPr/>
          </p:nvSpPr>
          <p:spPr bwMode="auto">
            <a:xfrm>
              <a:off x="1066" y="1253"/>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7" name="Line 11"/>
            <p:cNvSpPr>
              <a:spLocks noChangeShapeType="1"/>
            </p:cNvSpPr>
            <p:nvPr/>
          </p:nvSpPr>
          <p:spPr bwMode="auto">
            <a:xfrm>
              <a:off x="1066" y="1461"/>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8" name="Line 12"/>
            <p:cNvSpPr>
              <a:spLocks noChangeShapeType="1"/>
            </p:cNvSpPr>
            <p:nvPr/>
          </p:nvSpPr>
          <p:spPr bwMode="auto">
            <a:xfrm>
              <a:off x="1066" y="1653"/>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69" name="Line 13"/>
            <p:cNvSpPr>
              <a:spLocks noChangeShapeType="1"/>
            </p:cNvSpPr>
            <p:nvPr/>
          </p:nvSpPr>
          <p:spPr bwMode="auto">
            <a:xfrm>
              <a:off x="1066" y="1861"/>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0" name="Line 14"/>
            <p:cNvSpPr>
              <a:spLocks noChangeShapeType="1"/>
            </p:cNvSpPr>
            <p:nvPr/>
          </p:nvSpPr>
          <p:spPr bwMode="auto">
            <a:xfrm>
              <a:off x="1066" y="2045"/>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1" name="Line 15"/>
            <p:cNvSpPr>
              <a:spLocks noChangeShapeType="1"/>
            </p:cNvSpPr>
            <p:nvPr/>
          </p:nvSpPr>
          <p:spPr bwMode="auto">
            <a:xfrm>
              <a:off x="1066" y="2253"/>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2" name="Line 16"/>
            <p:cNvSpPr>
              <a:spLocks noChangeShapeType="1"/>
            </p:cNvSpPr>
            <p:nvPr/>
          </p:nvSpPr>
          <p:spPr bwMode="auto">
            <a:xfrm>
              <a:off x="1066" y="2445"/>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73" name="Text Box 17"/>
            <p:cNvSpPr txBox="1">
              <a:spLocks noChangeArrowheads="1"/>
            </p:cNvSpPr>
            <p:nvPr/>
          </p:nvSpPr>
          <p:spPr bwMode="auto">
            <a:xfrm>
              <a:off x="1098" y="102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23</a:t>
              </a:r>
            </a:p>
          </p:txBody>
        </p:sp>
        <p:sp>
          <p:nvSpPr>
            <p:cNvPr id="74" name="Text Box 18"/>
            <p:cNvSpPr txBox="1">
              <a:spLocks noChangeArrowheads="1"/>
            </p:cNvSpPr>
            <p:nvPr/>
          </p:nvSpPr>
          <p:spPr bwMode="auto">
            <a:xfrm>
              <a:off x="1103" y="123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45</a:t>
              </a:r>
            </a:p>
          </p:txBody>
        </p:sp>
        <p:sp>
          <p:nvSpPr>
            <p:cNvPr id="75" name="Text Box 19"/>
            <p:cNvSpPr txBox="1">
              <a:spLocks noChangeArrowheads="1"/>
            </p:cNvSpPr>
            <p:nvPr/>
          </p:nvSpPr>
          <p:spPr bwMode="auto">
            <a:xfrm>
              <a:off x="1111" y="142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10</a:t>
              </a:r>
            </a:p>
          </p:txBody>
        </p:sp>
        <p:sp>
          <p:nvSpPr>
            <p:cNvPr id="76" name="Text Box 20"/>
            <p:cNvSpPr txBox="1">
              <a:spLocks noChangeArrowheads="1"/>
            </p:cNvSpPr>
            <p:nvPr/>
          </p:nvSpPr>
          <p:spPr bwMode="auto">
            <a:xfrm>
              <a:off x="1111" y="164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35</a:t>
              </a:r>
            </a:p>
          </p:txBody>
        </p:sp>
        <p:sp>
          <p:nvSpPr>
            <p:cNvPr id="77" name="Text Box 21"/>
            <p:cNvSpPr txBox="1">
              <a:spLocks noChangeArrowheads="1"/>
            </p:cNvSpPr>
            <p:nvPr/>
          </p:nvSpPr>
          <p:spPr bwMode="auto">
            <a:xfrm>
              <a:off x="1119" y="182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8</a:t>
              </a:r>
            </a:p>
          </p:txBody>
        </p:sp>
        <p:sp>
          <p:nvSpPr>
            <p:cNvPr id="78" name="Text Box 22"/>
            <p:cNvSpPr txBox="1">
              <a:spLocks noChangeArrowheads="1"/>
            </p:cNvSpPr>
            <p:nvPr/>
          </p:nvSpPr>
          <p:spPr bwMode="auto">
            <a:xfrm>
              <a:off x="1111" y="202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17</a:t>
              </a:r>
            </a:p>
          </p:txBody>
        </p:sp>
        <p:sp>
          <p:nvSpPr>
            <p:cNvPr id="79" name="Text Box 23"/>
            <p:cNvSpPr txBox="1">
              <a:spLocks noChangeArrowheads="1"/>
            </p:cNvSpPr>
            <p:nvPr/>
          </p:nvSpPr>
          <p:spPr bwMode="auto">
            <a:xfrm>
              <a:off x="1111" y="222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26</a:t>
              </a:r>
            </a:p>
          </p:txBody>
        </p:sp>
        <p:sp>
          <p:nvSpPr>
            <p:cNvPr id="80" name="Text Box 24"/>
            <p:cNvSpPr txBox="1">
              <a:spLocks noChangeArrowheads="1"/>
            </p:cNvSpPr>
            <p:nvPr/>
          </p:nvSpPr>
          <p:spPr bwMode="auto">
            <a:xfrm>
              <a:off x="1111" y="2403"/>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12</a:t>
              </a:r>
            </a:p>
          </p:txBody>
        </p:sp>
        <p:sp>
          <p:nvSpPr>
            <p:cNvPr id="81" name="Text Box 25"/>
            <p:cNvSpPr txBox="1">
              <a:spLocks noChangeArrowheads="1"/>
            </p:cNvSpPr>
            <p:nvPr/>
          </p:nvSpPr>
          <p:spPr bwMode="auto">
            <a:xfrm>
              <a:off x="1111" y="72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A</a:t>
              </a:r>
            </a:p>
          </p:txBody>
        </p:sp>
      </p:grpSp>
      <p:grpSp>
        <p:nvGrpSpPr>
          <p:cNvPr id="82" name="Group 26"/>
          <p:cNvGrpSpPr>
            <a:grpSpLocks/>
          </p:cNvGrpSpPr>
          <p:nvPr/>
        </p:nvGrpSpPr>
        <p:grpSpPr bwMode="auto">
          <a:xfrm>
            <a:off x="6950741" y="2515465"/>
            <a:ext cx="576262" cy="2724150"/>
            <a:chOff x="2562" y="845"/>
            <a:chExt cx="363" cy="1716"/>
          </a:xfrm>
        </p:grpSpPr>
        <p:sp>
          <p:nvSpPr>
            <p:cNvPr id="83" name="Rectangle 27"/>
            <p:cNvSpPr>
              <a:spLocks noChangeArrowheads="1"/>
            </p:cNvSpPr>
            <p:nvPr/>
          </p:nvSpPr>
          <p:spPr bwMode="auto">
            <a:xfrm>
              <a:off x="2562" y="1138"/>
              <a:ext cx="363" cy="14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84" name="Line 28"/>
            <p:cNvSpPr>
              <a:spLocks noChangeShapeType="1"/>
            </p:cNvSpPr>
            <p:nvPr/>
          </p:nvSpPr>
          <p:spPr bwMode="auto">
            <a:xfrm>
              <a:off x="2562" y="1365"/>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5" name="Line 29"/>
            <p:cNvSpPr>
              <a:spLocks noChangeShapeType="1"/>
            </p:cNvSpPr>
            <p:nvPr/>
          </p:nvSpPr>
          <p:spPr bwMode="auto">
            <a:xfrm>
              <a:off x="2562" y="1573"/>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6" name="Line 30"/>
            <p:cNvSpPr>
              <a:spLocks noChangeShapeType="1"/>
            </p:cNvSpPr>
            <p:nvPr/>
          </p:nvSpPr>
          <p:spPr bwMode="auto">
            <a:xfrm>
              <a:off x="2562" y="1765"/>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7" name="Line 31"/>
            <p:cNvSpPr>
              <a:spLocks noChangeShapeType="1"/>
            </p:cNvSpPr>
            <p:nvPr/>
          </p:nvSpPr>
          <p:spPr bwMode="auto">
            <a:xfrm>
              <a:off x="2562" y="1973"/>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8" name="Line 32"/>
            <p:cNvSpPr>
              <a:spLocks noChangeShapeType="1"/>
            </p:cNvSpPr>
            <p:nvPr/>
          </p:nvSpPr>
          <p:spPr bwMode="auto">
            <a:xfrm>
              <a:off x="2562" y="2157"/>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89" name="Line 33"/>
            <p:cNvSpPr>
              <a:spLocks noChangeShapeType="1"/>
            </p:cNvSpPr>
            <p:nvPr/>
          </p:nvSpPr>
          <p:spPr bwMode="auto">
            <a:xfrm>
              <a:off x="2562" y="2365"/>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90" name="Text Box 34"/>
            <p:cNvSpPr txBox="1">
              <a:spLocks noChangeArrowheads="1"/>
            </p:cNvSpPr>
            <p:nvPr/>
          </p:nvSpPr>
          <p:spPr bwMode="auto">
            <a:xfrm>
              <a:off x="2600" y="113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19</a:t>
              </a:r>
            </a:p>
          </p:txBody>
        </p:sp>
        <p:sp>
          <p:nvSpPr>
            <p:cNvPr id="91" name="Text Box 35"/>
            <p:cNvSpPr txBox="1">
              <a:spLocks noChangeArrowheads="1"/>
            </p:cNvSpPr>
            <p:nvPr/>
          </p:nvSpPr>
          <p:spPr bwMode="auto">
            <a:xfrm>
              <a:off x="2600" y="134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35</a:t>
              </a:r>
            </a:p>
          </p:txBody>
        </p:sp>
        <p:sp>
          <p:nvSpPr>
            <p:cNvPr id="92" name="Text Box 36"/>
            <p:cNvSpPr txBox="1">
              <a:spLocks noChangeArrowheads="1"/>
            </p:cNvSpPr>
            <p:nvPr/>
          </p:nvSpPr>
          <p:spPr bwMode="auto">
            <a:xfrm>
              <a:off x="2594" y="155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23</a:t>
              </a:r>
            </a:p>
          </p:txBody>
        </p:sp>
        <p:sp>
          <p:nvSpPr>
            <p:cNvPr id="93" name="Text Box 37"/>
            <p:cNvSpPr txBox="1">
              <a:spLocks noChangeArrowheads="1"/>
            </p:cNvSpPr>
            <p:nvPr/>
          </p:nvSpPr>
          <p:spPr bwMode="auto">
            <a:xfrm>
              <a:off x="2600" y="174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33</a:t>
              </a:r>
            </a:p>
          </p:txBody>
        </p:sp>
        <p:sp>
          <p:nvSpPr>
            <p:cNvPr id="94" name="Text Box 38"/>
            <p:cNvSpPr txBox="1">
              <a:spLocks noChangeArrowheads="1"/>
            </p:cNvSpPr>
            <p:nvPr/>
          </p:nvSpPr>
          <p:spPr bwMode="auto">
            <a:xfrm>
              <a:off x="2608" y="194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17</a:t>
              </a:r>
            </a:p>
          </p:txBody>
        </p:sp>
        <p:sp>
          <p:nvSpPr>
            <p:cNvPr id="95" name="Text Box 39"/>
            <p:cNvSpPr txBox="1">
              <a:spLocks noChangeArrowheads="1"/>
            </p:cNvSpPr>
            <p:nvPr/>
          </p:nvSpPr>
          <p:spPr bwMode="auto">
            <a:xfrm>
              <a:off x="2608" y="213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21</a:t>
              </a:r>
            </a:p>
          </p:txBody>
        </p:sp>
        <p:sp>
          <p:nvSpPr>
            <p:cNvPr id="96" name="Text Box 40"/>
            <p:cNvSpPr txBox="1">
              <a:spLocks noChangeArrowheads="1"/>
            </p:cNvSpPr>
            <p:nvPr/>
          </p:nvSpPr>
          <p:spPr bwMode="auto">
            <a:xfrm>
              <a:off x="2616" y="233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10</a:t>
              </a:r>
            </a:p>
          </p:txBody>
        </p:sp>
        <p:sp>
          <p:nvSpPr>
            <p:cNvPr id="97" name="Text Box 41"/>
            <p:cNvSpPr txBox="1">
              <a:spLocks noChangeArrowheads="1"/>
            </p:cNvSpPr>
            <p:nvPr/>
          </p:nvSpPr>
          <p:spPr bwMode="auto">
            <a:xfrm>
              <a:off x="2608" y="84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B</a:t>
              </a:r>
            </a:p>
          </p:txBody>
        </p:sp>
      </p:grpSp>
      <p:grpSp>
        <p:nvGrpSpPr>
          <p:cNvPr id="98" name="Group 42"/>
          <p:cNvGrpSpPr>
            <a:grpSpLocks/>
          </p:cNvGrpSpPr>
          <p:nvPr/>
        </p:nvGrpSpPr>
        <p:grpSpPr bwMode="auto">
          <a:xfrm>
            <a:off x="9976516" y="2515465"/>
            <a:ext cx="576262" cy="2722562"/>
            <a:chOff x="4468" y="845"/>
            <a:chExt cx="363" cy="1715"/>
          </a:xfrm>
        </p:grpSpPr>
        <p:grpSp>
          <p:nvGrpSpPr>
            <p:cNvPr id="99" name="Group 43"/>
            <p:cNvGrpSpPr>
              <a:grpSpLocks/>
            </p:cNvGrpSpPr>
            <p:nvPr/>
          </p:nvGrpSpPr>
          <p:grpSpPr bwMode="auto">
            <a:xfrm>
              <a:off x="4468" y="1154"/>
              <a:ext cx="363" cy="1406"/>
              <a:chOff x="4468" y="1154"/>
              <a:chExt cx="363" cy="1406"/>
            </a:xfrm>
          </p:grpSpPr>
          <p:sp>
            <p:nvSpPr>
              <p:cNvPr id="101" name="Rectangle 44"/>
              <p:cNvSpPr>
                <a:spLocks noChangeArrowheads="1"/>
              </p:cNvSpPr>
              <p:nvPr/>
            </p:nvSpPr>
            <p:spPr bwMode="auto">
              <a:xfrm>
                <a:off x="4468" y="1154"/>
                <a:ext cx="363" cy="14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102" name="Line 45"/>
              <p:cNvSpPr>
                <a:spLocks noChangeShapeType="1"/>
              </p:cNvSpPr>
              <p:nvPr/>
            </p:nvSpPr>
            <p:spPr bwMode="auto">
              <a:xfrm>
                <a:off x="4468" y="1381"/>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3" name="Line 46"/>
              <p:cNvSpPr>
                <a:spLocks noChangeShapeType="1"/>
              </p:cNvSpPr>
              <p:nvPr/>
            </p:nvSpPr>
            <p:spPr bwMode="auto">
              <a:xfrm>
                <a:off x="4468" y="1589"/>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4" name="Line 47"/>
              <p:cNvSpPr>
                <a:spLocks noChangeShapeType="1"/>
              </p:cNvSpPr>
              <p:nvPr/>
            </p:nvSpPr>
            <p:spPr bwMode="auto">
              <a:xfrm>
                <a:off x="4468" y="1781"/>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5" name="Line 48"/>
              <p:cNvSpPr>
                <a:spLocks noChangeShapeType="1"/>
              </p:cNvSpPr>
              <p:nvPr/>
            </p:nvSpPr>
            <p:spPr bwMode="auto">
              <a:xfrm>
                <a:off x="4468" y="1989"/>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6" name="Line 49"/>
              <p:cNvSpPr>
                <a:spLocks noChangeShapeType="1"/>
              </p:cNvSpPr>
              <p:nvPr/>
            </p:nvSpPr>
            <p:spPr bwMode="auto">
              <a:xfrm>
                <a:off x="4468" y="2173"/>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07" name="Line 50"/>
              <p:cNvSpPr>
                <a:spLocks noChangeShapeType="1"/>
              </p:cNvSpPr>
              <p:nvPr/>
            </p:nvSpPr>
            <p:spPr bwMode="auto">
              <a:xfrm>
                <a:off x="4468" y="2381"/>
                <a:ext cx="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grpSp>
        <p:sp>
          <p:nvSpPr>
            <p:cNvPr id="100" name="Text Box 51"/>
            <p:cNvSpPr txBox="1">
              <a:spLocks noChangeArrowheads="1"/>
            </p:cNvSpPr>
            <p:nvPr/>
          </p:nvSpPr>
          <p:spPr bwMode="auto">
            <a:xfrm>
              <a:off x="4513" y="84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400" b="1"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C</a:t>
              </a:r>
            </a:p>
          </p:txBody>
        </p:sp>
      </p:grpSp>
      <p:grpSp>
        <p:nvGrpSpPr>
          <p:cNvPr id="108" name="Group 52"/>
          <p:cNvGrpSpPr>
            <a:grpSpLocks/>
          </p:cNvGrpSpPr>
          <p:nvPr/>
        </p:nvGrpSpPr>
        <p:grpSpPr bwMode="auto">
          <a:xfrm>
            <a:off x="3205828" y="2818677"/>
            <a:ext cx="1154113" cy="336550"/>
            <a:chOff x="203" y="1036"/>
            <a:chExt cx="727" cy="212"/>
          </a:xfrm>
        </p:grpSpPr>
        <p:sp>
          <p:nvSpPr>
            <p:cNvPr id="109" name="Line 53"/>
            <p:cNvSpPr>
              <a:spLocks noChangeShapeType="1"/>
            </p:cNvSpPr>
            <p:nvPr/>
          </p:nvSpPr>
          <p:spPr bwMode="auto">
            <a:xfrm>
              <a:off x="703" y="1162"/>
              <a:ext cx="227"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0" name="Text Box 54"/>
            <p:cNvSpPr txBox="1">
              <a:spLocks noChangeArrowheads="1"/>
            </p:cNvSpPr>
            <p:nvPr/>
          </p:nvSpPr>
          <p:spPr bwMode="auto">
            <a:xfrm>
              <a:off x="203" y="1036"/>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33CC"/>
                  </a:solidFill>
                  <a:effectLst/>
                  <a:uLnTx/>
                  <a:uFillTx/>
                  <a:latin typeface="Arial" panose="020B0604020202020204" pitchFamily="34" charset="0"/>
                  <a:cs typeface="Arial" panose="020B0604020202020204" pitchFamily="34" charset="0"/>
                </a:rPr>
                <a:t>aCount</a:t>
              </a:r>
            </a:p>
          </p:txBody>
        </p:sp>
      </p:grpSp>
      <p:grpSp>
        <p:nvGrpSpPr>
          <p:cNvPr id="111" name="Group 55"/>
          <p:cNvGrpSpPr>
            <a:grpSpLocks/>
          </p:cNvGrpSpPr>
          <p:nvPr/>
        </p:nvGrpSpPr>
        <p:grpSpPr bwMode="auto">
          <a:xfrm>
            <a:off x="5726778" y="2947265"/>
            <a:ext cx="1154113" cy="336550"/>
            <a:chOff x="203" y="1036"/>
            <a:chExt cx="727" cy="212"/>
          </a:xfrm>
        </p:grpSpPr>
        <p:sp>
          <p:nvSpPr>
            <p:cNvPr id="112" name="Line 56"/>
            <p:cNvSpPr>
              <a:spLocks noChangeShapeType="1"/>
            </p:cNvSpPr>
            <p:nvPr/>
          </p:nvSpPr>
          <p:spPr bwMode="auto">
            <a:xfrm>
              <a:off x="703" y="1162"/>
              <a:ext cx="227" cy="0"/>
            </a:xfrm>
            <a:prstGeom prst="line">
              <a:avLst/>
            </a:prstGeom>
            <a:noFill/>
            <a:ln w="9525">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3" name="Text Box 57"/>
            <p:cNvSpPr txBox="1">
              <a:spLocks noChangeArrowheads="1"/>
            </p:cNvSpPr>
            <p:nvPr/>
          </p:nvSpPr>
          <p:spPr bwMode="auto">
            <a:xfrm>
              <a:off x="203" y="1036"/>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33CC33"/>
                  </a:solidFill>
                  <a:effectLst/>
                  <a:uLnTx/>
                  <a:uFillTx/>
                  <a:latin typeface="Arial" panose="020B0604020202020204" pitchFamily="34" charset="0"/>
                  <a:cs typeface="Arial" panose="020B0604020202020204" pitchFamily="34" charset="0"/>
                </a:rPr>
                <a:t>bCount</a:t>
              </a:r>
            </a:p>
          </p:txBody>
        </p:sp>
      </p:grpSp>
      <p:grpSp>
        <p:nvGrpSpPr>
          <p:cNvPr id="114" name="Group 58"/>
          <p:cNvGrpSpPr>
            <a:grpSpLocks/>
          </p:cNvGrpSpPr>
          <p:nvPr/>
        </p:nvGrpSpPr>
        <p:grpSpPr bwMode="auto">
          <a:xfrm>
            <a:off x="8750966" y="3018702"/>
            <a:ext cx="1154112" cy="336550"/>
            <a:chOff x="203" y="1036"/>
            <a:chExt cx="727" cy="212"/>
          </a:xfrm>
        </p:grpSpPr>
        <p:sp>
          <p:nvSpPr>
            <p:cNvPr id="115" name="Line 59"/>
            <p:cNvSpPr>
              <a:spLocks noChangeShapeType="1"/>
            </p:cNvSpPr>
            <p:nvPr/>
          </p:nvSpPr>
          <p:spPr bwMode="auto">
            <a:xfrm>
              <a:off x="703" y="1162"/>
              <a:ext cx="22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smtClean="0">
                <a:ln>
                  <a:noFill/>
                </a:ln>
                <a:solidFill>
                  <a:srgbClr val="FF0000"/>
                </a:solidFill>
                <a:effectLst/>
                <a:uLnTx/>
                <a:uFillTx/>
                <a:cs typeface="Arial" panose="020B0604020202020204" pitchFamily="34" charset="0"/>
              </a:endParaRPr>
            </a:p>
          </p:txBody>
        </p:sp>
        <p:sp>
          <p:nvSpPr>
            <p:cNvPr id="116" name="Text Box 60"/>
            <p:cNvSpPr txBox="1">
              <a:spLocks noChangeArrowheads="1"/>
            </p:cNvSpPr>
            <p:nvPr/>
          </p:nvSpPr>
          <p:spPr bwMode="auto">
            <a:xfrm>
              <a:off x="203" y="1036"/>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0000"/>
                  </a:solidFill>
                  <a:latin typeface="Arial" panose="020B0604020202020204" pitchFamily="34" charset="0"/>
                  <a:cs typeface="Arial" panose="020B0604020202020204" pitchFamily="34" charset="0"/>
                </a:defRPr>
              </a:lvl1pPr>
              <a:lvl2pPr marL="742950" indent="-285750" eaLnBrk="0" hangingPunct="0">
                <a:defRPr sz="2400" b="1">
                  <a:solidFill>
                    <a:srgbClr val="FF0000"/>
                  </a:solidFill>
                  <a:latin typeface="Arial" panose="020B0604020202020204" pitchFamily="34" charset="0"/>
                  <a:cs typeface="Arial" panose="020B0604020202020204" pitchFamily="34" charset="0"/>
                </a:defRPr>
              </a:lvl2pPr>
              <a:lvl3pPr marL="1143000" indent="-228600" eaLnBrk="0" hangingPunct="0">
                <a:defRPr sz="2400" b="1">
                  <a:solidFill>
                    <a:srgbClr val="FF0000"/>
                  </a:solidFill>
                  <a:latin typeface="Arial" panose="020B0604020202020204" pitchFamily="34" charset="0"/>
                  <a:cs typeface="Arial" panose="020B0604020202020204" pitchFamily="34" charset="0"/>
                </a:defRPr>
              </a:lvl3pPr>
              <a:lvl4pPr marL="1600200" indent="-228600" eaLnBrk="0" hangingPunct="0">
                <a:defRPr sz="2400" b="1">
                  <a:solidFill>
                    <a:srgbClr val="FF0000"/>
                  </a:solidFill>
                  <a:latin typeface="Arial" panose="020B0604020202020204" pitchFamily="34" charset="0"/>
                  <a:cs typeface="Arial" panose="020B0604020202020204" pitchFamily="34" charset="0"/>
                </a:defRPr>
              </a:lvl4pPr>
              <a:lvl5pPr marL="2057400" indent="-228600" eaLnBrk="0" hangingPunct="0">
                <a:defRPr sz="24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rgbClr val="FF0000"/>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FF0000"/>
                  </a:solidFill>
                  <a:effectLst/>
                  <a:uLnTx/>
                  <a:uFillTx/>
                  <a:latin typeface="Arial" panose="020B0604020202020204" pitchFamily="34" charset="0"/>
                  <a:cs typeface="Arial" panose="020B0604020202020204" pitchFamily="34" charset="0"/>
                </a:rPr>
                <a:t>cCount</a:t>
              </a:r>
            </a:p>
          </p:txBody>
        </p:sp>
      </p:grpSp>
    </p:spTree>
    <p:extLst>
      <p:ext uri="{BB962C8B-B14F-4D97-AF65-F5344CB8AC3E}">
        <p14:creationId xmlns:p14="http://schemas.microsoft.com/office/powerpoint/2010/main" val="71387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ppt_x"/>
                                          </p:val>
                                        </p:tav>
                                        <p:tav tm="100000">
                                          <p:val>
                                            <p:strVal val="#ppt_x"/>
                                          </p:val>
                                        </p:tav>
                                      </p:tavLst>
                                    </p:anim>
                                    <p:anim calcmode="lin" valueType="num">
                                      <p:cBhvr additive="base">
                                        <p:cTn id="8"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
                                        </p:tgtEl>
                                        <p:attrNameLst>
                                          <p:attrName>style.visibility</p:attrName>
                                        </p:attrNameLst>
                                      </p:cBhvr>
                                      <p:to>
                                        <p:strVal val="visible"/>
                                      </p:to>
                                    </p:set>
                                    <p:anim calcmode="lin" valueType="num">
                                      <p:cBhvr additive="base">
                                        <p:cTn id="13" dur="1000" fill="hold"/>
                                        <p:tgtEl>
                                          <p:spTgt spid="82"/>
                                        </p:tgtEl>
                                        <p:attrNameLst>
                                          <p:attrName>ppt_x</p:attrName>
                                        </p:attrNameLst>
                                      </p:cBhvr>
                                      <p:tavLst>
                                        <p:tav tm="0">
                                          <p:val>
                                            <p:strVal val="#ppt_x"/>
                                          </p:val>
                                        </p:tav>
                                        <p:tav tm="100000">
                                          <p:val>
                                            <p:strVal val="#ppt_x"/>
                                          </p:val>
                                        </p:tav>
                                      </p:tavLst>
                                    </p:anim>
                                    <p:anim calcmode="lin" valueType="num">
                                      <p:cBhvr additive="base">
                                        <p:cTn id="14" dur="10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1000" fill="hold"/>
                                        <p:tgtEl>
                                          <p:spTgt spid="98"/>
                                        </p:tgtEl>
                                        <p:attrNameLst>
                                          <p:attrName>ppt_x</p:attrName>
                                        </p:attrNameLst>
                                      </p:cBhvr>
                                      <p:tavLst>
                                        <p:tav tm="0">
                                          <p:val>
                                            <p:strVal val="#ppt_x"/>
                                          </p:val>
                                        </p:tav>
                                        <p:tav tm="100000">
                                          <p:val>
                                            <p:strVal val="#ppt_x"/>
                                          </p:val>
                                        </p:tav>
                                      </p:tavLst>
                                    </p:anim>
                                    <p:anim calcmode="lin" valueType="num">
                                      <p:cBhvr additive="base">
                                        <p:cTn id="20" dur="10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8"/>
                                        </p:tgtEl>
                                        <p:attrNameLst>
                                          <p:attrName>style.visibility</p:attrName>
                                        </p:attrNameLst>
                                      </p:cBhvr>
                                      <p:to>
                                        <p:strVal val="visible"/>
                                      </p:to>
                                    </p:set>
                                    <p:anim calcmode="lin" valueType="num">
                                      <p:cBhvr additive="base">
                                        <p:cTn id="25" dur="1000" fill="hold"/>
                                        <p:tgtEl>
                                          <p:spTgt spid="108"/>
                                        </p:tgtEl>
                                        <p:attrNameLst>
                                          <p:attrName>ppt_x</p:attrName>
                                        </p:attrNameLst>
                                      </p:cBhvr>
                                      <p:tavLst>
                                        <p:tav tm="0">
                                          <p:val>
                                            <p:strVal val="0-#ppt_w/2"/>
                                          </p:val>
                                        </p:tav>
                                        <p:tav tm="100000">
                                          <p:val>
                                            <p:strVal val="#ppt_x"/>
                                          </p:val>
                                        </p:tav>
                                      </p:tavLst>
                                    </p:anim>
                                    <p:anim calcmode="lin" valueType="num">
                                      <p:cBhvr additive="base">
                                        <p:cTn id="26" dur="10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1000" fill="hold"/>
                                        <p:tgtEl>
                                          <p:spTgt spid="111"/>
                                        </p:tgtEl>
                                        <p:attrNameLst>
                                          <p:attrName>ppt_x</p:attrName>
                                        </p:attrNameLst>
                                      </p:cBhvr>
                                      <p:tavLst>
                                        <p:tav tm="0">
                                          <p:val>
                                            <p:strVal val="0-#ppt_w/2"/>
                                          </p:val>
                                        </p:tav>
                                        <p:tav tm="100000">
                                          <p:val>
                                            <p:strVal val="#ppt_x"/>
                                          </p:val>
                                        </p:tav>
                                      </p:tavLst>
                                    </p:anim>
                                    <p:anim calcmode="lin" valueType="num">
                                      <p:cBhvr additive="base">
                                        <p:cTn id="32" dur="1000" fill="hold"/>
                                        <p:tgtEl>
                                          <p:spTgt spid="1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2.91667E-6 1.85185E-6 L 2.91667E-6 0.05949 " pathEditMode="relative" rAng="0" ptsTypes="AA">
                                      <p:cBhvr>
                                        <p:cTn id="36" dur="1000" fill="hold"/>
                                        <p:tgtEl>
                                          <p:spTgt spid="111"/>
                                        </p:tgtEl>
                                        <p:attrNameLst>
                                          <p:attrName>ppt_x</p:attrName>
                                          <p:attrName>ppt_y</p:attrName>
                                        </p:attrNameLst>
                                      </p:cBhvr>
                                      <p:rCtr x="0" y="2963"/>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2.91667E-6 0.05949 L 2.91667E-6 0.10139 " pathEditMode="relative" rAng="0" ptsTypes="AA">
                                      <p:cBhvr>
                                        <p:cTn id="40" dur="1000" fill="hold"/>
                                        <p:tgtEl>
                                          <p:spTgt spid="111"/>
                                        </p:tgtEl>
                                        <p:attrNameLst>
                                          <p:attrName>ppt_x</p:attrName>
                                          <p:attrName>ppt_y</p:attrName>
                                        </p:attrNameLst>
                                      </p:cBhvr>
                                      <p:rCtr x="0" y="2083"/>
                                    </p:animMotion>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14"/>
                                        </p:tgtEl>
                                        <p:attrNameLst>
                                          <p:attrName>style.visibility</p:attrName>
                                        </p:attrNameLst>
                                      </p:cBhvr>
                                      <p:to>
                                        <p:strVal val="visible"/>
                                      </p:to>
                                    </p:set>
                                    <p:anim calcmode="lin" valueType="num">
                                      <p:cBhvr additive="base">
                                        <p:cTn id="45" dur="1000" fill="hold"/>
                                        <p:tgtEl>
                                          <p:spTgt spid="114"/>
                                        </p:tgtEl>
                                        <p:attrNameLst>
                                          <p:attrName>ppt_x</p:attrName>
                                        </p:attrNameLst>
                                      </p:cBhvr>
                                      <p:tavLst>
                                        <p:tav tm="0">
                                          <p:val>
                                            <p:strVal val="0-#ppt_w/2"/>
                                          </p:val>
                                        </p:tav>
                                        <p:tav tm="100000">
                                          <p:val>
                                            <p:strVal val="#ppt_x"/>
                                          </p:val>
                                        </p:tav>
                                      </p:tavLst>
                                    </p:anim>
                                    <p:anim calcmode="lin" valueType="num">
                                      <p:cBhvr additive="base">
                                        <p:cTn id="46" dur="1000" fill="hold"/>
                                        <p:tgtEl>
                                          <p:spTgt spid="114"/>
                                        </p:tgtEl>
                                        <p:attrNameLst>
                                          <p:attrName>ppt_y</p:attrName>
                                        </p:attrNameLst>
                                      </p:cBhvr>
                                      <p:tavLst>
                                        <p:tav tm="0">
                                          <p:val>
                                            <p:strVal val="#ppt_y"/>
                                          </p:val>
                                        </p:tav>
                                        <p:tav tm="100000">
                                          <p:val>
                                            <p:strVal val="#ppt_y"/>
                                          </p:val>
                                        </p:tav>
                                      </p:tavLst>
                                    </p:anim>
                                  </p:childTnLst>
                                </p:cTn>
                              </p:par>
                            </p:childTnLst>
                          </p:cTn>
                        </p:par>
                        <p:par>
                          <p:cTn id="47" fill="hold">
                            <p:stCondLst>
                              <p:cond delay="1000"/>
                            </p:stCondLst>
                            <p:childTnLst>
                              <p:par>
                                <p:cTn id="48" presetID="8" presetClass="entr" presetSubtype="16"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diamond(in)">
                                      <p:cBhvr>
                                        <p:cTn id="50" dur="10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3.75E-6 1.85185E-6 L 0.00013 0.04676 " pathEditMode="relative" rAng="0" ptsTypes="AA">
                                      <p:cBhvr>
                                        <p:cTn id="54" dur="1000" fill="hold"/>
                                        <p:tgtEl>
                                          <p:spTgt spid="108"/>
                                        </p:tgtEl>
                                        <p:attrNameLst>
                                          <p:attrName>ppt_x</p:attrName>
                                          <p:attrName>ppt_y</p:attrName>
                                        </p:attrNameLst>
                                      </p:cBhvr>
                                      <p:rCtr x="0" y="2338"/>
                                    </p:animMotion>
                                  </p:childTnLst>
                                </p:cTn>
                              </p:par>
                            </p:childTnLst>
                          </p:cTn>
                        </p:par>
                      </p:childTnLst>
                    </p:cTn>
                  </p:par>
                  <p:par>
                    <p:cTn id="55" fill="hold">
                      <p:stCondLst>
                        <p:cond delay="indefinite"/>
                      </p:stCondLst>
                      <p:childTnLst>
                        <p:par>
                          <p:cTn id="56" fill="hold">
                            <p:stCondLst>
                              <p:cond delay="0"/>
                            </p:stCondLst>
                            <p:childTnLst>
                              <p:par>
                                <p:cTn id="57" presetID="64" presetClass="path" presetSubtype="0" accel="50000" decel="50000" fill="hold" nodeType="clickEffect">
                                  <p:stCondLst>
                                    <p:cond delay="0"/>
                                  </p:stCondLst>
                                  <p:childTnLst>
                                    <p:animMotion origin="layout" path="M 2.91667E-6 0.10139 L 2.91667E-6 0.00694 " pathEditMode="relative" rAng="0" ptsTypes="AA">
                                      <p:cBhvr>
                                        <p:cTn id="58" dur="1000" fill="hold"/>
                                        <p:tgtEl>
                                          <p:spTgt spid="111"/>
                                        </p:tgtEl>
                                        <p:attrNameLst>
                                          <p:attrName>ppt_x</p:attrName>
                                          <p:attrName>ppt_y</p:attrName>
                                        </p:attrNameLst>
                                      </p:cBhvr>
                                      <p:rCtr x="0" y="-4722"/>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2.91667E-6 1.85185E-6 L 2.91667E-6 0.06296 " pathEditMode="relative" rAng="0" ptsTypes="AA">
                                      <p:cBhvr>
                                        <p:cTn id="62" dur="1000" fill="hold"/>
                                        <p:tgtEl>
                                          <p:spTgt spid="111"/>
                                        </p:tgtEl>
                                        <p:attrNameLst>
                                          <p:attrName>ppt_x</p:attrName>
                                          <p:attrName>ppt_y</p:attrName>
                                        </p:attrNameLst>
                                      </p:cBhvr>
                                      <p:rCtr x="0" y="3148"/>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2.91667E-6 0.05949 L 2.91667E-6 0.10139 " pathEditMode="relative" rAng="0" ptsTypes="AA">
                                      <p:cBhvr>
                                        <p:cTn id="66" dur="1000" fill="hold"/>
                                        <p:tgtEl>
                                          <p:spTgt spid="111"/>
                                        </p:tgtEl>
                                        <p:attrNameLst>
                                          <p:attrName>ppt_x</p:attrName>
                                          <p:attrName>ppt_y</p:attrName>
                                        </p:attrNameLst>
                                      </p:cBhvr>
                                      <p:rCtr x="0" y="2083"/>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2.91667E-6 0.10139 L 2.91667E-6 0.14514 " pathEditMode="relative" rAng="0" ptsTypes="AA">
                                      <p:cBhvr>
                                        <p:cTn id="70" dur="1000" fill="hold"/>
                                        <p:tgtEl>
                                          <p:spTgt spid="111"/>
                                        </p:tgtEl>
                                        <p:attrNameLst>
                                          <p:attrName>ppt_x</p:attrName>
                                          <p:attrName>ppt_y</p:attrName>
                                        </p:attrNameLst>
                                      </p:cBhvr>
                                      <p:rCtr x="0" y="2176"/>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2.91667E-6 0.14074 L 2.91667E-6 0.19491 " pathEditMode="relative" rAng="0" ptsTypes="AA">
                                      <p:cBhvr>
                                        <p:cTn id="74" dur="1000" fill="hold"/>
                                        <p:tgtEl>
                                          <p:spTgt spid="111"/>
                                        </p:tgtEl>
                                        <p:attrNameLst>
                                          <p:attrName>ppt_x</p:attrName>
                                          <p:attrName>ppt_y</p:attrName>
                                        </p:attrNameLst>
                                      </p:cBhvr>
                                      <p:rCtr x="0" y="2708"/>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2.91667E-6 0.19282 L 2.91667E-6 0.23565 " pathEditMode="relative" rAng="0" ptsTypes="AA">
                                      <p:cBhvr>
                                        <p:cTn id="78" dur="1000" fill="hold"/>
                                        <p:tgtEl>
                                          <p:spTgt spid="111"/>
                                        </p:tgtEl>
                                        <p:attrNameLst>
                                          <p:attrName>ppt_x</p:attrName>
                                          <p:attrName>ppt_y</p:attrName>
                                        </p:attrNameLst>
                                      </p:cBhvr>
                                      <p:rCtr x="0" y="2130"/>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2.91667E-6 0.23449 L 2.91667E-6 0.27963 " pathEditMode="relative" rAng="0" ptsTypes="AA">
                                      <p:cBhvr>
                                        <p:cTn id="82" dur="1000" fill="hold"/>
                                        <p:tgtEl>
                                          <p:spTgt spid="111"/>
                                        </p:tgtEl>
                                        <p:attrNameLst>
                                          <p:attrName>ppt_x</p:attrName>
                                          <p:attrName>ppt_y</p:attrName>
                                        </p:attrNameLst>
                                      </p:cBhvr>
                                      <p:rCtr x="0" y="2245"/>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2.91667E-6 0.27731 L 2.91667E-6 0.3419 " pathEditMode="relative" rAng="0" ptsTypes="AA">
                                      <p:cBhvr>
                                        <p:cTn id="86" dur="1000" fill="hold"/>
                                        <p:tgtEl>
                                          <p:spTgt spid="111"/>
                                        </p:tgtEl>
                                        <p:attrNameLst>
                                          <p:attrName>ppt_x</p:attrName>
                                          <p:attrName>ppt_y</p:attrName>
                                        </p:attrNameLst>
                                      </p:cBhvr>
                                      <p:rCtr x="0" y="3218"/>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3.75E-6 0.04583 L 3.75E-6 0.08981 " pathEditMode="relative" rAng="0" ptsTypes="AA">
                                      <p:cBhvr>
                                        <p:cTn id="90" dur="1000" fill="hold"/>
                                        <p:tgtEl>
                                          <p:spTgt spid="108"/>
                                        </p:tgtEl>
                                        <p:attrNameLst>
                                          <p:attrName>ppt_x</p:attrName>
                                          <p:attrName>ppt_y</p:attrName>
                                        </p:attrNameLst>
                                      </p:cBhvr>
                                      <p:rCtr x="0" y="2199"/>
                                    </p:animMotion>
                                  </p:childTnLst>
                                </p:cTn>
                              </p:par>
                            </p:childTnLst>
                          </p:cTn>
                        </p:par>
                      </p:childTnLst>
                    </p:cTn>
                  </p:par>
                  <p:par>
                    <p:cTn id="91" fill="hold">
                      <p:stCondLst>
                        <p:cond delay="indefinite"/>
                      </p:stCondLst>
                      <p:childTnLst>
                        <p:par>
                          <p:cTn id="92" fill="hold">
                            <p:stCondLst>
                              <p:cond delay="0"/>
                            </p:stCondLst>
                            <p:childTnLst>
                              <p:par>
                                <p:cTn id="93" presetID="64" presetClass="path" presetSubtype="0" accel="50000" decel="50000" fill="hold" nodeType="clickEffect">
                                  <p:stCondLst>
                                    <p:cond delay="0"/>
                                  </p:stCondLst>
                                  <p:childTnLst>
                                    <p:animMotion origin="layout" path="M 2.91667E-6 0.33981 L 2.91667E-6 0.00671 " pathEditMode="relative" rAng="0" ptsTypes="AA">
                                      <p:cBhvr>
                                        <p:cTn id="94" dur="1000" fill="hold"/>
                                        <p:tgtEl>
                                          <p:spTgt spid="111"/>
                                        </p:tgtEl>
                                        <p:attrNameLst>
                                          <p:attrName>ppt_x</p:attrName>
                                          <p:attrName>ppt_y</p:attrName>
                                        </p:attrNameLst>
                                      </p:cBhvr>
                                      <p:rCtr x="0" y="-16667"/>
                                    </p:animMotion>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2.91667E-6 0.00278 L 2.91667E-6 0.06227 " pathEditMode="relative" rAng="0" ptsTypes="AA">
                                      <p:cBhvr>
                                        <p:cTn id="98" dur="1000" fill="hold"/>
                                        <p:tgtEl>
                                          <p:spTgt spid="111"/>
                                        </p:tgtEl>
                                        <p:attrNameLst>
                                          <p:attrName>ppt_x</p:attrName>
                                          <p:attrName>ppt_y</p:attrName>
                                        </p:attrNameLst>
                                      </p:cBhvr>
                                      <p:rCtr x="0" y="2963"/>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2.91667E-6 0.05949 L 2.91667E-6 0.10139 " pathEditMode="relative" rAng="0" ptsTypes="AA">
                                      <p:cBhvr>
                                        <p:cTn id="102" dur="1000" fill="hold"/>
                                        <p:tgtEl>
                                          <p:spTgt spid="111"/>
                                        </p:tgtEl>
                                        <p:attrNameLst>
                                          <p:attrName>ppt_x</p:attrName>
                                          <p:attrName>ppt_y</p:attrName>
                                        </p:attrNameLst>
                                      </p:cBhvr>
                                      <p:rCtr x="0" y="2083"/>
                                    </p:animMotion>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2.91667E-6 0.09907 L 2.91667E-6 0.14074 " pathEditMode="relative" rAng="0" ptsTypes="AA">
                                      <p:cBhvr>
                                        <p:cTn id="106" dur="1000" fill="hold"/>
                                        <p:tgtEl>
                                          <p:spTgt spid="111"/>
                                        </p:tgtEl>
                                        <p:attrNameLst>
                                          <p:attrName>ppt_x</p:attrName>
                                          <p:attrName>ppt_y</p:attrName>
                                        </p:attrNameLst>
                                      </p:cBhvr>
                                      <p:rCtr x="0" y="2083"/>
                                    </p:animMotion>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2.91667E-6 0.14282 L 2.91667E-6 0.19537 " pathEditMode="relative" rAng="0" ptsTypes="AA">
                                      <p:cBhvr>
                                        <p:cTn id="110" dur="1000" fill="hold"/>
                                        <p:tgtEl>
                                          <p:spTgt spid="111"/>
                                        </p:tgtEl>
                                        <p:attrNameLst>
                                          <p:attrName>ppt_x</p:attrName>
                                          <p:attrName>ppt_y</p:attrName>
                                        </p:attrNameLst>
                                      </p:cBhvr>
                                      <p:rCtr x="0" y="2616"/>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nodeType="clickEffect">
                                  <p:stCondLst>
                                    <p:cond delay="0"/>
                                  </p:stCondLst>
                                  <p:childTnLst>
                                    <p:animMotion origin="layout" path="M 2.91667E-6 0.19491 L 2.91667E-6 0.23773 " pathEditMode="relative" rAng="0" ptsTypes="AA">
                                      <p:cBhvr>
                                        <p:cTn id="114" dur="1000" fill="hold"/>
                                        <p:tgtEl>
                                          <p:spTgt spid="111"/>
                                        </p:tgtEl>
                                        <p:attrNameLst>
                                          <p:attrName>ppt_x</p:attrName>
                                          <p:attrName>ppt_y</p:attrName>
                                        </p:attrNameLst>
                                      </p:cBhvr>
                                      <p:rCtr x="0" y="2130"/>
                                    </p:animMotion>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nodeType="clickEffect">
                                  <p:stCondLst>
                                    <p:cond delay="0"/>
                                  </p:stCondLst>
                                  <p:childTnLst>
                                    <p:animMotion origin="layout" path="M 2.91667E-6 0.23449 L 2.91667E-6 0.28819 " pathEditMode="relative" rAng="0" ptsTypes="AA">
                                      <p:cBhvr>
                                        <p:cTn id="118" dur="1000" fill="hold"/>
                                        <p:tgtEl>
                                          <p:spTgt spid="111"/>
                                        </p:tgtEl>
                                        <p:attrNameLst>
                                          <p:attrName>ppt_x</p:attrName>
                                          <p:attrName>ppt_y</p:attrName>
                                        </p:attrNameLst>
                                      </p:cBhvr>
                                      <p:rCtr x="0" y="2685"/>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nodeType="clickEffect">
                                  <p:stCondLst>
                                    <p:cond delay="0"/>
                                  </p:stCondLst>
                                  <p:childTnLst>
                                    <p:animMotion origin="layout" path="M -3.95833E-6 -4.81481E-6 L -3.95833E-6 0.04908 " pathEditMode="relative" rAng="0" ptsTypes="AA">
                                      <p:cBhvr>
                                        <p:cTn id="122" dur="1000" fill="hold"/>
                                        <p:tgtEl>
                                          <p:spTgt spid="114"/>
                                        </p:tgtEl>
                                        <p:attrNameLst>
                                          <p:attrName>ppt_x</p:attrName>
                                          <p:attrName>ppt_y</p:attrName>
                                        </p:attrNameLst>
                                      </p:cBhvr>
                                      <p:rCtr x="0" y="2454"/>
                                    </p:animMotion>
                                  </p:childTnLst>
                                </p:cTn>
                              </p:par>
                            </p:childTnLst>
                          </p:cTn>
                        </p:par>
                        <p:par>
                          <p:cTn id="123" fill="hold">
                            <p:stCondLst>
                              <p:cond delay="1000"/>
                            </p:stCondLst>
                            <p:childTnLst>
                              <p:par>
                                <p:cTn id="124" presetID="8" presetClass="entr" presetSubtype="16" fill="hold" grpId="0" nodeType="afterEffect">
                                  <p:stCondLst>
                                    <p:cond delay="0"/>
                                  </p:stCondLst>
                                  <p:childTnLst>
                                    <p:set>
                                      <p:cBhvr>
                                        <p:cTn id="125" dur="1" fill="hold">
                                          <p:stCondLst>
                                            <p:cond delay="0"/>
                                          </p:stCondLst>
                                        </p:cTn>
                                        <p:tgtEl>
                                          <p:spTgt spid="33"/>
                                        </p:tgtEl>
                                        <p:attrNameLst>
                                          <p:attrName>style.visibility</p:attrName>
                                        </p:attrNameLst>
                                      </p:cBhvr>
                                      <p:to>
                                        <p:strVal val="visible"/>
                                      </p:to>
                                    </p:set>
                                    <p:animEffect transition="in" filter="diamond(in)">
                                      <p:cBhvr>
                                        <p:cTn id="126" dur="1000"/>
                                        <p:tgtEl>
                                          <p:spTgt spid="33"/>
                                        </p:tgtEl>
                                      </p:cBhvr>
                                    </p:animEffec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nodeType="clickEffect">
                                  <p:stCondLst>
                                    <p:cond delay="0"/>
                                  </p:stCondLst>
                                  <p:childTnLst>
                                    <p:animMotion origin="layout" path="M 3.75E-6 0.08565 L 3.75E-6 0.14028 " pathEditMode="relative" rAng="0" ptsTypes="AA">
                                      <p:cBhvr>
                                        <p:cTn id="130" dur="1000" fill="hold"/>
                                        <p:tgtEl>
                                          <p:spTgt spid="108"/>
                                        </p:tgtEl>
                                        <p:attrNameLst>
                                          <p:attrName>ppt_x</p:attrName>
                                          <p:attrName>ppt_y</p:attrName>
                                        </p:attrNameLst>
                                      </p:cBhvr>
                                      <p:rCtr x="0" y="2731"/>
                                    </p:animMotion>
                                  </p:childTnLst>
                                </p:cTn>
                              </p:par>
                            </p:childTnLst>
                          </p:cTn>
                        </p:par>
                      </p:childTnLst>
                    </p:cTn>
                  </p:par>
                  <p:par>
                    <p:cTn id="131" fill="hold">
                      <p:stCondLst>
                        <p:cond delay="indefinite"/>
                      </p:stCondLst>
                      <p:childTnLst>
                        <p:par>
                          <p:cTn id="132" fill="hold">
                            <p:stCondLst>
                              <p:cond delay="0"/>
                            </p:stCondLst>
                            <p:childTnLst>
                              <p:par>
                                <p:cTn id="133" presetID="64" presetClass="path" presetSubtype="0" accel="50000" decel="50000" fill="hold" nodeType="clickEffect">
                                  <p:stCondLst>
                                    <p:cond delay="0"/>
                                  </p:stCondLst>
                                  <p:childTnLst>
                                    <p:animMotion origin="layout" path="M 2.91667E-6 0.27963 L 2.91667E-6 0.00069 " pathEditMode="relative" rAng="0" ptsTypes="AA">
                                      <p:cBhvr>
                                        <p:cTn id="134" dur="1000" fill="hold"/>
                                        <p:tgtEl>
                                          <p:spTgt spid="111"/>
                                        </p:tgtEl>
                                        <p:attrNameLst>
                                          <p:attrName>ppt_x</p:attrName>
                                          <p:attrName>ppt_y</p:attrName>
                                        </p:attrNameLst>
                                      </p:cBhvr>
                                      <p:rCtr x="0" y="-13958"/>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nodeType="clickEffect">
                                  <p:stCondLst>
                                    <p:cond delay="0"/>
                                  </p:stCondLst>
                                  <p:childTnLst>
                                    <p:animMotion origin="layout" path="M 2.91667E-6 0.00278 L 2.91667E-6 0.06227 " pathEditMode="relative" rAng="0" ptsTypes="AA">
                                      <p:cBhvr>
                                        <p:cTn id="138" dur="1000" fill="hold"/>
                                        <p:tgtEl>
                                          <p:spTgt spid="111"/>
                                        </p:tgtEl>
                                        <p:attrNameLst>
                                          <p:attrName>ppt_x</p:attrName>
                                          <p:attrName>ppt_y</p:attrName>
                                        </p:attrNameLst>
                                      </p:cBhvr>
                                      <p:rCtr x="0" y="2963"/>
                                    </p:animMotion>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nodeType="clickEffect">
                                  <p:stCondLst>
                                    <p:cond delay="0"/>
                                  </p:stCondLst>
                                  <p:childTnLst>
                                    <p:animMotion origin="layout" path="M -3.95833E-6 0.04792 L -3.95833E-6 0.097 " pathEditMode="relative" rAng="0" ptsTypes="AA">
                                      <p:cBhvr>
                                        <p:cTn id="142" dur="1000" fill="hold"/>
                                        <p:tgtEl>
                                          <p:spTgt spid="114"/>
                                        </p:tgtEl>
                                        <p:attrNameLst>
                                          <p:attrName>ppt_x</p:attrName>
                                          <p:attrName>ppt_y</p:attrName>
                                        </p:attrNameLst>
                                      </p:cBhvr>
                                      <p:rCtr x="0" y="2454"/>
                                    </p:animMotion>
                                  </p:childTnLst>
                                </p:cTn>
                              </p:par>
                            </p:childTnLst>
                          </p:cTn>
                        </p:par>
                        <p:par>
                          <p:cTn id="143" fill="hold">
                            <p:stCondLst>
                              <p:cond delay="1000"/>
                            </p:stCondLst>
                            <p:childTnLst>
                              <p:par>
                                <p:cTn id="144" presetID="8" presetClass="entr" presetSubtype="16" fill="hold" grpId="0" nodeType="afterEffect">
                                  <p:stCondLst>
                                    <p:cond delay="0"/>
                                  </p:stCondLst>
                                  <p:childTnLst>
                                    <p:set>
                                      <p:cBhvr>
                                        <p:cTn id="145" dur="1" fill="hold">
                                          <p:stCondLst>
                                            <p:cond delay="0"/>
                                          </p:stCondLst>
                                        </p:cTn>
                                        <p:tgtEl>
                                          <p:spTgt spid="35"/>
                                        </p:tgtEl>
                                        <p:attrNameLst>
                                          <p:attrName>style.visibility</p:attrName>
                                        </p:attrNameLst>
                                      </p:cBhvr>
                                      <p:to>
                                        <p:strVal val="visible"/>
                                      </p:to>
                                    </p:set>
                                    <p:animEffect transition="in" filter="diamond(in)">
                                      <p:cBhvr>
                                        <p:cTn id="146" dur="1000"/>
                                        <p:tgtEl>
                                          <p:spTgt spid="35"/>
                                        </p:tgtEl>
                                      </p:cBhvr>
                                    </p:animEffec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3.75E-6 0.14028 L 0.00013 0.18495 " pathEditMode="relative" rAng="0" ptsTypes="AA">
                                      <p:cBhvr>
                                        <p:cTn id="150" dur="1000" fill="hold"/>
                                        <p:tgtEl>
                                          <p:spTgt spid="108"/>
                                        </p:tgtEl>
                                        <p:attrNameLst>
                                          <p:attrName>ppt_x</p:attrName>
                                          <p:attrName>ppt_y</p:attrName>
                                        </p:attrNameLst>
                                      </p:cBhvr>
                                      <p:rCtr x="0" y="2222"/>
                                    </p:animMotion>
                                  </p:childTnLst>
                                </p:cTn>
                              </p:par>
                            </p:childTnLst>
                          </p:cTn>
                        </p:par>
                      </p:childTnLst>
                    </p:cTn>
                  </p:par>
                  <p:par>
                    <p:cTn id="151" fill="hold">
                      <p:stCondLst>
                        <p:cond delay="indefinite"/>
                      </p:stCondLst>
                      <p:childTnLst>
                        <p:par>
                          <p:cTn id="152" fill="hold">
                            <p:stCondLst>
                              <p:cond delay="0"/>
                            </p:stCondLst>
                            <p:childTnLst>
                              <p:par>
                                <p:cTn id="153" presetID="64" presetClass="path" presetSubtype="0" accel="50000" decel="50000" fill="hold" nodeType="clickEffect">
                                  <p:stCondLst>
                                    <p:cond delay="0"/>
                                  </p:stCondLst>
                                  <p:childTnLst>
                                    <p:animMotion origin="layout" path="M 2.91667E-6 0.05741 L 2.91667E-6 0.00486 " pathEditMode="relative" rAng="0" ptsTypes="AA">
                                      <p:cBhvr>
                                        <p:cTn id="154" dur="1000" fill="hold"/>
                                        <p:tgtEl>
                                          <p:spTgt spid="111"/>
                                        </p:tgtEl>
                                        <p:attrNameLst>
                                          <p:attrName>ppt_x</p:attrName>
                                          <p:attrName>ppt_y</p:attrName>
                                        </p:attrNameLst>
                                      </p:cBhvr>
                                      <p:rCtr x="0" y="-2639"/>
                                    </p:animMotion>
                                  </p:childTnLst>
                                </p:cTn>
                              </p:par>
                            </p:childTnLst>
                          </p:cTn>
                        </p:par>
                      </p:childTnLst>
                    </p:cTn>
                  </p:par>
                  <p:par>
                    <p:cTn id="155" fill="hold">
                      <p:stCondLst>
                        <p:cond delay="indefinite"/>
                      </p:stCondLst>
                      <p:childTnLst>
                        <p:par>
                          <p:cTn id="156" fill="hold">
                            <p:stCondLst>
                              <p:cond delay="0"/>
                            </p:stCondLst>
                            <p:childTnLst>
                              <p:par>
                                <p:cTn id="157" presetID="42" presetClass="path" presetSubtype="0" accel="50000" decel="50000" fill="hold" nodeType="clickEffect">
                                  <p:stCondLst>
                                    <p:cond delay="0"/>
                                  </p:stCondLst>
                                  <p:childTnLst>
                                    <p:animMotion origin="layout" path="M 2.91667E-6 0.00694 L 2.91667E-6 0.05579 " pathEditMode="relative" rAng="0" ptsTypes="AA">
                                      <p:cBhvr>
                                        <p:cTn id="158" dur="1000" fill="hold"/>
                                        <p:tgtEl>
                                          <p:spTgt spid="111"/>
                                        </p:tgtEl>
                                        <p:attrNameLst>
                                          <p:attrName>ppt_x</p:attrName>
                                          <p:attrName>ppt_y</p:attrName>
                                        </p:attrNameLst>
                                      </p:cBhvr>
                                      <p:rCtr x="0" y="2431"/>
                                    </p:animMotion>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nodeType="clickEffect">
                                  <p:stCondLst>
                                    <p:cond delay="0"/>
                                  </p:stCondLst>
                                  <p:childTnLst>
                                    <p:animMotion origin="layout" path="M 2.91667E-6 0.05949 L 2.91667E-6 0.10139 " pathEditMode="relative" rAng="0" ptsTypes="AA">
                                      <p:cBhvr>
                                        <p:cTn id="162" dur="1000" fill="hold"/>
                                        <p:tgtEl>
                                          <p:spTgt spid="111"/>
                                        </p:tgtEl>
                                        <p:attrNameLst>
                                          <p:attrName>ppt_x</p:attrName>
                                          <p:attrName>ppt_y</p:attrName>
                                        </p:attrNameLst>
                                      </p:cBhvr>
                                      <p:rCtr x="0" y="2083"/>
                                    </p:animMotion>
                                  </p:childTnLst>
                                </p:cTn>
                              </p:par>
                            </p:childTnLst>
                          </p:cTn>
                        </p:par>
                      </p:childTnLst>
                    </p:cTn>
                  </p:par>
                  <p:par>
                    <p:cTn id="163" fill="hold">
                      <p:stCondLst>
                        <p:cond delay="indefinite"/>
                      </p:stCondLst>
                      <p:childTnLst>
                        <p:par>
                          <p:cTn id="164" fill="hold">
                            <p:stCondLst>
                              <p:cond delay="0"/>
                            </p:stCondLst>
                            <p:childTnLst>
                              <p:par>
                                <p:cTn id="165" presetID="42" presetClass="path" presetSubtype="0" accel="50000" decel="50000" fill="hold" nodeType="clickEffect">
                                  <p:stCondLst>
                                    <p:cond delay="0"/>
                                  </p:stCondLst>
                                  <p:childTnLst>
                                    <p:animMotion origin="layout" path="M 2.91667E-6 0.10139 L 2.91667E-6 0.14537 " pathEditMode="relative" rAng="0" ptsTypes="AA">
                                      <p:cBhvr>
                                        <p:cTn id="166" dur="1000" fill="hold"/>
                                        <p:tgtEl>
                                          <p:spTgt spid="111"/>
                                        </p:tgtEl>
                                        <p:attrNameLst>
                                          <p:attrName>ppt_x</p:attrName>
                                          <p:attrName>ppt_y</p:attrName>
                                        </p:attrNameLst>
                                      </p:cBhvr>
                                      <p:rCtr x="0" y="2199"/>
                                    </p:animMotion>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nodeType="clickEffect">
                                  <p:stCondLst>
                                    <p:cond delay="0"/>
                                  </p:stCondLst>
                                  <p:childTnLst>
                                    <p:animMotion origin="layout" path="M 2.91667E-6 0.14491 L 2.91667E-6 0.19537 " pathEditMode="relative" rAng="0" ptsTypes="AA">
                                      <p:cBhvr>
                                        <p:cTn id="170" dur="1000" fill="hold"/>
                                        <p:tgtEl>
                                          <p:spTgt spid="111"/>
                                        </p:tgtEl>
                                        <p:attrNameLst>
                                          <p:attrName>ppt_x</p:attrName>
                                          <p:attrName>ppt_y</p:attrName>
                                        </p:attrNameLst>
                                      </p:cBhvr>
                                      <p:rCtr x="0" y="2523"/>
                                    </p:animMotion>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nodeType="clickEffect">
                                  <p:stCondLst>
                                    <p:cond delay="0"/>
                                  </p:stCondLst>
                                  <p:childTnLst>
                                    <p:animMotion origin="layout" path="M 2.91667E-6 0.19491 L 2.91667E-6 0.23773 " pathEditMode="relative" rAng="0" ptsTypes="AA">
                                      <p:cBhvr>
                                        <p:cTn id="174" dur="1000" fill="hold"/>
                                        <p:tgtEl>
                                          <p:spTgt spid="111"/>
                                        </p:tgtEl>
                                        <p:attrNameLst>
                                          <p:attrName>ppt_x</p:attrName>
                                          <p:attrName>ppt_y</p:attrName>
                                        </p:attrNameLst>
                                      </p:cBhvr>
                                      <p:rCtr x="0" y="2130"/>
                                    </p:animMotion>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nodeType="clickEffect">
                                  <p:stCondLst>
                                    <p:cond delay="0"/>
                                  </p:stCondLst>
                                  <p:childTnLst>
                                    <p:animMotion origin="layout" path="M 2.91667E-6 0.23565 L 2.91667E-6 0.29028 " pathEditMode="relative" rAng="0" ptsTypes="AA">
                                      <p:cBhvr>
                                        <p:cTn id="178" dur="1000" fill="hold"/>
                                        <p:tgtEl>
                                          <p:spTgt spid="111"/>
                                        </p:tgtEl>
                                        <p:attrNameLst>
                                          <p:attrName>ppt_x</p:attrName>
                                          <p:attrName>ppt_y</p:attrName>
                                        </p:attrNameLst>
                                      </p:cBhvr>
                                      <p:rCtr x="0" y="2731"/>
                                    </p:animMotion>
                                  </p:childTnLst>
                                </p:cTn>
                              </p:par>
                            </p:childTnLst>
                          </p:cTn>
                        </p:par>
                      </p:childTnLst>
                    </p:cTn>
                  </p:par>
                  <p:par>
                    <p:cTn id="179" fill="hold">
                      <p:stCondLst>
                        <p:cond delay="indefinite"/>
                      </p:stCondLst>
                      <p:childTnLst>
                        <p:par>
                          <p:cTn id="180" fill="hold">
                            <p:stCondLst>
                              <p:cond delay="0"/>
                            </p:stCondLst>
                            <p:childTnLst>
                              <p:par>
                                <p:cTn id="181" presetID="42" presetClass="path" presetSubtype="0" accel="50000" decel="50000" fill="hold" nodeType="clickEffect">
                                  <p:stCondLst>
                                    <p:cond delay="0"/>
                                  </p:stCondLst>
                                  <p:childTnLst>
                                    <p:animMotion origin="layout" path="M 2.91667E-6 0.27754 L 2.91667E-6 0.34051 " pathEditMode="relative" rAng="0" ptsTypes="AA">
                                      <p:cBhvr>
                                        <p:cTn id="182" dur="1000" fill="hold"/>
                                        <p:tgtEl>
                                          <p:spTgt spid="111"/>
                                        </p:tgtEl>
                                        <p:attrNameLst>
                                          <p:attrName>ppt_x</p:attrName>
                                          <p:attrName>ppt_y</p:attrName>
                                        </p:attrNameLst>
                                      </p:cBhvr>
                                      <p:rCtr x="0" y="3148"/>
                                    </p:animMotion>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nodeType="clickEffect">
                                  <p:stCondLst>
                                    <p:cond delay="0"/>
                                  </p:stCondLst>
                                  <p:childTnLst>
                                    <p:animMotion origin="layout" path="M 3.75E-6 0.18403 L 3.75E-6 0.23449 " pathEditMode="relative" rAng="0" ptsTypes="AA">
                                      <p:cBhvr>
                                        <p:cTn id="186" dur="1000" fill="hold"/>
                                        <p:tgtEl>
                                          <p:spTgt spid="108"/>
                                        </p:tgtEl>
                                        <p:attrNameLst>
                                          <p:attrName>ppt_x</p:attrName>
                                          <p:attrName>ppt_y</p:attrName>
                                        </p:attrNameLst>
                                      </p:cBhvr>
                                      <p:rCtr x="0" y="2523"/>
                                    </p:animMotion>
                                  </p:childTnLst>
                                </p:cTn>
                              </p:par>
                            </p:childTnLst>
                          </p:cTn>
                        </p:par>
                      </p:childTnLst>
                    </p:cTn>
                  </p:par>
                  <p:par>
                    <p:cTn id="187" fill="hold">
                      <p:stCondLst>
                        <p:cond delay="indefinite"/>
                      </p:stCondLst>
                      <p:childTnLst>
                        <p:par>
                          <p:cTn id="188" fill="hold">
                            <p:stCondLst>
                              <p:cond delay="0"/>
                            </p:stCondLst>
                            <p:childTnLst>
                              <p:par>
                                <p:cTn id="189" presetID="64" presetClass="path" presetSubtype="0" accel="50000" decel="50000" fill="hold" nodeType="clickEffect">
                                  <p:stCondLst>
                                    <p:cond delay="0"/>
                                  </p:stCondLst>
                                  <p:childTnLst>
                                    <p:animMotion origin="layout" path="M 2.91667E-6 0.3419 L 2.91667E-6 0.00879 " pathEditMode="relative" rAng="0" ptsTypes="AA">
                                      <p:cBhvr>
                                        <p:cTn id="190" dur="1000" fill="hold"/>
                                        <p:tgtEl>
                                          <p:spTgt spid="111"/>
                                        </p:tgtEl>
                                        <p:attrNameLst>
                                          <p:attrName>ppt_x</p:attrName>
                                          <p:attrName>ppt_y</p:attrName>
                                        </p:attrNameLst>
                                      </p:cBhvr>
                                      <p:rCtr x="0" y="-16667"/>
                                    </p:animMotion>
                                  </p:childTnLst>
                                </p:cTn>
                              </p:par>
                            </p:childTnLst>
                          </p:cTn>
                        </p:par>
                      </p:childTnLst>
                    </p:cTn>
                  </p:par>
                  <p:par>
                    <p:cTn id="191" fill="hold">
                      <p:stCondLst>
                        <p:cond delay="indefinite"/>
                      </p:stCondLst>
                      <p:childTnLst>
                        <p:par>
                          <p:cTn id="192" fill="hold">
                            <p:stCondLst>
                              <p:cond delay="0"/>
                            </p:stCondLst>
                            <p:childTnLst>
                              <p:par>
                                <p:cTn id="193" presetID="42" presetClass="path" presetSubtype="0" accel="50000" decel="50000" fill="hold" nodeType="clickEffect">
                                  <p:stCondLst>
                                    <p:cond delay="0"/>
                                  </p:stCondLst>
                                  <p:childTnLst>
                                    <p:animMotion origin="layout" path="M 2.91667E-6 0.00694 L 2.91667E-6 0.05579 " pathEditMode="relative" rAng="0" ptsTypes="AA">
                                      <p:cBhvr>
                                        <p:cTn id="194" dur="1000" fill="hold"/>
                                        <p:tgtEl>
                                          <p:spTgt spid="111"/>
                                        </p:tgtEl>
                                        <p:attrNameLst>
                                          <p:attrName>ppt_x</p:attrName>
                                          <p:attrName>ppt_y</p:attrName>
                                        </p:attrNameLst>
                                      </p:cBhvr>
                                      <p:rCtr x="0" y="2431"/>
                                    </p:animMotion>
                                  </p:childTnLst>
                                </p:cTn>
                              </p:par>
                            </p:childTnLst>
                          </p:cTn>
                        </p:par>
                      </p:childTnLst>
                    </p:cTn>
                  </p:par>
                  <p:par>
                    <p:cTn id="195" fill="hold">
                      <p:stCondLst>
                        <p:cond delay="indefinite"/>
                      </p:stCondLst>
                      <p:childTnLst>
                        <p:par>
                          <p:cTn id="196" fill="hold">
                            <p:stCondLst>
                              <p:cond delay="0"/>
                            </p:stCondLst>
                            <p:childTnLst>
                              <p:par>
                                <p:cTn id="197" presetID="42" presetClass="path" presetSubtype="0" accel="50000" decel="50000" fill="hold" nodeType="clickEffect">
                                  <p:stCondLst>
                                    <p:cond delay="0"/>
                                  </p:stCondLst>
                                  <p:childTnLst>
                                    <p:animMotion origin="layout" path="M 2.91667E-6 0.05949 L 2.91667E-6 0.10139 " pathEditMode="relative" rAng="0" ptsTypes="AA">
                                      <p:cBhvr>
                                        <p:cTn id="198" dur="1000" fill="hold"/>
                                        <p:tgtEl>
                                          <p:spTgt spid="111"/>
                                        </p:tgtEl>
                                        <p:attrNameLst>
                                          <p:attrName>ppt_x</p:attrName>
                                          <p:attrName>ppt_y</p:attrName>
                                        </p:attrNameLst>
                                      </p:cBhvr>
                                      <p:rCtr x="0" y="2083"/>
                                    </p:animMotion>
                                  </p:childTnLst>
                                </p:cTn>
                              </p:par>
                            </p:childTnLst>
                          </p:cTn>
                        </p:par>
                      </p:childTnLst>
                    </p:cTn>
                  </p:par>
                  <p:par>
                    <p:cTn id="199" fill="hold">
                      <p:stCondLst>
                        <p:cond delay="indefinite"/>
                      </p:stCondLst>
                      <p:childTnLst>
                        <p:par>
                          <p:cTn id="200" fill="hold">
                            <p:stCondLst>
                              <p:cond delay="0"/>
                            </p:stCondLst>
                            <p:childTnLst>
                              <p:par>
                                <p:cTn id="201" presetID="42" presetClass="path" presetSubtype="0" accel="50000" decel="50000" fill="hold" nodeType="clickEffect">
                                  <p:stCondLst>
                                    <p:cond delay="0"/>
                                  </p:stCondLst>
                                  <p:childTnLst>
                                    <p:animMotion origin="layout" path="M 2.91667E-6 0.09907 L 2.91667E-6 0.14305 " pathEditMode="relative" rAng="0" ptsTypes="AA">
                                      <p:cBhvr>
                                        <p:cTn id="202" dur="1000" fill="hold"/>
                                        <p:tgtEl>
                                          <p:spTgt spid="111"/>
                                        </p:tgtEl>
                                        <p:attrNameLst>
                                          <p:attrName>ppt_x</p:attrName>
                                          <p:attrName>ppt_y</p:attrName>
                                        </p:attrNameLst>
                                      </p:cBhvr>
                                      <p:rCtr x="0" y="2199"/>
                                    </p:animMotion>
                                  </p:childTnLst>
                                </p:cTn>
                              </p:par>
                            </p:childTnLst>
                          </p:cTn>
                        </p:par>
                      </p:childTnLst>
                    </p:cTn>
                  </p:par>
                  <p:par>
                    <p:cTn id="203" fill="hold">
                      <p:stCondLst>
                        <p:cond delay="indefinite"/>
                      </p:stCondLst>
                      <p:childTnLst>
                        <p:par>
                          <p:cTn id="204" fill="hold">
                            <p:stCondLst>
                              <p:cond delay="0"/>
                            </p:stCondLst>
                            <p:childTnLst>
                              <p:par>
                                <p:cTn id="205" presetID="42" presetClass="path" presetSubtype="0" accel="50000" decel="50000" fill="hold" nodeType="clickEffect">
                                  <p:stCondLst>
                                    <p:cond delay="0"/>
                                  </p:stCondLst>
                                  <p:childTnLst>
                                    <p:animMotion origin="layout" path="M 2.91667E-6 0.14491 L 2.91667E-6 0.19537 " pathEditMode="relative" rAng="0" ptsTypes="AA">
                                      <p:cBhvr>
                                        <p:cTn id="206" dur="1000" fill="hold"/>
                                        <p:tgtEl>
                                          <p:spTgt spid="111"/>
                                        </p:tgtEl>
                                        <p:attrNameLst>
                                          <p:attrName>ppt_x</p:attrName>
                                          <p:attrName>ppt_y</p:attrName>
                                        </p:attrNameLst>
                                      </p:cBhvr>
                                      <p:rCtr x="0" y="2523"/>
                                    </p:animMotion>
                                  </p:childTnLst>
                                </p:cTn>
                              </p:par>
                            </p:childTnLst>
                          </p:cTn>
                        </p:par>
                      </p:childTnLst>
                    </p:cTn>
                  </p:par>
                  <p:par>
                    <p:cTn id="207" fill="hold">
                      <p:stCondLst>
                        <p:cond delay="indefinite"/>
                      </p:stCondLst>
                      <p:childTnLst>
                        <p:par>
                          <p:cTn id="208" fill="hold">
                            <p:stCondLst>
                              <p:cond delay="0"/>
                            </p:stCondLst>
                            <p:childTnLst>
                              <p:par>
                                <p:cTn id="209" presetID="42" presetClass="path" presetSubtype="0" accel="50000" decel="50000" fill="hold" nodeType="clickEffect">
                                  <p:stCondLst>
                                    <p:cond delay="0"/>
                                  </p:stCondLst>
                                  <p:childTnLst>
                                    <p:animMotion origin="layout" path="M -3.95833E-6 0.09491 L -3.95833E-6 0.14329 " pathEditMode="relative" rAng="0" ptsTypes="AA">
                                      <p:cBhvr>
                                        <p:cTn id="210" dur="1000" fill="hold"/>
                                        <p:tgtEl>
                                          <p:spTgt spid="114"/>
                                        </p:tgtEl>
                                        <p:attrNameLst>
                                          <p:attrName>ppt_x</p:attrName>
                                          <p:attrName>ppt_y</p:attrName>
                                        </p:attrNameLst>
                                      </p:cBhvr>
                                      <p:rCtr x="0" y="2407"/>
                                    </p:animMotion>
                                  </p:childTnLst>
                                </p:cTn>
                              </p:par>
                            </p:childTnLst>
                          </p:cTn>
                        </p:par>
                        <p:par>
                          <p:cTn id="211" fill="hold">
                            <p:stCondLst>
                              <p:cond delay="1000"/>
                            </p:stCondLst>
                            <p:childTnLst>
                              <p:par>
                                <p:cTn id="212" presetID="8" presetClass="entr" presetSubtype="16" fill="hold" grpId="0" nodeType="afterEffect">
                                  <p:stCondLst>
                                    <p:cond delay="0"/>
                                  </p:stCondLst>
                                  <p:childTnLst>
                                    <p:set>
                                      <p:cBhvr>
                                        <p:cTn id="213" dur="1" fill="hold">
                                          <p:stCondLst>
                                            <p:cond delay="0"/>
                                          </p:stCondLst>
                                        </p:cTn>
                                        <p:tgtEl>
                                          <p:spTgt spid="36"/>
                                        </p:tgtEl>
                                        <p:attrNameLst>
                                          <p:attrName>style.visibility</p:attrName>
                                        </p:attrNameLst>
                                      </p:cBhvr>
                                      <p:to>
                                        <p:strVal val="visible"/>
                                      </p:to>
                                    </p:set>
                                    <p:animEffect transition="in" filter="diamond(in)">
                                      <p:cBhvr>
                                        <p:cTn id="214" dur="1000"/>
                                        <p:tgtEl>
                                          <p:spTgt spid="36"/>
                                        </p:tgtEl>
                                      </p:cBhvr>
                                    </p:animEffect>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nodeType="clickEffect">
                                  <p:stCondLst>
                                    <p:cond delay="0"/>
                                  </p:stCondLst>
                                  <p:childTnLst>
                                    <p:animMotion origin="layout" path="M 3.75E-6 0.23449 L 0.00013 0.27731 " pathEditMode="relative" rAng="0" ptsTypes="AA">
                                      <p:cBhvr>
                                        <p:cTn id="218" dur="1000" fill="hold"/>
                                        <p:tgtEl>
                                          <p:spTgt spid="108"/>
                                        </p:tgtEl>
                                        <p:attrNameLst>
                                          <p:attrName>ppt_x</p:attrName>
                                          <p:attrName>ppt_y</p:attrName>
                                        </p:attrNameLst>
                                      </p:cBhvr>
                                      <p:rCtr x="0" y="2130"/>
                                    </p:animMotion>
                                  </p:childTnLst>
                                </p:cTn>
                              </p:par>
                            </p:childTnLst>
                          </p:cTn>
                        </p:par>
                      </p:childTnLst>
                    </p:cTn>
                  </p:par>
                  <p:par>
                    <p:cTn id="219" fill="hold">
                      <p:stCondLst>
                        <p:cond delay="indefinite"/>
                      </p:stCondLst>
                      <p:childTnLst>
                        <p:par>
                          <p:cTn id="220" fill="hold">
                            <p:stCondLst>
                              <p:cond delay="0"/>
                            </p:stCondLst>
                            <p:childTnLst>
                              <p:par>
                                <p:cTn id="221" presetID="64" presetClass="path" presetSubtype="0" accel="50000" decel="50000" fill="hold" nodeType="clickEffect">
                                  <p:stCondLst>
                                    <p:cond delay="0"/>
                                  </p:stCondLst>
                                  <p:childTnLst>
                                    <p:animMotion origin="layout" path="M 2.91667E-6 0.19491 L 2.91667E-6 0.00879 " pathEditMode="relative" rAng="0" ptsTypes="AA">
                                      <p:cBhvr>
                                        <p:cTn id="222" dur="1000" fill="hold"/>
                                        <p:tgtEl>
                                          <p:spTgt spid="111"/>
                                        </p:tgtEl>
                                        <p:attrNameLst>
                                          <p:attrName>ppt_x</p:attrName>
                                          <p:attrName>ppt_y</p:attrName>
                                        </p:attrNameLst>
                                      </p:cBhvr>
                                      <p:rCtr x="0" y="-9306"/>
                                    </p:animMotion>
                                  </p:childTnLst>
                                </p:cTn>
                              </p:par>
                            </p:childTnLst>
                          </p:cTn>
                        </p:par>
                      </p:childTnLst>
                    </p:cTn>
                  </p:par>
                  <p:par>
                    <p:cTn id="223" fill="hold">
                      <p:stCondLst>
                        <p:cond delay="indefinite"/>
                      </p:stCondLst>
                      <p:childTnLst>
                        <p:par>
                          <p:cTn id="224" fill="hold">
                            <p:stCondLst>
                              <p:cond delay="0"/>
                            </p:stCondLst>
                            <p:childTnLst>
                              <p:par>
                                <p:cTn id="225" presetID="42" presetClass="path" presetSubtype="0" accel="50000" decel="50000" fill="hold" nodeType="clickEffect">
                                  <p:stCondLst>
                                    <p:cond delay="0"/>
                                  </p:stCondLst>
                                  <p:childTnLst>
                                    <p:animMotion origin="layout" path="M 2.91667E-6 0.00694 L 2.91667E-6 0.05579 " pathEditMode="relative" rAng="0" ptsTypes="AA">
                                      <p:cBhvr>
                                        <p:cTn id="226" dur="1000" fill="hold"/>
                                        <p:tgtEl>
                                          <p:spTgt spid="111"/>
                                        </p:tgtEl>
                                        <p:attrNameLst>
                                          <p:attrName>ppt_x</p:attrName>
                                          <p:attrName>ppt_y</p:attrName>
                                        </p:attrNameLst>
                                      </p:cBhvr>
                                      <p:rCtr x="0" y="2431"/>
                                    </p:animMotion>
                                  </p:childTnLst>
                                </p:cTn>
                              </p:par>
                            </p:childTnLst>
                          </p:cTn>
                        </p:par>
                      </p:childTnLst>
                    </p:cTn>
                  </p:par>
                  <p:par>
                    <p:cTn id="227" fill="hold">
                      <p:stCondLst>
                        <p:cond delay="indefinite"/>
                      </p:stCondLst>
                      <p:childTnLst>
                        <p:par>
                          <p:cTn id="228" fill="hold">
                            <p:stCondLst>
                              <p:cond delay="0"/>
                            </p:stCondLst>
                            <p:childTnLst>
                              <p:par>
                                <p:cTn id="229" presetID="42" presetClass="path" presetSubtype="0" accel="50000" decel="50000" fill="hold" nodeType="clickEffect">
                                  <p:stCondLst>
                                    <p:cond delay="0"/>
                                  </p:stCondLst>
                                  <p:childTnLst>
                                    <p:animMotion origin="layout" path="M 2.91667E-6 0.05949 L 2.91667E-6 0.10347 " pathEditMode="relative" rAng="0" ptsTypes="AA">
                                      <p:cBhvr>
                                        <p:cTn id="230" dur="1000" fill="hold"/>
                                        <p:tgtEl>
                                          <p:spTgt spid="111"/>
                                        </p:tgtEl>
                                        <p:attrNameLst>
                                          <p:attrName>ppt_x</p:attrName>
                                          <p:attrName>ppt_y</p:attrName>
                                        </p:attrNameLst>
                                      </p:cBhvr>
                                      <p:rCtr x="0" y="2199"/>
                                    </p:animMotion>
                                  </p:childTnLst>
                                </p:cTn>
                              </p:par>
                            </p:childTnLst>
                          </p:cTn>
                        </p:par>
                      </p:childTnLst>
                    </p:cTn>
                  </p:par>
                  <p:par>
                    <p:cTn id="231" fill="hold">
                      <p:stCondLst>
                        <p:cond delay="indefinite"/>
                      </p:stCondLst>
                      <p:childTnLst>
                        <p:par>
                          <p:cTn id="232" fill="hold">
                            <p:stCondLst>
                              <p:cond delay="0"/>
                            </p:stCondLst>
                            <p:childTnLst>
                              <p:par>
                                <p:cTn id="233" presetID="42" presetClass="path" presetSubtype="0" accel="50000" decel="50000" fill="hold" nodeType="clickEffect">
                                  <p:stCondLst>
                                    <p:cond delay="0"/>
                                  </p:stCondLst>
                                  <p:childTnLst>
                                    <p:animMotion origin="layout" path="M 2.91667E-6 0.10116 L 2.91667E-6 0.14282 " pathEditMode="relative" rAng="0" ptsTypes="AA">
                                      <p:cBhvr>
                                        <p:cTn id="234" dur="1000" fill="hold"/>
                                        <p:tgtEl>
                                          <p:spTgt spid="111"/>
                                        </p:tgtEl>
                                        <p:attrNameLst>
                                          <p:attrName>ppt_x</p:attrName>
                                          <p:attrName>ppt_y</p:attrName>
                                        </p:attrNameLst>
                                      </p:cBhvr>
                                      <p:rCtr x="0" y="2083"/>
                                    </p:animMotion>
                                  </p:childTnLst>
                                </p:cTn>
                              </p:par>
                            </p:childTnLst>
                          </p:cTn>
                        </p:par>
                      </p:childTnLst>
                    </p:cTn>
                  </p:par>
                  <p:par>
                    <p:cTn id="235" fill="hold">
                      <p:stCondLst>
                        <p:cond delay="indefinite"/>
                      </p:stCondLst>
                      <p:childTnLst>
                        <p:par>
                          <p:cTn id="236" fill="hold">
                            <p:stCondLst>
                              <p:cond delay="0"/>
                            </p:stCondLst>
                            <p:childTnLst>
                              <p:par>
                                <p:cTn id="237" presetID="42" presetClass="path" presetSubtype="0" accel="50000" decel="50000" fill="hold" nodeType="clickEffect">
                                  <p:stCondLst>
                                    <p:cond delay="0"/>
                                  </p:stCondLst>
                                  <p:childTnLst>
                                    <p:animMotion origin="layout" path="M 2.91667E-6 0.14282 L 2.91667E-6 0.19329 " pathEditMode="relative" rAng="0" ptsTypes="AA">
                                      <p:cBhvr>
                                        <p:cTn id="238" dur="1000" fill="hold"/>
                                        <p:tgtEl>
                                          <p:spTgt spid="111"/>
                                        </p:tgtEl>
                                        <p:attrNameLst>
                                          <p:attrName>ppt_x</p:attrName>
                                          <p:attrName>ppt_y</p:attrName>
                                        </p:attrNameLst>
                                      </p:cBhvr>
                                      <p:rCtr x="0" y="2523"/>
                                    </p:animMotion>
                                  </p:childTnLst>
                                </p:cTn>
                              </p:par>
                            </p:childTnLst>
                          </p:cTn>
                        </p:par>
                      </p:childTnLst>
                    </p:cTn>
                  </p:par>
                  <p:par>
                    <p:cTn id="239" fill="hold">
                      <p:stCondLst>
                        <p:cond delay="indefinite"/>
                      </p:stCondLst>
                      <p:childTnLst>
                        <p:par>
                          <p:cTn id="240" fill="hold">
                            <p:stCondLst>
                              <p:cond delay="0"/>
                            </p:stCondLst>
                            <p:childTnLst>
                              <p:par>
                                <p:cTn id="241" presetID="42" presetClass="path" presetSubtype="0" accel="50000" decel="50000" fill="hold" nodeType="clickEffect">
                                  <p:stCondLst>
                                    <p:cond delay="0"/>
                                  </p:stCondLst>
                                  <p:childTnLst>
                                    <p:animMotion origin="layout" path="M 2.91667E-6 0.19491 L 2.91667E-6 0.23773 " pathEditMode="relative" rAng="0" ptsTypes="AA">
                                      <p:cBhvr>
                                        <p:cTn id="242" dur="1000" fill="hold"/>
                                        <p:tgtEl>
                                          <p:spTgt spid="111"/>
                                        </p:tgtEl>
                                        <p:attrNameLst>
                                          <p:attrName>ppt_x</p:attrName>
                                          <p:attrName>ppt_y</p:attrName>
                                        </p:attrNameLst>
                                      </p:cBhvr>
                                      <p:rCtr x="0" y="2130"/>
                                    </p:animMotion>
                                  </p:childTnLst>
                                </p:cTn>
                              </p:par>
                            </p:childTnLst>
                          </p:cTn>
                        </p:par>
                      </p:childTnLst>
                    </p:cTn>
                  </p:par>
                  <p:par>
                    <p:cTn id="243" fill="hold">
                      <p:stCondLst>
                        <p:cond delay="indefinite"/>
                      </p:stCondLst>
                      <p:childTnLst>
                        <p:par>
                          <p:cTn id="244" fill="hold">
                            <p:stCondLst>
                              <p:cond delay="0"/>
                            </p:stCondLst>
                            <p:childTnLst>
                              <p:par>
                                <p:cTn id="245" presetID="42" presetClass="path" presetSubtype="0" accel="50000" decel="50000" fill="hold" nodeType="clickEffect">
                                  <p:stCondLst>
                                    <p:cond delay="0"/>
                                  </p:stCondLst>
                                  <p:childTnLst>
                                    <p:animMotion origin="layout" path="M 2.91667E-6 0.23449 L 2.91667E-6 0.28912 " pathEditMode="relative" rAng="0" ptsTypes="AA">
                                      <p:cBhvr>
                                        <p:cTn id="246" dur="1000" fill="hold"/>
                                        <p:tgtEl>
                                          <p:spTgt spid="111"/>
                                        </p:tgtEl>
                                        <p:attrNameLst>
                                          <p:attrName>ppt_x</p:attrName>
                                          <p:attrName>ppt_y</p:attrName>
                                        </p:attrNameLst>
                                      </p:cBhvr>
                                      <p:rCtr x="0" y="2731"/>
                                    </p:animMotion>
                                  </p:childTnLst>
                                </p:cTn>
                              </p:par>
                            </p:childTnLst>
                          </p:cTn>
                        </p:par>
                      </p:childTnLst>
                    </p:cTn>
                  </p:par>
                  <p:par>
                    <p:cTn id="247" fill="hold">
                      <p:stCondLst>
                        <p:cond delay="indefinite"/>
                      </p:stCondLst>
                      <p:childTnLst>
                        <p:par>
                          <p:cTn id="248" fill="hold">
                            <p:stCondLst>
                              <p:cond delay="0"/>
                            </p:stCondLst>
                            <p:childTnLst>
                              <p:par>
                                <p:cTn id="249" presetID="42" presetClass="path" presetSubtype="0" accel="50000" decel="50000" fill="hold" nodeType="clickEffect">
                                  <p:stCondLst>
                                    <p:cond delay="0"/>
                                  </p:stCondLst>
                                  <p:childTnLst>
                                    <p:animMotion origin="layout" path="M 2.91667E-6 0.27523 L 2.91667E-6 0.33842 " pathEditMode="relative" rAng="0" ptsTypes="AA">
                                      <p:cBhvr>
                                        <p:cTn id="250" dur="1000" fill="hold"/>
                                        <p:tgtEl>
                                          <p:spTgt spid="111"/>
                                        </p:tgtEl>
                                        <p:attrNameLst>
                                          <p:attrName>ppt_x</p:attrName>
                                          <p:attrName>ppt_y</p:attrName>
                                        </p:attrNameLst>
                                      </p:cBhvr>
                                      <p:rCtr x="0" y="3148"/>
                                    </p:animMotion>
                                  </p:childTnLst>
                                </p:cTn>
                              </p:par>
                            </p:childTnLst>
                          </p:cTn>
                        </p:par>
                      </p:childTnLst>
                    </p:cTn>
                  </p:par>
                  <p:par>
                    <p:cTn id="251" fill="hold">
                      <p:stCondLst>
                        <p:cond delay="indefinite"/>
                      </p:stCondLst>
                      <p:childTnLst>
                        <p:par>
                          <p:cTn id="252" fill="hold">
                            <p:stCondLst>
                              <p:cond delay="0"/>
                            </p:stCondLst>
                            <p:childTnLst>
                              <p:par>
                                <p:cTn id="253" presetID="42" presetClass="path" presetSubtype="0" accel="50000" decel="50000" fill="hold" nodeType="clickEffect">
                                  <p:stCondLst>
                                    <p:cond delay="0"/>
                                  </p:stCondLst>
                                  <p:childTnLst>
                                    <p:animMotion origin="layout" path="M 3.75E-6 0.27616 L 3.75E-6 0.31829 " pathEditMode="relative" rAng="0" ptsTypes="AA">
                                      <p:cBhvr>
                                        <p:cTn id="254" dur="1000" fill="hold"/>
                                        <p:tgtEl>
                                          <p:spTgt spid="108"/>
                                        </p:tgtEl>
                                        <p:attrNameLst>
                                          <p:attrName>ppt_x</p:attrName>
                                          <p:attrName>ppt_y</p:attrName>
                                        </p:attrNameLst>
                                      </p:cBhvr>
                                      <p:rCtr x="0" y="2106"/>
                                    </p:animMotion>
                                  </p:childTnLst>
                                </p:cTn>
                              </p:par>
                            </p:childTnLst>
                          </p:cTn>
                        </p:par>
                      </p:childTnLst>
                    </p:cTn>
                  </p:par>
                  <p:par>
                    <p:cTn id="255" fill="hold">
                      <p:stCondLst>
                        <p:cond delay="indefinite"/>
                      </p:stCondLst>
                      <p:childTnLst>
                        <p:par>
                          <p:cTn id="256" fill="hold">
                            <p:stCondLst>
                              <p:cond delay="0"/>
                            </p:stCondLst>
                            <p:childTnLst>
                              <p:par>
                                <p:cTn id="257" presetID="64" presetClass="path" presetSubtype="0" accel="50000" decel="50000" fill="hold" nodeType="clickEffect">
                                  <p:stCondLst>
                                    <p:cond delay="0"/>
                                  </p:stCondLst>
                                  <p:childTnLst>
                                    <p:animMotion origin="layout" path="M 2.91667E-6 0.3419 L 2.91667E-6 0.00879 " pathEditMode="relative" rAng="0" ptsTypes="AA">
                                      <p:cBhvr>
                                        <p:cTn id="258" dur="1000" fill="hold"/>
                                        <p:tgtEl>
                                          <p:spTgt spid="111"/>
                                        </p:tgtEl>
                                        <p:attrNameLst>
                                          <p:attrName>ppt_x</p:attrName>
                                          <p:attrName>ppt_y</p:attrName>
                                        </p:attrNameLst>
                                      </p:cBhvr>
                                      <p:rCtr x="0" y="-16667"/>
                                    </p:animMotion>
                                  </p:childTnLst>
                                </p:cTn>
                              </p:par>
                            </p:childTnLst>
                          </p:cTn>
                        </p:par>
                      </p:childTnLst>
                    </p:cTn>
                  </p:par>
                  <p:par>
                    <p:cTn id="259" fill="hold">
                      <p:stCondLst>
                        <p:cond delay="indefinite"/>
                      </p:stCondLst>
                      <p:childTnLst>
                        <p:par>
                          <p:cTn id="260" fill="hold">
                            <p:stCondLst>
                              <p:cond delay="0"/>
                            </p:stCondLst>
                            <p:childTnLst>
                              <p:par>
                                <p:cTn id="261" presetID="42" presetClass="path" presetSubtype="0" accel="50000" decel="50000" fill="hold" nodeType="clickEffect">
                                  <p:stCondLst>
                                    <p:cond delay="0"/>
                                  </p:stCondLst>
                                  <p:childTnLst>
                                    <p:animMotion origin="layout" path="M 2.91667E-6 0.00416 L 2.91667E-6 0.05671 " pathEditMode="relative" rAng="0" ptsTypes="AA">
                                      <p:cBhvr>
                                        <p:cTn id="262" dur="1000" fill="hold"/>
                                        <p:tgtEl>
                                          <p:spTgt spid="111"/>
                                        </p:tgtEl>
                                        <p:attrNameLst>
                                          <p:attrName>ppt_x</p:attrName>
                                          <p:attrName>ppt_y</p:attrName>
                                        </p:attrNameLst>
                                      </p:cBhvr>
                                      <p:rCtr x="0" y="2616"/>
                                    </p:animMotion>
                                  </p:childTnLst>
                                </p:cTn>
                              </p:par>
                            </p:childTnLst>
                          </p:cTn>
                        </p:par>
                      </p:childTnLst>
                    </p:cTn>
                  </p:par>
                  <p:par>
                    <p:cTn id="263" fill="hold">
                      <p:stCondLst>
                        <p:cond delay="indefinite"/>
                      </p:stCondLst>
                      <p:childTnLst>
                        <p:par>
                          <p:cTn id="264" fill="hold">
                            <p:stCondLst>
                              <p:cond delay="0"/>
                            </p:stCondLst>
                            <p:childTnLst>
                              <p:par>
                                <p:cTn id="265" presetID="42" presetClass="path" presetSubtype="0" accel="50000" decel="50000" fill="hold" nodeType="clickEffect">
                                  <p:stCondLst>
                                    <p:cond delay="0"/>
                                  </p:stCondLst>
                                  <p:childTnLst>
                                    <p:animMotion origin="layout" path="M 2.91667E-6 0.05949 L 2.91667E-6 0.10139 " pathEditMode="relative" rAng="0" ptsTypes="AA">
                                      <p:cBhvr>
                                        <p:cTn id="266" dur="1000" fill="hold"/>
                                        <p:tgtEl>
                                          <p:spTgt spid="111"/>
                                        </p:tgtEl>
                                        <p:attrNameLst>
                                          <p:attrName>ppt_x</p:attrName>
                                          <p:attrName>ppt_y</p:attrName>
                                        </p:attrNameLst>
                                      </p:cBhvr>
                                      <p:rCtr x="0" y="2083"/>
                                    </p:animMotion>
                                  </p:childTnLst>
                                </p:cTn>
                              </p:par>
                            </p:childTnLst>
                          </p:cTn>
                        </p:par>
                      </p:childTnLst>
                    </p:cTn>
                  </p:par>
                  <p:par>
                    <p:cTn id="267" fill="hold">
                      <p:stCondLst>
                        <p:cond delay="indefinite"/>
                      </p:stCondLst>
                      <p:childTnLst>
                        <p:par>
                          <p:cTn id="268" fill="hold">
                            <p:stCondLst>
                              <p:cond delay="0"/>
                            </p:stCondLst>
                            <p:childTnLst>
                              <p:par>
                                <p:cTn id="269" presetID="42" presetClass="path" presetSubtype="0" accel="50000" decel="50000" fill="hold" nodeType="clickEffect">
                                  <p:stCondLst>
                                    <p:cond delay="0"/>
                                  </p:stCondLst>
                                  <p:childTnLst>
                                    <p:animMotion origin="layout" path="M 2.91667E-6 0.09907 L 2.91667E-6 0.14074 " pathEditMode="relative" rAng="0" ptsTypes="AA">
                                      <p:cBhvr>
                                        <p:cTn id="270" dur="1000" fill="hold"/>
                                        <p:tgtEl>
                                          <p:spTgt spid="111"/>
                                        </p:tgtEl>
                                        <p:attrNameLst>
                                          <p:attrName>ppt_x</p:attrName>
                                          <p:attrName>ppt_y</p:attrName>
                                        </p:attrNameLst>
                                      </p:cBhvr>
                                      <p:rCtr x="0" y="2083"/>
                                    </p:animMotion>
                                  </p:childTnLst>
                                </p:cTn>
                              </p:par>
                            </p:childTnLst>
                          </p:cTn>
                        </p:par>
                      </p:childTnLst>
                    </p:cTn>
                  </p:par>
                  <p:par>
                    <p:cTn id="271" fill="hold">
                      <p:stCondLst>
                        <p:cond delay="indefinite"/>
                      </p:stCondLst>
                      <p:childTnLst>
                        <p:par>
                          <p:cTn id="272" fill="hold">
                            <p:stCondLst>
                              <p:cond delay="0"/>
                            </p:stCondLst>
                            <p:childTnLst>
                              <p:par>
                                <p:cTn id="273" presetID="42" presetClass="path" presetSubtype="0" accel="50000" decel="50000" fill="hold" nodeType="clickEffect">
                                  <p:stCondLst>
                                    <p:cond delay="0"/>
                                  </p:stCondLst>
                                  <p:childTnLst>
                                    <p:animMotion origin="layout" path="M 2.91667E-6 0.14282 L 2.91667E-6 0.1956 " pathEditMode="relative" rAng="0" ptsTypes="AA">
                                      <p:cBhvr>
                                        <p:cTn id="274" dur="1000" fill="hold"/>
                                        <p:tgtEl>
                                          <p:spTgt spid="111"/>
                                        </p:tgtEl>
                                        <p:attrNameLst>
                                          <p:attrName>ppt_x</p:attrName>
                                          <p:attrName>ppt_y</p:attrName>
                                        </p:attrNameLst>
                                      </p:cBhvr>
                                      <p:rCtr x="0" y="2639"/>
                                    </p:animMotion>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2.91667E-6 0.19491 L 2.91667E-6 0.23773 " pathEditMode="relative" rAng="0" ptsTypes="AA">
                                      <p:cBhvr>
                                        <p:cTn id="278" dur="1000" fill="hold"/>
                                        <p:tgtEl>
                                          <p:spTgt spid="111"/>
                                        </p:tgtEl>
                                        <p:attrNameLst>
                                          <p:attrName>ppt_x</p:attrName>
                                          <p:attrName>ppt_y</p:attrName>
                                        </p:attrNameLst>
                                      </p:cBhvr>
                                      <p:rCtr x="0" y="2130"/>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nodeType="clickEffect">
                                  <p:stCondLst>
                                    <p:cond delay="0"/>
                                  </p:stCondLst>
                                  <p:childTnLst>
                                    <p:animMotion origin="layout" path="M 2.91667E-6 0.23449 L 2.91667E-6 0.28912 " pathEditMode="relative" rAng="0" ptsTypes="AA">
                                      <p:cBhvr>
                                        <p:cTn id="282" dur="1000" fill="hold"/>
                                        <p:tgtEl>
                                          <p:spTgt spid="111"/>
                                        </p:tgtEl>
                                        <p:attrNameLst>
                                          <p:attrName>ppt_x</p:attrName>
                                          <p:attrName>ppt_y</p:attrName>
                                        </p:attrNameLst>
                                      </p:cBhvr>
                                      <p:rCtr x="0" y="2731"/>
                                    </p:animMotion>
                                  </p:childTnLst>
                                </p:cTn>
                              </p:par>
                            </p:childTnLst>
                          </p:cTn>
                        </p:par>
                      </p:childTnLst>
                    </p:cTn>
                  </p:par>
                  <p:par>
                    <p:cTn id="283" fill="hold">
                      <p:stCondLst>
                        <p:cond delay="indefinite"/>
                      </p:stCondLst>
                      <p:childTnLst>
                        <p:par>
                          <p:cTn id="284" fill="hold">
                            <p:stCondLst>
                              <p:cond delay="0"/>
                            </p:stCondLst>
                            <p:childTnLst>
                              <p:par>
                                <p:cTn id="285" presetID="42" presetClass="path" presetSubtype="0" accel="50000" decel="50000" fill="hold" nodeType="clickEffect">
                                  <p:stCondLst>
                                    <p:cond delay="0"/>
                                  </p:stCondLst>
                                  <p:childTnLst>
                                    <p:animMotion origin="layout" path="M 2.91667E-6 0.27523 L 2.91667E-6 0.32778 " pathEditMode="relative" rAng="0" ptsTypes="AA">
                                      <p:cBhvr>
                                        <p:cTn id="286" dur="1000" fill="hold"/>
                                        <p:tgtEl>
                                          <p:spTgt spid="111"/>
                                        </p:tgtEl>
                                        <p:attrNameLst>
                                          <p:attrName>ppt_x</p:attrName>
                                          <p:attrName>ppt_y</p:attrName>
                                        </p:attrNameLst>
                                      </p:cBhvr>
                                      <p:rCtr x="0" y="2616"/>
                                    </p:animMotion>
                                  </p:childTnLst>
                                </p:cTn>
                              </p:par>
                            </p:childTnLst>
                          </p:cTn>
                        </p:par>
                      </p:childTnLst>
                    </p:cTn>
                  </p:par>
                  <p:par>
                    <p:cTn id="287" fill="hold">
                      <p:stCondLst>
                        <p:cond delay="indefinite"/>
                      </p:stCondLst>
                      <p:childTnLst>
                        <p:par>
                          <p:cTn id="288" fill="hold">
                            <p:stCondLst>
                              <p:cond delay="0"/>
                            </p:stCondLst>
                            <p:childTnLst>
                              <p:par>
                                <p:cTn id="289" presetID="42" presetClass="path" presetSubtype="0" accel="50000" decel="50000" fill="hold" nodeType="clickEffect">
                                  <p:stCondLst>
                                    <p:cond delay="0"/>
                                  </p:stCondLst>
                                  <p:childTnLst>
                                    <p:animMotion origin="layout" path="M 0.00013 0.3169 L 0.00039 0.37268 " pathEditMode="relative" rAng="0" ptsTypes="AA">
                                      <p:cBhvr>
                                        <p:cTn id="290" dur="1000" fill="hold"/>
                                        <p:tgtEl>
                                          <p:spTgt spid="108"/>
                                        </p:tgtEl>
                                        <p:attrNameLst>
                                          <p:attrName>ppt_x</p:attrName>
                                          <p:attrName>ppt_y</p:attrName>
                                        </p:attrNameLst>
                                      </p:cBhvr>
                                      <p:rCtr x="13"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P spid="36" grpId="0"/>
    </p:bldLst>
  </p:timing>
</p:sld>
</file>

<file path=ppt/theme/theme1.xml><?xml version="1.0" encoding="utf-8"?>
<a:theme xmlns:a="http://schemas.openxmlformats.org/drawingml/2006/main" name="Cover and End Slide Master">
  <a:themeElements>
    <a:clrScheme name="Custom 2">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PENED BOOK">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Golden-Egg">
      <a:dk1>
        <a:sysClr val="windowText" lastClr="000000"/>
      </a:dk1>
      <a:lt1>
        <a:sysClr val="window" lastClr="FFFFFF"/>
      </a:lt1>
      <a:dk2>
        <a:srgbClr val="44546A"/>
      </a:dk2>
      <a:lt2>
        <a:srgbClr val="E7E6E6"/>
      </a:lt2>
      <a:accent1>
        <a:srgbClr val="FDBDC7"/>
      </a:accent1>
      <a:accent2>
        <a:srgbClr val="BE8BE2"/>
      </a:accent2>
      <a:accent3>
        <a:srgbClr val="96E5D8"/>
      </a:accent3>
      <a:accent4>
        <a:srgbClr val="85C2F8"/>
      </a:accent4>
      <a:accent5>
        <a:srgbClr val="BFBFBF"/>
      </a:accent5>
      <a:accent6>
        <a:srgbClr val="3F3F3F"/>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3046</TotalTime>
  <Words>2979</Words>
  <Application>Microsoft Office PowerPoint</Application>
  <PresentationFormat>Widescreen</PresentationFormat>
  <Paragraphs>467</Paragraphs>
  <Slides>34</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34</vt:i4>
      </vt:variant>
    </vt:vector>
  </HeadingPairs>
  <TitlesOfParts>
    <vt:vector size="44" baseType="lpstr">
      <vt:lpstr>Arial</vt:lpstr>
      <vt:lpstr>Arial Unicode MS</vt:lpstr>
      <vt:lpstr>BNazanin</vt:lpstr>
      <vt:lpstr>Calibri</vt:lpstr>
      <vt:lpstr>Symbol</vt:lpstr>
      <vt:lpstr>Tahoma</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arenar</cp:lastModifiedBy>
  <cp:revision>221</cp:revision>
  <dcterms:created xsi:type="dcterms:W3CDTF">2018-04-24T17:14:44Z</dcterms:created>
  <dcterms:modified xsi:type="dcterms:W3CDTF">2020-10-05T10:14:19Z</dcterms:modified>
</cp:coreProperties>
</file>