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5"/>
  </p:notesMasterIdLst>
  <p:sldIdLst>
    <p:sldId id="256" r:id="rId4"/>
    <p:sldId id="261" r:id="rId5"/>
    <p:sldId id="355" r:id="rId6"/>
    <p:sldId id="265" r:id="rId7"/>
    <p:sldId id="373" r:id="rId8"/>
    <p:sldId id="374" r:id="rId9"/>
    <p:sldId id="391" r:id="rId10"/>
    <p:sldId id="392" r:id="rId11"/>
    <p:sldId id="393" r:id="rId12"/>
    <p:sldId id="301" r:id="rId13"/>
    <p:sldId id="260"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8BE2"/>
    <a:srgbClr val="96E5D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1" autoAdjust="0"/>
    <p:restoredTop sz="94390" autoAdjust="0"/>
  </p:normalViewPr>
  <p:slideViewPr>
    <p:cSldViewPr snapToGrid="0">
      <p:cViewPr varScale="1">
        <p:scale>
          <a:sx n="79" d="100"/>
          <a:sy n="79" d="100"/>
        </p:scale>
        <p:origin x="480" y="77"/>
      </p:cViewPr>
      <p:guideLst>
        <p:guide orient="horz" pos="232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AA91F-5C3B-4DB5-8387-C091B248C10D}" type="datetimeFigureOut">
              <a:rPr lang="en-US" smtClean="0"/>
              <a:t>10/5/2020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C5BD3-70EF-4C81-AC92-C9BD14DB92A2}" type="slidenum">
              <a:rPr lang="en-US" smtClean="0"/>
              <a:t>‹#›</a:t>
            </a:fld>
            <a:endParaRPr lang="en-US"/>
          </a:p>
        </p:txBody>
      </p:sp>
    </p:spTree>
    <p:extLst>
      <p:ext uri="{BB962C8B-B14F-4D97-AF65-F5344CB8AC3E}">
        <p14:creationId xmlns:p14="http://schemas.microsoft.com/office/powerpoint/2010/main" val="625640373"/>
      </p:ext>
    </p:extLst>
  </p:cSld>
  <p:clrMap bg1="lt1" tx1="dk1" bg2="lt2" tx2="dk2" accent1="accent1" accent2="accent2" accent3="accent3" accent4="accent4" accent5="accent5" accent6="accent6" hlink="hlink" folHlink="folHlink"/>
  <p:notesStyle>
    <a:lvl1pPr marL="0" algn="l" defTabSz="609539" rtl="0" eaLnBrk="1" latinLnBrk="0" hangingPunct="1">
      <a:defRPr sz="800" kern="1200">
        <a:solidFill>
          <a:schemeClr val="tx1"/>
        </a:solidFill>
        <a:latin typeface="+mn-lt"/>
        <a:ea typeface="+mn-ea"/>
        <a:cs typeface="+mn-cs"/>
      </a:defRPr>
    </a:lvl1pPr>
    <a:lvl2pPr marL="304770" algn="l" defTabSz="609539" rtl="0" eaLnBrk="1" latinLnBrk="0" hangingPunct="1">
      <a:defRPr sz="800" kern="1200">
        <a:solidFill>
          <a:schemeClr val="tx1"/>
        </a:solidFill>
        <a:latin typeface="+mn-lt"/>
        <a:ea typeface="+mn-ea"/>
        <a:cs typeface="+mn-cs"/>
      </a:defRPr>
    </a:lvl2pPr>
    <a:lvl3pPr marL="609539" algn="l" defTabSz="609539" rtl="0" eaLnBrk="1" latinLnBrk="0" hangingPunct="1">
      <a:defRPr sz="800" kern="1200">
        <a:solidFill>
          <a:schemeClr val="tx1"/>
        </a:solidFill>
        <a:latin typeface="+mn-lt"/>
        <a:ea typeface="+mn-ea"/>
        <a:cs typeface="+mn-cs"/>
      </a:defRPr>
    </a:lvl3pPr>
    <a:lvl4pPr marL="914309" algn="l" defTabSz="609539" rtl="0" eaLnBrk="1" latinLnBrk="0" hangingPunct="1">
      <a:defRPr sz="800" kern="1200">
        <a:solidFill>
          <a:schemeClr val="tx1"/>
        </a:solidFill>
        <a:latin typeface="+mn-lt"/>
        <a:ea typeface="+mn-ea"/>
        <a:cs typeface="+mn-cs"/>
      </a:defRPr>
    </a:lvl4pPr>
    <a:lvl5pPr marL="1219078" algn="l" defTabSz="609539" rtl="0" eaLnBrk="1" latinLnBrk="0" hangingPunct="1">
      <a:defRPr sz="800" kern="1200">
        <a:solidFill>
          <a:schemeClr val="tx1"/>
        </a:solidFill>
        <a:latin typeface="+mn-lt"/>
        <a:ea typeface="+mn-ea"/>
        <a:cs typeface="+mn-cs"/>
      </a:defRPr>
    </a:lvl5pPr>
    <a:lvl6pPr marL="1523848" algn="l" defTabSz="609539" rtl="0" eaLnBrk="1" latinLnBrk="0" hangingPunct="1">
      <a:defRPr sz="800" kern="1200">
        <a:solidFill>
          <a:schemeClr val="tx1"/>
        </a:solidFill>
        <a:latin typeface="+mn-lt"/>
        <a:ea typeface="+mn-ea"/>
        <a:cs typeface="+mn-cs"/>
      </a:defRPr>
    </a:lvl6pPr>
    <a:lvl7pPr marL="1828617" algn="l" defTabSz="609539" rtl="0" eaLnBrk="1" latinLnBrk="0" hangingPunct="1">
      <a:defRPr sz="800" kern="1200">
        <a:solidFill>
          <a:schemeClr val="tx1"/>
        </a:solidFill>
        <a:latin typeface="+mn-lt"/>
        <a:ea typeface="+mn-ea"/>
        <a:cs typeface="+mn-cs"/>
      </a:defRPr>
    </a:lvl7pPr>
    <a:lvl8pPr marL="2133387" algn="l" defTabSz="609539" rtl="0" eaLnBrk="1" latinLnBrk="0" hangingPunct="1">
      <a:defRPr sz="800" kern="1200">
        <a:solidFill>
          <a:schemeClr val="tx1"/>
        </a:solidFill>
        <a:latin typeface="+mn-lt"/>
        <a:ea typeface="+mn-ea"/>
        <a:cs typeface="+mn-cs"/>
      </a:defRPr>
    </a:lvl8pPr>
    <a:lvl9pPr marL="2438156" algn="l" defTabSz="609539"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3</a:t>
            </a:fld>
            <a:endParaRPr lang="en-US"/>
          </a:p>
        </p:txBody>
      </p:sp>
    </p:spTree>
    <p:extLst>
      <p:ext uri="{BB962C8B-B14F-4D97-AF65-F5344CB8AC3E}">
        <p14:creationId xmlns:p14="http://schemas.microsoft.com/office/powerpoint/2010/main" val="1211562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9</a:t>
            </a:fld>
            <a:endParaRPr lang="en-US"/>
          </a:p>
        </p:txBody>
      </p:sp>
    </p:spTree>
    <p:extLst>
      <p:ext uri="{BB962C8B-B14F-4D97-AF65-F5344CB8AC3E}">
        <p14:creationId xmlns:p14="http://schemas.microsoft.com/office/powerpoint/2010/main" val="1122999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11</a:t>
            </a:fld>
            <a:endParaRPr lang="en-US"/>
          </a:p>
        </p:txBody>
      </p:sp>
    </p:spTree>
    <p:extLst>
      <p:ext uri="{BB962C8B-B14F-4D97-AF65-F5344CB8AC3E}">
        <p14:creationId xmlns:p14="http://schemas.microsoft.com/office/powerpoint/2010/main" val="91223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276371D3-4FF4-4780-8DCC-1A9DD3FBADB1}"/>
              </a:ext>
            </a:extLst>
          </p:cNvPr>
          <p:cNvSpPr/>
          <p:nvPr/>
        </p:nvSpPr>
        <p:spPr>
          <a:xfrm>
            <a:off x="4" y="10323"/>
            <a:ext cx="12197526" cy="6858000"/>
          </a:xfrm>
          <a:custGeom>
            <a:avLst/>
            <a:gdLst>
              <a:gd name="connsiteX0" fmla="*/ 488332 w 18296289"/>
              <a:gd name="connsiteY0" fmla="*/ 6 h 10287000"/>
              <a:gd name="connsiteX1" fmla="*/ 716342 w 18296289"/>
              <a:gd name="connsiteY1" fmla="*/ 6 h 10287000"/>
              <a:gd name="connsiteX2" fmla="*/ 716342 w 18296289"/>
              <a:gd name="connsiteY2" fmla="*/ 10287000 h 10287000"/>
              <a:gd name="connsiteX3" fmla="*/ 488332 w 18296289"/>
              <a:gd name="connsiteY3" fmla="*/ 10287000 h 10287000"/>
              <a:gd name="connsiteX4" fmla="*/ 0 w 18296289"/>
              <a:gd name="connsiteY4" fmla="*/ 6 h 10287000"/>
              <a:gd name="connsiteX5" fmla="*/ 228011 w 18296289"/>
              <a:gd name="connsiteY5" fmla="*/ 6 h 10287000"/>
              <a:gd name="connsiteX6" fmla="*/ 228011 w 18296289"/>
              <a:gd name="connsiteY6" fmla="*/ 10287000 h 10287000"/>
              <a:gd name="connsiteX7" fmla="*/ 0 w 18296289"/>
              <a:gd name="connsiteY7" fmla="*/ 10287000 h 10287000"/>
              <a:gd name="connsiteX8" fmla="*/ 976663 w 18296289"/>
              <a:gd name="connsiteY8" fmla="*/ 5 h 10287000"/>
              <a:gd name="connsiteX9" fmla="*/ 1204675 w 18296289"/>
              <a:gd name="connsiteY9" fmla="*/ 5 h 10287000"/>
              <a:gd name="connsiteX10" fmla="*/ 1204675 w 18296289"/>
              <a:gd name="connsiteY10" fmla="*/ 10287000 h 10287000"/>
              <a:gd name="connsiteX11" fmla="*/ 976663 w 18296289"/>
              <a:gd name="connsiteY11" fmla="*/ 10287000 h 10287000"/>
              <a:gd name="connsiteX12" fmla="*/ 1464995 w 18296289"/>
              <a:gd name="connsiteY12" fmla="*/ 5 h 10287000"/>
              <a:gd name="connsiteX13" fmla="*/ 1693006 w 18296289"/>
              <a:gd name="connsiteY13" fmla="*/ 5 h 10287000"/>
              <a:gd name="connsiteX14" fmla="*/ 1693006 w 18296289"/>
              <a:gd name="connsiteY14" fmla="*/ 10287000 h 10287000"/>
              <a:gd name="connsiteX15" fmla="*/ 1464995 w 18296289"/>
              <a:gd name="connsiteY15" fmla="*/ 10287000 h 10287000"/>
              <a:gd name="connsiteX16" fmla="*/ 1953326 w 18296289"/>
              <a:gd name="connsiteY16" fmla="*/ 5 h 10287000"/>
              <a:gd name="connsiteX17" fmla="*/ 2181338 w 18296289"/>
              <a:gd name="connsiteY17" fmla="*/ 5 h 10287000"/>
              <a:gd name="connsiteX18" fmla="*/ 2181338 w 18296289"/>
              <a:gd name="connsiteY18" fmla="*/ 10287000 h 10287000"/>
              <a:gd name="connsiteX19" fmla="*/ 1953326 w 18296289"/>
              <a:gd name="connsiteY19" fmla="*/ 10287000 h 10287000"/>
              <a:gd name="connsiteX20" fmla="*/ 2441658 w 18296289"/>
              <a:gd name="connsiteY20" fmla="*/ 5 h 10287000"/>
              <a:gd name="connsiteX21" fmla="*/ 2669670 w 18296289"/>
              <a:gd name="connsiteY21" fmla="*/ 5 h 10287000"/>
              <a:gd name="connsiteX22" fmla="*/ 2669670 w 18296289"/>
              <a:gd name="connsiteY22" fmla="*/ 10287000 h 10287000"/>
              <a:gd name="connsiteX23" fmla="*/ 2441658 w 18296289"/>
              <a:gd name="connsiteY23" fmla="*/ 10287000 h 10287000"/>
              <a:gd name="connsiteX24" fmla="*/ 2929991 w 18296289"/>
              <a:gd name="connsiteY24" fmla="*/ 5 h 10287000"/>
              <a:gd name="connsiteX25" fmla="*/ 3158002 w 18296289"/>
              <a:gd name="connsiteY25" fmla="*/ 5 h 10287000"/>
              <a:gd name="connsiteX26" fmla="*/ 3158002 w 18296289"/>
              <a:gd name="connsiteY26" fmla="*/ 10287000 h 10287000"/>
              <a:gd name="connsiteX27" fmla="*/ 2929991 w 18296289"/>
              <a:gd name="connsiteY27" fmla="*/ 10287000 h 10287000"/>
              <a:gd name="connsiteX28" fmla="*/ 3418323 w 18296289"/>
              <a:gd name="connsiteY28" fmla="*/ 5 h 10287000"/>
              <a:gd name="connsiteX29" fmla="*/ 3646334 w 18296289"/>
              <a:gd name="connsiteY29" fmla="*/ 5 h 10287000"/>
              <a:gd name="connsiteX30" fmla="*/ 3646334 w 18296289"/>
              <a:gd name="connsiteY30" fmla="*/ 10287000 h 10287000"/>
              <a:gd name="connsiteX31" fmla="*/ 3418323 w 18296289"/>
              <a:gd name="connsiteY31" fmla="*/ 10287000 h 10287000"/>
              <a:gd name="connsiteX32" fmla="*/ 3906655 w 18296289"/>
              <a:gd name="connsiteY32" fmla="*/ 5 h 10287000"/>
              <a:gd name="connsiteX33" fmla="*/ 4134665 w 18296289"/>
              <a:gd name="connsiteY33" fmla="*/ 5 h 10287000"/>
              <a:gd name="connsiteX34" fmla="*/ 4134665 w 18296289"/>
              <a:gd name="connsiteY34" fmla="*/ 10287000 h 10287000"/>
              <a:gd name="connsiteX35" fmla="*/ 3906655 w 18296289"/>
              <a:gd name="connsiteY35" fmla="*/ 10287000 h 10287000"/>
              <a:gd name="connsiteX36" fmla="*/ 4394985 w 18296289"/>
              <a:gd name="connsiteY36" fmla="*/ 4 h 10287000"/>
              <a:gd name="connsiteX37" fmla="*/ 4622994 w 18296289"/>
              <a:gd name="connsiteY37" fmla="*/ 4 h 10287000"/>
              <a:gd name="connsiteX38" fmla="*/ 4622994 w 18296289"/>
              <a:gd name="connsiteY38" fmla="*/ 10287000 h 10287000"/>
              <a:gd name="connsiteX39" fmla="*/ 4394985 w 18296289"/>
              <a:gd name="connsiteY39" fmla="*/ 10287000 h 10287000"/>
              <a:gd name="connsiteX40" fmla="*/ 4883318 w 18296289"/>
              <a:gd name="connsiteY40" fmla="*/ 4 h 10287000"/>
              <a:gd name="connsiteX41" fmla="*/ 5111327 w 18296289"/>
              <a:gd name="connsiteY41" fmla="*/ 4 h 10287000"/>
              <a:gd name="connsiteX42" fmla="*/ 5111327 w 18296289"/>
              <a:gd name="connsiteY42" fmla="*/ 10287000 h 10287000"/>
              <a:gd name="connsiteX43" fmla="*/ 4883318 w 18296289"/>
              <a:gd name="connsiteY43" fmla="*/ 10287000 h 10287000"/>
              <a:gd name="connsiteX44" fmla="*/ 5371649 w 18296289"/>
              <a:gd name="connsiteY44" fmla="*/ 4 h 10287000"/>
              <a:gd name="connsiteX45" fmla="*/ 5599660 w 18296289"/>
              <a:gd name="connsiteY45" fmla="*/ 4 h 10287000"/>
              <a:gd name="connsiteX46" fmla="*/ 5599660 w 18296289"/>
              <a:gd name="connsiteY46" fmla="*/ 10287000 h 10287000"/>
              <a:gd name="connsiteX47" fmla="*/ 5371649 w 18296289"/>
              <a:gd name="connsiteY47" fmla="*/ 10287000 h 10287000"/>
              <a:gd name="connsiteX48" fmla="*/ 5859980 w 18296289"/>
              <a:gd name="connsiteY48" fmla="*/ 4 h 10287000"/>
              <a:gd name="connsiteX49" fmla="*/ 6087990 w 18296289"/>
              <a:gd name="connsiteY49" fmla="*/ 4 h 10287000"/>
              <a:gd name="connsiteX50" fmla="*/ 6087990 w 18296289"/>
              <a:gd name="connsiteY50" fmla="*/ 10287000 h 10287000"/>
              <a:gd name="connsiteX51" fmla="*/ 5859980 w 18296289"/>
              <a:gd name="connsiteY51" fmla="*/ 10287000 h 10287000"/>
              <a:gd name="connsiteX52" fmla="*/ 6348314 w 18296289"/>
              <a:gd name="connsiteY52" fmla="*/ 4 h 10287000"/>
              <a:gd name="connsiteX53" fmla="*/ 6576324 w 18296289"/>
              <a:gd name="connsiteY53" fmla="*/ 4 h 10287000"/>
              <a:gd name="connsiteX54" fmla="*/ 6576324 w 18296289"/>
              <a:gd name="connsiteY54" fmla="*/ 10287000 h 10287000"/>
              <a:gd name="connsiteX55" fmla="*/ 6348314 w 18296289"/>
              <a:gd name="connsiteY55" fmla="*/ 10287000 h 10287000"/>
              <a:gd name="connsiteX56" fmla="*/ 6836644 w 18296289"/>
              <a:gd name="connsiteY56" fmla="*/ 4 h 10287000"/>
              <a:gd name="connsiteX57" fmla="*/ 7064654 w 18296289"/>
              <a:gd name="connsiteY57" fmla="*/ 4 h 10287000"/>
              <a:gd name="connsiteX58" fmla="*/ 7064654 w 18296289"/>
              <a:gd name="connsiteY58" fmla="*/ 10287000 h 10287000"/>
              <a:gd name="connsiteX59" fmla="*/ 6836644 w 18296289"/>
              <a:gd name="connsiteY59" fmla="*/ 10287000 h 10287000"/>
              <a:gd name="connsiteX60" fmla="*/ 7324976 w 18296289"/>
              <a:gd name="connsiteY60" fmla="*/ 3 h 10287000"/>
              <a:gd name="connsiteX61" fmla="*/ 7552987 w 18296289"/>
              <a:gd name="connsiteY61" fmla="*/ 3 h 10287000"/>
              <a:gd name="connsiteX62" fmla="*/ 7552987 w 18296289"/>
              <a:gd name="connsiteY62" fmla="*/ 10287000 h 10287000"/>
              <a:gd name="connsiteX63" fmla="*/ 7324976 w 18296289"/>
              <a:gd name="connsiteY63" fmla="*/ 10287000 h 10287000"/>
              <a:gd name="connsiteX64" fmla="*/ 7813308 w 18296289"/>
              <a:gd name="connsiteY64" fmla="*/ 3 h 10287000"/>
              <a:gd name="connsiteX65" fmla="*/ 8041318 w 18296289"/>
              <a:gd name="connsiteY65" fmla="*/ 3 h 10287000"/>
              <a:gd name="connsiteX66" fmla="*/ 8041318 w 18296289"/>
              <a:gd name="connsiteY66" fmla="*/ 10287000 h 10287000"/>
              <a:gd name="connsiteX67" fmla="*/ 7813308 w 18296289"/>
              <a:gd name="connsiteY67" fmla="*/ 10287000 h 10287000"/>
              <a:gd name="connsiteX68" fmla="*/ 8301639 w 18296289"/>
              <a:gd name="connsiteY68" fmla="*/ 3 h 10287000"/>
              <a:gd name="connsiteX69" fmla="*/ 8529649 w 18296289"/>
              <a:gd name="connsiteY69" fmla="*/ 3 h 10287000"/>
              <a:gd name="connsiteX70" fmla="*/ 8529649 w 18296289"/>
              <a:gd name="connsiteY70" fmla="*/ 10287000 h 10287000"/>
              <a:gd name="connsiteX71" fmla="*/ 8301639 w 18296289"/>
              <a:gd name="connsiteY71" fmla="*/ 10287000 h 10287000"/>
              <a:gd name="connsiteX72" fmla="*/ 8789970 w 18296289"/>
              <a:gd name="connsiteY72" fmla="*/ 3 h 10287000"/>
              <a:gd name="connsiteX73" fmla="*/ 9017981 w 18296289"/>
              <a:gd name="connsiteY73" fmla="*/ 3 h 10287000"/>
              <a:gd name="connsiteX74" fmla="*/ 9017981 w 18296289"/>
              <a:gd name="connsiteY74" fmla="*/ 10287000 h 10287000"/>
              <a:gd name="connsiteX75" fmla="*/ 8789970 w 18296289"/>
              <a:gd name="connsiteY75" fmla="*/ 10287000 h 10287000"/>
              <a:gd name="connsiteX76" fmla="*/ 9278302 w 18296289"/>
              <a:gd name="connsiteY76" fmla="*/ 3 h 10287000"/>
              <a:gd name="connsiteX77" fmla="*/ 9506313 w 18296289"/>
              <a:gd name="connsiteY77" fmla="*/ 3 h 10287000"/>
              <a:gd name="connsiteX78" fmla="*/ 9506313 w 18296289"/>
              <a:gd name="connsiteY78" fmla="*/ 10287000 h 10287000"/>
              <a:gd name="connsiteX79" fmla="*/ 9278302 w 18296289"/>
              <a:gd name="connsiteY79" fmla="*/ 10287000 h 10287000"/>
              <a:gd name="connsiteX80" fmla="*/ 9766634 w 18296289"/>
              <a:gd name="connsiteY80" fmla="*/ 3 h 10287000"/>
              <a:gd name="connsiteX81" fmla="*/ 9994645 w 18296289"/>
              <a:gd name="connsiteY81" fmla="*/ 3 h 10287000"/>
              <a:gd name="connsiteX82" fmla="*/ 9994645 w 18296289"/>
              <a:gd name="connsiteY82" fmla="*/ 10287000 h 10287000"/>
              <a:gd name="connsiteX83" fmla="*/ 9766634 w 18296289"/>
              <a:gd name="connsiteY83" fmla="*/ 10287000 h 10287000"/>
              <a:gd name="connsiteX84" fmla="*/ 10254966 w 18296289"/>
              <a:gd name="connsiteY84" fmla="*/ 3 h 10287000"/>
              <a:gd name="connsiteX85" fmla="*/ 10482977 w 18296289"/>
              <a:gd name="connsiteY85" fmla="*/ 3 h 10287000"/>
              <a:gd name="connsiteX86" fmla="*/ 10482977 w 18296289"/>
              <a:gd name="connsiteY86" fmla="*/ 10287000 h 10287000"/>
              <a:gd name="connsiteX87" fmla="*/ 10254966 w 18296289"/>
              <a:gd name="connsiteY87" fmla="*/ 10287000 h 10287000"/>
              <a:gd name="connsiteX88" fmla="*/ 10743298 w 18296289"/>
              <a:gd name="connsiteY88" fmla="*/ 2 h 10287000"/>
              <a:gd name="connsiteX89" fmla="*/ 10971309 w 18296289"/>
              <a:gd name="connsiteY89" fmla="*/ 2 h 10287000"/>
              <a:gd name="connsiteX90" fmla="*/ 10971309 w 18296289"/>
              <a:gd name="connsiteY90" fmla="*/ 10287000 h 10287000"/>
              <a:gd name="connsiteX91" fmla="*/ 10743298 w 18296289"/>
              <a:gd name="connsiteY91" fmla="*/ 10287000 h 10287000"/>
              <a:gd name="connsiteX92" fmla="*/ 11231630 w 18296289"/>
              <a:gd name="connsiteY92" fmla="*/ 2 h 10287000"/>
              <a:gd name="connsiteX93" fmla="*/ 11459641 w 18296289"/>
              <a:gd name="connsiteY93" fmla="*/ 2 h 10287000"/>
              <a:gd name="connsiteX94" fmla="*/ 11459641 w 18296289"/>
              <a:gd name="connsiteY94" fmla="*/ 10287000 h 10287000"/>
              <a:gd name="connsiteX95" fmla="*/ 11231630 w 18296289"/>
              <a:gd name="connsiteY95" fmla="*/ 10287000 h 10287000"/>
              <a:gd name="connsiteX96" fmla="*/ 11719962 w 18296289"/>
              <a:gd name="connsiteY96" fmla="*/ 2 h 10287000"/>
              <a:gd name="connsiteX97" fmla="*/ 11947973 w 18296289"/>
              <a:gd name="connsiteY97" fmla="*/ 2 h 10287000"/>
              <a:gd name="connsiteX98" fmla="*/ 11947973 w 18296289"/>
              <a:gd name="connsiteY98" fmla="*/ 10287000 h 10287000"/>
              <a:gd name="connsiteX99" fmla="*/ 11719962 w 18296289"/>
              <a:gd name="connsiteY99" fmla="*/ 10287000 h 10287000"/>
              <a:gd name="connsiteX100" fmla="*/ 12208294 w 18296289"/>
              <a:gd name="connsiteY100" fmla="*/ 2 h 10287000"/>
              <a:gd name="connsiteX101" fmla="*/ 12436305 w 18296289"/>
              <a:gd name="connsiteY101" fmla="*/ 2 h 10287000"/>
              <a:gd name="connsiteX102" fmla="*/ 12436305 w 18296289"/>
              <a:gd name="connsiteY102" fmla="*/ 10287000 h 10287000"/>
              <a:gd name="connsiteX103" fmla="*/ 12208294 w 18296289"/>
              <a:gd name="connsiteY103" fmla="*/ 10287000 h 10287000"/>
              <a:gd name="connsiteX104" fmla="*/ 12696626 w 18296289"/>
              <a:gd name="connsiteY104" fmla="*/ 2 h 10287000"/>
              <a:gd name="connsiteX105" fmla="*/ 12924637 w 18296289"/>
              <a:gd name="connsiteY105" fmla="*/ 2 h 10287000"/>
              <a:gd name="connsiteX106" fmla="*/ 12924637 w 18296289"/>
              <a:gd name="connsiteY106" fmla="*/ 10287000 h 10287000"/>
              <a:gd name="connsiteX107" fmla="*/ 12696626 w 18296289"/>
              <a:gd name="connsiteY107" fmla="*/ 10287000 h 10287000"/>
              <a:gd name="connsiteX108" fmla="*/ 13184958 w 18296289"/>
              <a:gd name="connsiteY108" fmla="*/ 2 h 10287000"/>
              <a:gd name="connsiteX109" fmla="*/ 13412969 w 18296289"/>
              <a:gd name="connsiteY109" fmla="*/ 2 h 10287000"/>
              <a:gd name="connsiteX110" fmla="*/ 13412969 w 18296289"/>
              <a:gd name="connsiteY110" fmla="*/ 10287000 h 10287000"/>
              <a:gd name="connsiteX111" fmla="*/ 13184958 w 18296289"/>
              <a:gd name="connsiteY111" fmla="*/ 10287000 h 10287000"/>
              <a:gd name="connsiteX112" fmla="*/ 13673290 w 18296289"/>
              <a:gd name="connsiteY112" fmla="*/ 1 h 10287000"/>
              <a:gd name="connsiteX113" fmla="*/ 13901301 w 18296289"/>
              <a:gd name="connsiteY113" fmla="*/ 1 h 10287000"/>
              <a:gd name="connsiteX114" fmla="*/ 13901301 w 18296289"/>
              <a:gd name="connsiteY114" fmla="*/ 10287000 h 10287000"/>
              <a:gd name="connsiteX115" fmla="*/ 13673290 w 18296289"/>
              <a:gd name="connsiteY115" fmla="*/ 10287000 h 10287000"/>
              <a:gd name="connsiteX116" fmla="*/ 14161622 w 18296289"/>
              <a:gd name="connsiteY116" fmla="*/ 1 h 10287000"/>
              <a:gd name="connsiteX117" fmla="*/ 14389633 w 18296289"/>
              <a:gd name="connsiteY117" fmla="*/ 1 h 10287000"/>
              <a:gd name="connsiteX118" fmla="*/ 14389633 w 18296289"/>
              <a:gd name="connsiteY118" fmla="*/ 10287000 h 10287000"/>
              <a:gd name="connsiteX119" fmla="*/ 14161622 w 18296289"/>
              <a:gd name="connsiteY119" fmla="*/ 10287000 h 10287000"/>
              <a:gd name="connsiteX120" fmla="*/ 14649954 w 18296289"/>
              <a:gd name="connsiteY120" fmla="*/ 1 h 10287000"/>
              <a:gd name="connsiteX121" fmla="*/ 14877965 w 18296289"/>
              <a:gd name="connsiteY121" fmla="*/ 1 h 10287000"/>
              <a:gd name="connsiteX122" fmla="*/ 14877965 w 18296289"/>
              <a:gd name="connsiteY122" fmla="*/ 10287000 h 10287000"/>
              <a:gd name="connsiteX123" fmla="*/ 14649954 w 18296289"/>
              <a:gd name="connsiteY123" fmla="*/ 10287000 h 10287000"/>
              <a:gd name="connsiteX124" fmla="*/ 15138286 w 18296289"/>
              <a:gd name="connsiteY124" fmla="*/ 1 h 10287000"/>
              <a:gd name="connsiteX125" fmla="*/ 15366297 w 18296289"/>
              <a:gd name="connsiteY125" fmla="*/ 1 h 10287000"/>
              <a:gd name="connsiteX126" fmla="*/ 15366297 w 18296289"/>
              <a:gd name="connsiteY126" fmla="*/ 10287000 h 10287000"/>
              <a:gd name="connsiteX127" fmla="*/ 15138286 w 18296289"/>
              <a:gd name="connsiteY127" fmla="*/ 10287000 h 10287000"/>
              <a:gd name="connsiteX128" fmla="*/ 15626618 w 18296289"/>
              <a:gd name="connsiteY128" fmla="*/ 1 h 10287000"/>
              <a:gd name="connsiteX129" fmla="*/ 15854629 w 18296289"/>
              <a:gd name="connsiteY129" fmla="*/ 1 h 10287000"/>
              <a:gd name="connsiteX130" fmla="*/ 15854629 w 18296289"/>
              <a:gd name="connsiteY130" fmla="*/ 10287000 h 10287000"/>
              <a:gd name="connsiteX131" fmla="*/ 15626618 w 18296289"/>
              <a:gd name="connsiteY131" fmla="*/ 10287000 h 10287000"/>
              <a:gd name="connsiteX132" fmla="*/ 16114950 w 18296289"/>
              <a:gd name="connsiteY132" fmla="*/ 1 h 10287000"/>
              <a:gd name="connsiteX133" fmla="*/ 16342961 w 18296289"/>
              <a:gd name="connsiteY133" fmla="*/ 1 h 10287000"/>
              <a:gd name="connsiteX134" fmla="*/ 16342961 w 18296289"/>
              <a:gd name="connsiteY134" fmla="*/ 10287000 h 10287000"/>
              <a:gd name="connsiteX135" fmla="*/ 16114950 w 18296289"/>
              <a:gd name="connsiteY135" fmla="*/ 10287000 h 10287000"/>
              <a:gd name="connsiteX136" fmla="*/ 16603282 w 18296289"/>
              <a:gd name="connsiteY136" fmla="*/ 1 h 10287000"/>
              <a:gd name="connsiteX137" fmla="*/ 16831293 w 18296289"/>
              <a:gd name="connsiteY137" fmla="*/ 1 h 10287000"/>
              <a:gd name="connsiteX138" fmla="*/ 16831293 w 18296289"/>
              <a:gd name="connsiteY138" fmla="*/ 10287000 h 10287000"/>
              <a:gd name="connsiteX139" fmla="*/ 16603282 w 18296289"/>
              <a:gd name="connsiteY139" fmla="*/ 10287000 h 10287000"/>
              <a:gd name="connsiteX140" fmla="*/ 17091615 w 18296289"/>
              <a:gd name="connsiteY140" fmla="*/ 0 h 10287000"/>
              <a:gd name="connsiteX141" fmla="*/ 17319625 w 18296289"/>
              <a:gd name="connsiteY141" fmla="*/ 0 h 10287000"/>
              <a:gd name="connsiteX142" fmla="*/ 17319625 w 18296289"/>
              <a:gd name="connsiteY142" fmla="*/ 10287000 h 10287000"/>
              <a:gd name="connsiteX143" fmla="*/ 17091615 w 18296289"/>
              <a:gd name="connsiteY143" fmla="*/ 10287000 h 10287000"/>
              <a:gd name="connsiteX144" fmla="*/ 17579947 w 18296289"/>
              <a:gd name="connsiteY144" fmla="*/ 0 h 10287000"/>
              <a:gd name="connsiteX145" fmla="*/ 17807957 w 18296289"/>
              <a:gd name="connsiteY145" fmla="*/ 0 h 10287000"/>
              <a:gd name="connsiteX146" fmla="*/ 17807957 w 18296289"/>
              <a:gd name="connsiteY146" fmla="*/ 10287000 h 10287000"/>
              <a:gd name="connsiteX147" fmla="*/ 17579947 w 18296289"/>
              <a:gd name="connsiteY147" fmla="*/ 10287000 h 10287000"/>
              <a:gd name="connsiteX148" fmla="*/ 18068279 w 18296289"/>
              <a:gd name="connsiteY148" fmla="*/ 0 h 10287000"/>
              <a:gd name="connsiteX149" fmla="*/ 18296289 w 18296289"/>
              <a:gd name="connsiteY149" fmla="*/ 0 h 10287000"/>
              <a:gd name="connsiteX150" fmla="*/ 18296289 w 18296289"/>
              <a:gd name="connsiteY150" fmla="*/ 10287000 h 10287000"/>
              <a:gd name="connsiteX151" fmla="*/ 18068279 w 18296289"/>
              <a:gd name="connsiteY151"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8296289" h="10287000">
                <a:moveTo>
                  <a:pt x="488332" y="6"/>
                </a:moveTo>
                <a:lnTo>
                  <a:pt x="716342" y="6"/>
                </a:lnTo>
                <a:lnTo>
                  <a:pt x="716342" y="10287000"/>
                </a:lnTo>
                <a:lnTo>
                  <a:pt x="488332" y="10287000"/>
                </a:lnTo>
                <a:close/>
                <a:moveTo>
                  <a:pt x="0" y="6"/>
                </a:moveTo>
                <a:lnTo>
                  <a:pt x="228011" y="6"/>
                </a:lnTo>
                <a:lnTo>
                  <a:pt x="228011" y="10287000"/>
                </a:lnTo>
                <a:lnTo>
                  <a:pt x="0" y="10287000"/>
                </a:lnTo>
                <a:close/>
                <a:moveTo>
                  <a:pt x="976663" y="5"/>
                </a:moveTo>
                <a:lnTo>
                  <a:pt x="1204675" y="5"/>
                </a:lnTo>
                <a:lnTo>
                  <a:pt x="1204675" y="10287000"/>
                </a:lnTo>
                <a:lnTo>
                  <a:pt x="976663" y="10287000"/>
                </a:lnTo>
                <a:close/>
                <a:moveTo>
                  <a:pt x="1464995" y="5"/>
                </a:moveTo>
                <a:lnTo>
                  <a:pt x="1693006" y="5"/>
                </a:lnTo>
                <a:lnTo>
                  <a:pt x="1693006" y="10287000"/>
                </a:lnTo>
                <a:lnTo>
                  <a:pt x="1464995" y="10287000"/>
                </a:lnTo>
                <a:close/>
                <a:moveTo>
                  <a:pt x="1953326" y="5"/>
                </a:moveTo>
                <a:lnTo>
                  <a:pt x="2181338" y="5"/>
                </a:lnTo>
                <a:lnTo>
                  <a:pt x="2181338" y="10287000"/>
                </a:lnTo>
                <a:lnTo>
                  <a:pt x="1953326" y="10287000"/>
                </a:lnTo>
                <a:close/>
                <a:moveTo>
                  <a:pt x="2441658" y="5"/>
                </a:moveTo>
                <a:lnTo>
                  <a:pt x="2669670" y="5"/>
                </a:lnTo>
                <a:lnTo>
                  <a:pt x="2669670" y="10287000"/>
                </a:lnTo>
                <a:lnTo>
                  <a:pt x="2441658" y="10287000"/>
                </a:lnTo>
                <a:close/>
                <a:moveTo>
                  <a:pt x="2929991" y="5"/>
                </a:moveTo>
                <a:lnTo>
                  <a:pt x="3158002" y="5"/>
                </a:lnTo>
                <a:lnTo>
                  <a:pt x="3158002" y="10287000"/>
                </a:lnTo>
                <a:lnTo>
                  <a:pt x="2929991" y="10287000"/>
                </a:lnTo>
                <a:close/>
                <a:moveTo>
                  <a:pt x="3418323" y="5"/>
                </a:moveTo>
                <a:lnTo>
                  <a:pt x="3646334" y="5"/>
                </a:lnTo>
                <a:lnTo>
                  <a:pt x="3646334" y="10287000"/>
                </a:lnTo>
                <a:lnTo>
                  <a:pt x="3418323" y="10287000"/>
                </a:lnTo>
                <a:close/>
                <a:moveTo>
                  <a:pt x="3906655" y="5"/>
                </a:moveTo>
                <a:lnTo>
                  <a:pt x="4134665" y="5"/>
                </a:lnTo>
                <a:lnTo>
                  <a:pt x="4134665" y="10287000"/>
                </a:lnTo>
                <a:lnTo>
                  <a:pt x="3906655" y="10287000"/>
                </a:lnTo>
                <a:close/>
                <a:moveTo>
                  <a:pt x="4394985" y="4"/>
                </a:moveTo>
                <a:lnTo>
                  <a:pt x="4622994" y="4"/>
                </a:lnTo>
                <a:lnTo>
                  <a:pt x="4622994" y="10287000"/>
                </a:lnTo>
                <a:lnTo>
                  <a:pt x="4394985" y="10287000"/>
                </a:lnTo>
                <a:close/>
                <a:moveTo>
                  <a:pt x="4883318" y="4"/>
                </a:moveTo>
                <a:lnTo>
                  <a:pt x="5111327" y="4"/>
                </a:lnTo>
                <a:lnTo>
                  <a:pt x="5111327" y="10287000"/>
                </a:lnTo>
                <a:lnTo>
                  <a:pt x="4883318" y="10287000"/>
                </a:lnTo>
                <a:close/>
                <a:moveTo>
                  <a:pt x="5371649" y="4"/>
                </a:moveTo>
                <a:lnTo>
                  <a:pt x="5599660" y="4"/>
                </a:lnTo>
                <a:lnTo>
                  <a:pt x="5599660" y="10287000"/>
                </a:lnTo>
                <a:lnTo>
                  <a:pt x="5371649" y="10287000"/>
                </a:lnTo>
                <a:close/>
                <a:moveTo>
                  <a:pt x="5859980" y="4"/>
                </a:moveTo>
                <a:lnTo>
                  <a:pt x="6087990" y="4"/>
                </a:lnTo>
                <a:lnTo>
                  <a:pt x="6087990" y="10287000"/>
                </a:lnTo>
                <a:lnTo>
                  <a:pt x="5859980" y="10287000"/>
                </a:lnTo>
                <a:close/>
                <a:moveTo>
                  <a:pt x="6348314" y="4"/>
                </a:moveTo>
                <a:lnTo>
                  <a:pt x="6576324" y="4"/>
                </a:lnTo>
                <a:lnTo>
                  <a:pt x="6576324" y="10287000"/>
                </a:lnTo>
                <a:lnTo>
                  <a:pt x="6348314" y="10287000"/>
                </a:lnTo>
                <a:close/>
                <a:moveTo>
                  <a:pt x="6836644" y="4"/>
                </a:moveTo>
                <a:lnTo>
                  <a:pt x="7064654" y="4"/>
                </a:lnTo>
                <a:lnTo>
                  <a:pt x="7064654" y="10287000"/>
                </a:lnTo>
                <a:lnTo>
                  <a:pt x="6836644" y="10287000"/>
                </a:lnTo>
                <a:close/>
                <a:moveTo>
                  <a:pt x="7324976" y="3"/>
                </a:moveTo>
                <a:lnTo>
                  <a:pt x="7552987" y="3"/>
                </a:lnTo>
                <a:lnTo>
                  <a:pt x="7552987" y="10287000"/>
                </a:lnTo>
                <a:lnTo>
                  <a:pt x="7324976" y="10287000"/>
                </a:lnTo>
                <a:close/>
                <a:moveTo>
                  <a:pt x="7813308" y="3"/>
                </a:moveTo>
                <a:lnTo>
                  <a:pt x="8041318" y="3"/>
                </a:lnTo>
                <a:lnTo>
                  <a:pt x="8041318" y="10287000"/>
                </a:lnTo>
                <a:lnTo>
                  <a:pt x="7813308" y="10287000"/>
                </a:lnTo>
                <a:close/>
                <a:moveTo>
                  <a:pt x="8301639" y="3"/>
                </a:moveTo>
                <a:lnTo>
                  <a:pt x="8529649" y="3"/>
                </a:lnTo>
                <a:lnTo>
                  <a:pt x="8529649" y="10287000"/>
                </a:lnTo>
                <a:lnTo>
                  <a:pt x="8301639" y="10287000"/>
                </a:lnTo>
                <a:close/>
                <a:moveTo>
                  <a:pt x="8789970" y="3"/>
                </a:moveTo>
                <a:lnTo>
                  <a:pt x="9017981" y="3"/>
                </a:lnTo>
                <a:lnTo>
                  <a:pt x="9017981" y="10287000"/>
                </a:lnTo>
                <a:lnTo>
                  <a:pt x="8789970" y="10287000"/>
                </a:lnTo>
                <a:close/>
                <a:moveTo>
                  <a:pt x="9278302" y="3"/>
                </a:moveTo>
                <a:lnTo>
                  <a:pt x="9506313" y="3"/>
                </a:lnTo>
                <a:lnTo>
                  <a:pt x="9506313" y="10287000"/>
                </a:lnTo>
                <a:lnTo>
                  <a:pt x="9278302" y="10287000"/>
                </a:lnTo>
                <a:close/>
                <a:moveTo>
                  <a:pt x="9766634" y="3"/>
                </a:moveTo>
                <a:lnTo>
                  <a:pt x="9994645" y="3"/>
                </a:lnTo>
                <a:lnTo>
                  <a:pt x="9994645" y="10287000"/>
                </a:lnTo>
                <a:lnTo>
                  <a:pt x="9766634" y="10287000"/>
                </a:lnTo>
                <a:close/>
                <a:moveTo>
                  <a:pt x="10254966" y="3"/>
                </a:moveTo>
                <a:lnTo>
                  <a:pt x="10482977" y="3"/>
                </a:lnTo>
                <a:lnTo>
                  <a:pt x="10482977" y="10287000"/>
                </a:lnTo>
                <a:lnTo>
                  <a:pt x="10254966" y="10287000"/>
                </a:lnTo>
                <a:close/>
                <a:moveTo>
                  <a:pt x="10743298" y="2"/>
                </a:moveTo>
                <a:lnTo>
                  <a:pt x="10971309" y="2"/>
                </a:lnTo>
                <a:lnTo>
                  <a:pt x="10971309" y="10287000"/>
                </a:lnTo>
                <a:lnTo>
                  <a:pt x="10743298" y="10287000"/>
                </a:lnTo>
                <a:close/>
                <a:moveTo>
                  <a:pt x="11231630" y="2"/>
                </a:moveTo>
                <a:lnTo>
                  <a:pt x="11459641" y="2"/>
                </a:lnTo>
                <a:lnTo>
                  <a:pt x="11459641" y="10287000"/>
                </a:lnTo>
                <a:lnTo>
                  <a:pt x="11231630" y="10287000"/>
                </a:lnTo>
                <a:close/>
                <a:moveTo>
                  <a:pt x="11719962" y="2"/>
                </a:moveTo>
                <a:lnTo>
                  <a:pt x="11947973" y="2"/>
                </a:lnTo>
                <a:lnTo>
                  <a:pt x="11947973" y="10287000"/>
                </a:lnTo>
                <a:lnTo>
                  <a:pt x="11719962" y="10287000"/>
                </a:lnTo>
                <a:close/>
                <a:moveTo>
                  <a:pt x="12208294" y="2"/>
                </a:moveTo>
                <a:lnTo>
                  <a:pt x="12436305" y="2"/>
                </a:lnTo>
                <a:lnTo>
                  <a:pt x="12436305" y="10287000"/>
                </a:lnTo>
                <a:lnTo>
                  <a:pt x="12208294" y="10287000"/>
                </a:lnTo>
                <a:close/>
                <a:moveTo>
                  <a:pt x="12696626" y="2"/>
                </a:moveTo>
                <a:lnTo>
                  <a:pt x="12924637" y="2"/>
                </a:lnTo>
                <a:lnTo>
                  <a:pt x="12924637" y="10287000"/>
                </a:lnTo>
                <a:lnTo>
                  <a:pt x="12696626" y="10287000"/>
                </a:lnTo>
                <a:close/>
                <a:moveTo>
                  <a:pt x="13184958" y="2"/>
                </a:moveTo>
                <a:lnTo>
                  <a:pt x="13412969" y="2"/>
                </a:lnTo>
                <a:lnTo>
                  <a:pt x="13412969" y="10287000"/>
                </a:lnTo>
                <a:lnTo>
                  <a:pt x="13184958" y="10287000"/>
                </a:lnTo>
                <a:close/>
                <a:moveTo>
                  <a:pt x="13673290" y="1"/>
                </a:moveTo>
                <a:lnTo>
                  <a:pt x="13901301" y="1"/>
                </a:lnTo>
                <a:lnTo>
                  <a:pt x="13901301" y="10287000"/>
                </a:lnTo>
                <a:lnTo>
                  <a:pt x="13673290" y="10287000"/>
                </a:lnTo>
                <a:close/>
                <a:moveTo>
                  <a:pt x="14161622" y="1"/>
                </a:moveTo>
                <a:lnTo>
                  <a:pt x="14389633" y="1"/>
                </a:lnTo>
                <a:lnTo>
                  <a:pt x="14389633" y="10287000"/>
                </a:lnTo>
                <a:lnTo>
                  <a:pt x="14161622" y="10287000"/>
                </a:lnTo>
                <a:close/>
                <a:moveTo>
                  <a:pt x="14649954" y="1"/>
                </a:moveTo>
                <a:lnTo>
                  <a:pt x="14877965" y="1"/>
                </a:lnTo>
                <a:lnTo>
                  <a:pt x="14877965" y="10287000"/>
                </a:lnTo>
                <a:lnTo>
                  <a:pt x="14649954" y="10287000"/>
                </a:lnTo>
                <a:close/>
                <a:moveTo>
                  <a:pt x="15138286" y="1"/>
                </a:moveTo>
                <a:lnTo>
                  <a:pt x="15366297" y="1"/>
                </a:lnTo>
                <a:lnTo>
                  <a:pt x="15366297" y="10287000"/>
                </a:lnTo>
                <a:lnTo>
                  <a:pt x="15138286" y="10287000"/>
                </a:lnTo>
                <a:close/>
                <a:moveTo>
                  <a:pt x="15626618" y="1"/>
                </a:moveTo>
                <a:lnTo>
                  <a:pt x="15854629" y="1"/>
                </a:lnTo>
                <a:lnTo>
                  <a:pt x="15854629" y="10287000"/>
                </a:lnTo>
                <a:lnTo>
                  <a:pt x="15626618" y="10287000"/>
                </a:lnTo>
                <a:close/>
                <a:moveTo>
                  <a:pt x="16114950" y="1"/>
                </a:moveTo>
                <a:lnTo>
                  <a:pt x="16342961" y="1"/>
                </a:lnTo>
                <a:lnTo>
                  <a:pt x="16342961" y="10287000"/>
                </a:lnTo>
                <a:lnTo>
                  <a:pt x="16114950" y="10287000"/>
                </a:lnTo>
                <a:close/>
                <a:moveTo>
                  <a:pt x="16603282" y="1"/>
                </a:moveTo>
                <a:lnTo>
                  <a:pt x="16831293" y="1"/>
                </a:lnTo>
                <a:lnTo>
                  <a:pt x="16831293" y="10287000"/>
                </a:lnTo>
                <a:lnTo>
                  <a:pt x="16603282" y="10287000"/>
                </a:lnTo>
                <a:close/>
                <a:moveTo>
                  <a:pt x="17091615" y="0"/>
                </a:moveTo>
                <a:lnTo>
                  <a:pt x="17319625" y="0"/>
                </a:lnTo>
                <a:lnTo>
                  <a:pt x="17319625" y="10287000"/>
                </a:lnTo>
                <a:lnTo>
                  <a:pt x="17091615" y="10287000"/>
                </a:lnTo>
                <a:close/>
                <a:moveTo>
                  <a:pt x="17579947" y="0"/>
                </a:moveTo>
                <a:lnTo>
                  <a:pt x="17807957" y="0"/>
                </a:lnTo>
                <a:lnTo>
                  <a:pt x="17807957" y="10287000"/>
                </a:lnTo>
                <a:lnTo>
                  <a:pt x="17579947" y="10287000"/>
                </a:lnTo>
                <a:close/>
                <a:moveTo>
                  <a:pt x="18068279" y="0"/>
                </a:moveTo>
                <a:lnTo>
                  <a:pt x="18296289" y="0"/>
                </a:lnTo>
                <a:lnTo>
                  <a:pt x="18296289" y="10287000"/>
                </a:lnTo>
                <a:lnTo>
                  <a:pt x="18068279" y="10287000"/>
                </a:lnTo>
                <a:close/>
              </a:path>
            </a:pathLst>
          </a:custGeom>
          <a:solidFill>
            <a:schemeClr val="accent1">
              <a:lumMod val="9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Rectangle 40">
            <a:extLst>
              <a:ext uri="{FF2B5EF4-FFF2-40B4-BE49-F238E27FC236}">
                <a16:creationId xmlns:a16="http://schemas.microsoft.com/office/drawing/2014/main" id="{36F11E1C-D40B-4E44-841A-CDC5A1A8CE5D}"/>
              </a:ext>
            </a:extLst>
          </p:cNvPr>
          <p:cNvSpPr/>
          <p:nvPr userDrawn="1"/>
        </p:nvSpPr>
        <p:spPr>
          <a:xfrm>
            <a:off x="0" y="5670210"/>
            <a:ext cx="12192000" cy="1187791"/>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accent3"/>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CAD834A1-2664-485F-A4FD-2D93E8FE03EB}"/>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162511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Break Slide layout">
    <p:bg>
      <p:bgPr>
        <a:solidFill>
          <a:schemeClr val="bg1"/>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15C431FD-5460-4260-B8FE-1385C3A0A934}"/>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8839653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yle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AF96E15-0CE0-49CA-8B27-4146CE72FB89}"/>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9173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5BFE49F-B5E6-4A85-B42A-DBDD013F84AA}"/>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13964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accent3"/>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CAD834A1-2664-485F-A4FD-2D93E8FE03EB}"/>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94516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Break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663097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ection Break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72075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Section Break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88574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3.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5" r:id="rId3"/>
    <p:sldLayoutId id="2147483769" r:id="rId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 id="2147483688" r:id="rId2"/>
    <p:sldLayoutId id="2147483689" r:id="rId3"/>
    <p:sldLayoutId id="2147483690" r:id="rId4"/>
    <p:sldLayoutId id="2147483781" r:id="rId5"/>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5052063" y="1123893"/>
            <a:ext cx="6286585" cy="830997"/>
          </a:xfrm>
          <a:prstGeom prst="rect">
            <a:avLst/>
          </a:prstGeom>
          <a:noFill/>
        </p:spPr>
        <p:txBody>
          <a:bodyPr wrap="square" rtlCol="0" anchor="ctr">
            <a:spAutoFit/>
          </a:bodyPr>
          <a:lstStyle/>
          <a:p>
            <a:pPr algn="r"/>
            <a:r>
              <a:rPr lang="fa-IR" altLang="ko-KR" sz="4800" dirty="0" smtClean="0">
                <a:cs typeface="Arial" pitchFamily="34" charset="0"/>
              </a:rPr>
              <a:t>آموزش اصولی برنامه نویسی</a:t>
            </a:r>
            <a:endParaRPr lang="ko-KR" altLang="en-US" sz="4800" dirty="0">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674706" y="2441657"/>
            <a:ext cx="4631685" cy="461665"/>
          </a:xfrm>
          <a:prstGeom prst="rect">
            <a:avLst/>
          </a:prstGeom>
          <a:noFill/>
        </p:spPr>
        <p:txBody>
          <a:bodyPr wrap="square" rtlCol="0" anchor="ctr">
            <a:spAutoFit/>
          </a:bodyPr>
          <a:lstStyle/>
          <a:p>
            <a:pPr algn="r"/>
            <a:r>
              <a:rPr lang="fa-IR" altLang="ko-KR" sz="2400" dirty="0" smtClean="0">
                <a:cs typeface="Arial" pitchFamily="34" charset="0"/>
              </a:rPr>
              <a:t>مدرس : مهدی اکبری زرکش</a:t>
            </a:r>
            <a:endParaRPr lang="ko-KR" altLang="en-US" sz="2800" dirty="0">
              <a:cs typeface="Arial" pitchFamily="34" charset="0"/>
            </a:endParaRPr>
          </a:p>
        </p:txBody>
      </p:sp>
      <p:sp>
        <p:nvSpPr>
          <p:cNvPr id="119" name="Freeform: Shape 118">
            <a:extLst>
              <a:ext uri="{FF2B5EF4-FFF2-40B4-BE49-F238E27FC236}">
                <a16:creationId xmlns:a16="http://schemas.microsoft.com/office/drawing/2014/main" id="{6ED142D3-29FB-4AB3-80DF-6B614B73C5D2}"/>
              </a:ext>
            </a:extLst>
          </p:cNvPr>
          <p:cNvSpPr/>
          <p:nvPr/>
        </p:nvSpPr>
        <p:spPr>
          <a:xfrm>
            <a:off x="3749423" y="622301"/>
            <a:ext cx="7845677" cy="3622629"/>
          </a:xfrm>
          <a:custGeom>
            <a:avLst/>
            <a:gdLst>
              <a:gd name="connsiteX0" fmla="*/ 0 w 11768516"/>
              <a:gd name="connsiteY0" fmla="*/ 0 h 5433944"/>
              <a:gd name="connsiteX1" fmla="*/ 11768516 w 11768516"/>
              <a:gd name="connsiteY1" fmla="*/ 0 h 5433944"/>
              <a:gd name="connsiteX2" fmla="*/ 11768516 w 11768516"/>
              <a:gd name="connsiteY2" fmla="*/ 5433944 h 5433944"/>
              <a:gd name="connsiteX3" fmla="*/ 3711365 w 11768516"/>
              <a:gd name="connsiteY3" fmla="*/ 5433944 h 5433944"/>
              <a:gd name="connsiteX4" fmla="*/ 3711365 w 11768516"/>
              <a:gd name="connsiteY4" fmla="*/ 5233214 h 5433944"/>
              <a:gd name="connsiteX5" fmla="*/ 11567786 w 11768516"/>
              <a:gd name="connsiteY5" fmla="*/ 5233214 h 5433944"/>
              <a:gd name="connsiteX6" fmla="*/ 11567786 w 11768516"/>
              <a:gd name="connsiteY6" fmla="*/ 200730 h 5433944"/>
              <a:gd name="connsiteX7" fmla="*/ 200730 w 11768516"/>
              <a:gd name="connsiteY7" fmla="*/ 200730 h 5433944"/>
              <a:gd name="connsiteX8" fmla="*/ 200730 w 11768516"/>
              <a:gd name="connsiteY8" fmla="*/ 3480926 h 5433944"/>
              <a:gd name="connsiteX9" fmla="*/ 0 w 11768516"/>
              <a:gd name="connsiteY9" fmla="*/ 3480926 h 543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68516" h="5433944">
                <a:moveTo>
                  <a:pt x="0" y="0"/>
                </a:moveTo>
                <a:lnTo>
                  <a:pt x="11768516" y="0"/>
                </a:lnTo>
                <a:lnTo>
                  <a:pt x="11768516" y="5433944"/>
                </a:lnTo>
                <a:lnTo>
                  <a:pt x="3711365" y="5433944"/>
                </a:lnTo>
                <a:lnTo>
                  <a:pt x="3711365" y="5233214"/>
                </a:lnTo>
                <a:lnTo>
                  <a:pt x="11567786" y="5233214"/>
                </a:lnTo>
                <a:lnTo>
                  <a:pt x="11567786" y="200730"/>
                </a:lnTo>
                <a:lnTo>
                  <a:pt x="200730" y="200730"/>
                </a:lnTo>
                <a:lnTo>
                  <a:pt x="200730" y="3480926"/>
                </a:lnTo>
                <a:lnTo>
                  <a:pt x="0" y="34809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grpSp>
        <p:nvGrpSpPr>
          <p:cNvPr id="16" name="Group 15">
            <a:extLst>
              <a:ext uri="{FF2B5EF4-FFF2-40B4-BE49-F238E27FC236}">
                <a16:creationId xmlns:a16="http://schemas.microsoft.com/office/drawing/2014/main" id="{9A03E388-9BAB-4F1E-ACB7-1669E3F7E764}"/>
              </a:ext>
            </a:extLst>
          </p:cNvPr>
          <p:cNvGrpSpPr/>
          <p:nvPr/>
        </p:nvGrpSpPr>
        <p:grpSpPr>
          <a:xfrm>
            <a:off x="3275908" y="2108047"/>
            <a:ext cx="3244291" cy="3000067"/>
            <a:chOff x="8479089" y="1262387"/>
            <a:chExt cx="6147593" cy="5684813"/>
          </a:xfrm>
        </p:grpSpPr>
        <p:grpSp>
          <p:nvGrpSpPr>
            <p:cNvPr id="17" name="Group 16">
              <a:extLst>
                <a:ext uri="{FF2B5EF4-FFF2-40B4-BE49-F238E27FC236}">
                  <a16:creationId xmlns:a16="http://schemas.microsoft.com/office/drawing/2014/main" id="{6DFB59B6-3382-47AE-AAE5-C0AFB4E35EE9}"/>
                </a:ext>
              </a:extLst>
            </p:cNvPr>
            <p:cNvGrpSpPr/>
            <p:nvPr/>
          </p:nvGrpSpPr>
          <p:grpSpPr>
            <a:xfrm rot="20275744" flipH="1">
              <a:off x="9114364" y="4275293"/>
              <a:ext cx="965714" cy="1155036"/>
              <a:chOff x="5704433" y="717502"/>
              <a:chExt cx="7365528" cy="8809481"/>
            </a:xfrm>
          </p:grpSpPr>
          <p:sp>
            <p:nvSpPr>
              <p:cNvPr id="106" name="Freeform: Shape 105">
                <a:extLst>
                  <a:ext uri="{FF2B5EF4-FFF2-40B4-BE49-F238E27FC236}">
                    <a16:creationId xmlns:a16="http://schemas.microsoft.com/office/drawing/2014/main" id="{0FE219E2-BED5-40DF-B4AE-A2B0F98EF35F}"/>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7" name="Freeform: Shape 106">
                <a:extLst>
                  <a:ext uri="{FF2B5EF4-FFF2-40B4-BE49-F238E27FC236}">
                    <a16:creationId xmlns:a16="http://schemas.microsoft.com/office/drawing/2014/main" id="{760B529C-0824-4515-BB90-4F2A23E61057}"/>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8" name="Freeform: Shape 107">
                <a:extLst>
                  <a:ext uri="{FF2B5EF4-FFF2-40B4-BE49-F238E27FC236}">
                    <a16:creationId xmlns:a16="http://schemas.microsoft.com/office/drawing/2014/main" id="{1A1B5FBD-480E-486F-84F2-9BEEE8B6810D}"/>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9" name="Freeform: Shape 108">
                <a:extLst>
                  <a:ext uri="{FF2B5EF4-FFF2-40B4-BE49-F238E27FC236}">
                    <a16:creationId xmlns:a16="http://schemas.microsoft.com/office/drawing/2014/main" id="{45E97D55-1A29-4ABE-B23A-52B9D0F56293}"/>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0" name="Freeform: Shape 109">
                <a:extLst>
                  <a:ext uri="{FF2B5EF4-FFF2-40B4-BE49-F238E27FC236}">
                    <a16:creationId xmlns:a16="http://schemas.microsoft.com/office/drawing/2014/main" id="{A674B560-08BC-493A-BEB3-17217BCE660C}"/>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1" name="Freeform: Shape 110">
                <a:extLst>
                  <a:ext uri="{FF2B5EF4-FFF2-40B4-BE49-F238E27FC236}">
                    <a16:creationId xmlns:a16="http://schemas.microsoft.com/office/drawing/2014/main" id="{A609599D-CB93-4845-9B8E-C8A407CDF7BA}"/>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2" name="Freeform: Shape 111">
                <a:extLst>
                  <a:ext uri="{FF2B5EF4-FFF2-40B4-BE49-F238E27FC236}">
                    <a16:creationId xmlns:a16="http://schemas.microsoft.com/office/drawing/2014/main" id="{18D7141E-3E01-4877-B1E7-2FB9489576F5}"/>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61EE2201-2FD3-435F-A07C-D09FFE6146C3}"/>
                </a:ext>
              </a:extLst>
            </p:cNvPr>
            <p:cNvGrpSpPr/>
            <p:nvPr/>
          </p:nvGrpSpPr>
          <p:grpSpPr>
            <a:xfrm rot="20275744" flipH="1">
              <a:off x="8479089" y="5341625"/>
              <a:ext cx="1416763" cy="1605575"/>
              <a:chOff x="5365048" y="479821"/>
              <a:chExt cx="8036930" cy="9108010"/>
            </a:xfrm>
          </p:grpSpPr>
          <p:sp>
            <p:nvSpPr>
              <p:cNvPr id="99" name="Freeform: Shape 98">
                <a:extLst>
                  <a:ext uri="{FF2B5EF4-FFF2-40B4-BE49-F238E27FC236}">
                    <a16:creationId xmlns:a16="http://schemas.microsoft.com/office/drawing/2014/main" id="{C38FBDB8-70EB-4F7B-87EA-E213DE6AB81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1E66548C-71B6-471E-8C87-3900F09FD786}"/>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79A4AE8E-40D8-4081-B62F-15A1938C11CF}"/>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BAFC1D33-3C39-4879-B1A4-2BEE377C2E0F}"/>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3" name="Freeform: Shape 102">
                <a:extLst>
                  <a:ext uri="{FF2B5EF4-FFF2-40B4-BE49-F238E27FC236}">
                    <a16:creationId xmlns:a16="http://schemas.microsoft.com/office/drawing/2014/main" id="{E82D3C89-C7BB-417E-BE98-A49AD6203D9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4" name="Freeform: Shape 103">
                <a:extLst>
                  <a:ext uri="{FF2B5EF4-FFF2-40B4-BE49-F238E27FC236}">
                    <a16:creationId xmlns:a16="http://schemas.microsoft.com/office/drawing/2014/main" id="{8F587926-8F95-42C0-842D-E38CBAAC7597}"/>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 name="Freeform: Shape 104">
                <a:extLst>
                  <a:ext uri="{FF2B5EF4-FFF2-40B4-BE49-F238E27FC236}">
                    <a16:creationId xmlns:a16="http://schemas.microsoft.com/office/drawing/2014/main" id="{0A8F6546-3A7E-486A-80AB-1B93764116FB}"/>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9" name="Group 18">
              <a:extLst>
                <a:ext uri="{FF2B5EF4-FFF2-40B4-BE49-F238E27FC236}">
                  <a16:creationId xmlns:a16="http://schemas.microsoft.com/office/drawing/2014/main" id="{4AE3CE47-66EF-4B91-AE28-182BE821CFA5}"/>
                </a:ext>
              </a:extLst>
            </p:cNvPr>
            <p:cNvGrpSpPr/>
            <p:nvPr/>
          </p:nvGrpSpPr>
          <p:grpSpPr>
            <a:xfrm rot="20275744" flipH="1">
              <a:off x="10278521" y="5974428"/>
              <a:ext cx="496268" cy="512648"/>
              <a:chOff x="5365048" y="1982197"/>
              <a:chExt cx="7362621" cy="7605634"/>
            </a:xfrm>
          </p:grpSpPr>
          <p:sp>
            <p:nvSpPr>
              <p:cNvPr id="92" name="Freeform: Shape 91">
                <a:extLst>
                  <a:ext uri="{FF2B5EF4-FFF2-40B4-BE49-F238E27FC236}">
                    <a16:creationId xmlns:a16="http://schemas.microsoft.com/office/drawing/2014/main" id="{60F9631F-CF20-4497-A7A0-5E42637FEE7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B231E4A5-F67A-4206-9BE7-18B302529CB9}"/>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7B94567D-9A0D-4BCA-8FAE-4777C8EE4605}"/>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0ABA9635-313D-473B-BA77-DA14528910D2}"/>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6" name="Freeform: Shape 95">
                <a:extLst>
                  <a:ext uri="{FF2B5EF4-FFF2-40B4-BE49-F238E27FC236}">
                    <a16:creationId xmlns:a16="http://schemas.microsoft.com/office/drawing/2014/main" id="{57B0118B-B35B-49D5-8D4F-D00EEE4396F0}"/>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19A46A83-2DB9-4779-A800-7D745426240C}"/>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5FEFBC12-2ACF-419F-A13F-CA7CBC552D4A}"/>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0" name="Group 19">
              <a:extLst>
                <a:ext uri="{FF2B5EF4-FFF2-40B4-BE49-F238E27FC236}">
                  <a16:creationId xmlns:a16="http://schemas.microsoft.com/office/drawing/2014/main" id="{940133F7-DCF5-4682-A5BD-1BE01D4BA622}"/>
                </a:ext>
              </a:extLst>
            </p:cNvPr>
            <p:cNvGrpSpPr/>
            <p:nvPr/>
          </p:nvGrpSpPr>
          <p:grpSpPr>
            <a:xfrm rot="20275744" flipH="1">
              <a:off x="11620616" y="3813253"/>
              <a:ext cx="1199247" cy="1359069"/>
              <a:chOff x="5365051" y="479822"/>
              <a:chExt cx="8036930" cy="9108006"/>
            </a:xfrm>
          </p:grpSpPr>
          <p:sp>
            <p:nvSpPr>
              <p:cNvPr id="85" name="Freeform: Shape 84">
                <a:extLst>
                  <a:ext uri="{FF2B5EF4-FFF2-40B4-BE49-F238E27FC236}">
                    <a16:creationId xmlns:a16="http://schemas.microsoft.com/office/drawing/2014/main" id="{D6BEBB27-095C-4AFA-B403-17C76B0DFB21}"/>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8D19BA74-FF22-4761-B6B0-956F195A6D99}"/>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84079D17-A7B8-41ED-AA14-FFCC27781402}"/>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5A153433-C2BE-4FC2-9938-946FA50DABBC}"/>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9" name="Freeform: Shape 88">
                <a:extLst>
                  <a:ext uri="{FF2B5EF4-FFF2-40B4-BE49-F238E27FC236}">
                    <a16:creationId xmlns:a16="http://schemas.microsoft.com/office/drawing/2014/main" id="{E497F288-FA17-44BC-99E1-44CB677F74EF}"/>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ADB712A1-4C82-4915-9CAE-EC905DCE0276}"/>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DA9CB4A5-03BD-4C87-9BBE-26024EDEC045}"/>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1" name="Group 20">
              <a:extLst>
                <a:ext uri="{FF2B5EF4-FFF2-40B4-BE49-F238E27FC236}">
                  <a16:creationId xmlns:a16="http://schemas.microsoft.com/office/drawing/2014/main" id="{2BEA25B0-6ADB-4E65-A885-91605593EF76}"/>
                </a:ext>
              </a:extLst>
            </p:cNvPr>
            <p:cNvGrpSpPr/>
            <p:nvPr/>
          </p:nvGrpSpPr>
          <p:grpSpPr>
            <a:xfrm rot="20073958" flipH="1">
              <a:off x="10116519" y="4915091"/>
              <a:ext cx="1567652" cy="1079675"/>
              <a:chOff x="3667032" y="1708483"/>
              <a:chExt cx="8105829" cy="5582653"/>
            </a:xfrm>
          </p:grpSpPr>
          <p:sp>
            <p:nvSpPr>
              <p:cNvPr id="78" name="Freeform: Shape 77">
                <a:extLst>
                  <a:ext uri="{FF2B5EF4-FFF2-40B4-BE49-F238E27FC236}">
                    <a16:creationId xmlns:a16="http://schemas.microsoft.com/office/drawing/2014/main" id="{008703A4-BAA0-4F5F-9B10-0BBAA113032A}"/>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AAD0819E-5EAE-42CC-B768-6E7B0A2B9116}"/>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E5247C33-6FF5-4BA0-9003-8730281C36B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0D5EE29B-A225-4F5E-B847-6E0C79A9FA25}"/>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2" name="Freeform: Shape 81">
                <a:extLst>
                  <a:ext uri="{FF2B5EF4-FFF2-40B4-BE49-F238E27FC236}">
                    <a16:creationId xmlns:a16="http://schemas.microsoft.com/office/drawing/2014/main" id="{AC1EB51F-FE37-483B-A305-E0C24C334166}"/>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48CD9D1C-AC91-4B64-BB60-82D3B7EB8610}"/>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2F647630-00A7-4047-AC99-F551EA2565AA}"/>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2" name="Group 21">
              <a:extLst>
                <a:ext uri="{FF2B5EF4-FFF2-40B4-BE49-F238E27FC236}">
                  <a16:creationId xmlns:a16="http://schemas.microsoft.com/office/drawing/2014/main" id="{A7528805-8D13-4693-BE99-BCA03E9788AB}"/>
                </a:ext>
              </a:extLst>
            </p:cNvPr>
            <p:cNvGrpSpPr/>
            <p:nvPr/>
          </p:nvGrpSpPr>
          <p:grpSpPr>
            <a:xfrm rot="20073958" flipH="1">
              <a:off x="10286237" y="3877079"/>
              <a:ext cx="981094" cy="675699"/>
              <a:chOff x="3667032" y="1708483"/>
              <a:chExt cx="8105829" cy="5582653"/>
            </a:xfrm>
          </p:grpSpPr>
          <p:sp>
            <p:nvSpPr>
              <p:cNvPr id="71" name="Freeform: Shape 70">
                <a:extLst>
                  <a:ext uri="{FF2B5EF4-FFF2-40B4-BE49-F238E27FC236}">
                    <a16:creationId xmlns:a16="http://schemas.microsoft.com/office/drawing/2014/main" id="{D3EC2A60-F9FB-4471-B449-39059652BB57}"/>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28BC0636-1D4E-4CFB-91C9-EDBAA49753C8}"/>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6B28CBF5-45CD-49CB-96E5-50B20A26078A}"/>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49D4DFC2-725D-4BCF-A10B-BB15DF395B7E}"/>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5" name="Freeform: Shape 74">
                <a:extLst>
                  <a:ext uri="{FF2B5EF4-FFF2-40B4-BE49-F238E27FC236}">
                    <a16:creationId xmlns:a16="http://schemas.microsoft.com/office/drawing/2014/main" id="{98A9D4C7-E532-4FB6-BC6A-9D5B7D8FAABE}"/>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E6CA5827-46B2-4DBE-99DD-E30487914114}"/>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83B6924C-1237-49BB-96BB-BBE34ACC612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3" name="Group 22">
              <a:extLst>
                <a:ext uri="{FF2B5EF4-FFF2-40B4-BE49-F238E27FC236}">
                  <a16:creationId xmlns:a16="http://schemas.microsoft.com/office/drawing/2014/main" id="{75BD27C1-2908-4FE4-9450-C1BFDABB535B}"/>
                </a:ext>
              </a:extLst>
            </p:cNvPr>
            <p:cNvGrpSpPr/>
            <p:nvPr/>
          </p:nvGrpSpPr>
          <p:grpSpPr>
            <a:xfrm rot="20275744" flipH="1">
              <a:off x="10178216" y="1637990"/>
              <a:ext cx="1416763" cy="1605575"/>
              <a:chOff x="5365048" y="479821"/>
              <a:chExt cx="8036930" cy="9108010"/>
            </a:xfrm>
          </p:grpSpPr>
          <p:sp>
            <p:nvSpPr>
              <p:cNvPr id="64" name="Freeform: Shape 63">
                <a:extLst>
                  <a:ext uri="{FF2B5EF4-FFF2-40B4-BE49-F238E27FC236}">
                    <a16:creationId xmlns:a16="http://schemas.microsoft.com/office/drawing/2014/main" id="{A9D5CFE7-A417-439B-86D7-D8421C9E12F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FE9AB9B6-11AE-469F-8932-A3579925013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2AE25715-8623-4E93-AE80-524A427AAEB1}"/>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95E419DC-3900-4B7E-A244-1205F9A87959}"/>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8" name="Freeform: Shape 67">
                <a:extLst>
                  <a:ext uri="{FF2B5EF4-FFF2-40B4-BE49-F238E27FC236}">
                    <a16:creationId xmlns:a16="http://schemas.microsoft.com/office/drawing/2014/main" id="{82FE00A3-9100-4885-8ECF-CB470CE36F32}"/>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0DDAC6FE-FCDE-4D2C-B938-054DDDD8ACCF}"/>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D1D7C540-22E3-4711-AB84-89F6592B86D8}"/>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4" name="Group 23">
              <a:extLst>
                <a:ext uri="{FF2B5EF4-FFF2-40B4-BE49-F238E27FC236}">
                  <a16:creationId xmlns:a16="http://schemas.microsoft.com/office/drawing/2014/main" id="{744CBA99-087B-4F40-B4C6-09285F0A87F7}"/>
                </a:ext>
              </a:extLst>
            </p:cNvPr>
            <p:cNvGrpSpPr/>
            <p:nvPr/>
          </p:nvGrpSpPr>
          <p:grpSpPr>
            <a:xfrm rot="20275744" flipH="1">
              <a:off x="11852978" y="2424207"/>
              <a:ext cx="1074020" cy="1217154"/>
              <a:chOff x="5365048" y="479821"/>
              <a:chExt cx="8036930" cy="9108010"/>
            </a:xfrm>
          </p:grpSpPr>
          <p:sp>
            <p:nvSpPr>
              <p:cNvPr id="57" name="Freeform: Shape 56">
                <a:extLst>
                  <a:ext uri="{FF2B5EF4-FFF2-40B4-BE49-F238E27FC236}">
                    <a16:creationId xmlns:a16="http://schemas.microsoft.com/office/drawing/2014/main" id="{327AFD2C-F2AA-4193-8CA0-162EB635D8E1}"/>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8CE7568C-BA63-4361-AF9A-5390E0B456FC}"/>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9E9A3C6F-51F8-4BB6-8552-DF5746FB05EB}"/>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2DCE7116-ED1F-4644-813C-26E532A941D6}"/>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Freeform: Shape 60">
                <a:extLst>
                  <a:ext uri="{FF2B5EF4-FFF2-40B4-BE49-F238E27FC236}">
                    <a16:creationId xmlns:a16="http://schemas.microsoft.com/office/drawing/2014/main" id="{BE1164F5-B81D-4C5A-A41F-0DBD9CBDAF8C}"/>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7624041E-4628-4F22-8DEC-332A1DEB08C0}"/>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288DD19C-2E47-4654-A1C9-084B9712F128}"/>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5" name="Group 24">
              <a:extLst>
                <a:ext uri="{FF2B5EF4-FFF2-40B4-BE49-F238E27FC236}">
                  <a16:creationId xmlns:a16="http://schemas.microsoft.com/office/drawing/2014/main" id="{D6377AC3-ED99-468F-8753-77701B417695}"/>
                </a:ext>
              </a:extLst>
            </p:cNvPr>
            <p:cNvGrpSpPr/>
            <p:nvPr/>
          </p:nvGrpSpPr>
          <p:grpSpPr>
            <a:xfrm rot="21043784" flipH="1">
              <a:off x="12949687" y="4848328"/>
              <a:ext cx="885221" cy="609671"/>
              <a:chOff x="3667032" y="1708483"/>
              <a:chExt cx="8105829" cy="5582653"/>
            </a:xfrm>
          </p:grpSpPr>
          <p:sp>
            <p:nvSpPr>
              <p:cNvPr id="50" name="Freeform: Shape 49">
                <a:extLst>
                  <a:ext uri="{FF2B5EF4-FFF2-40B4-BE49-F238E27FC236}">
                    <a16:creationId xmlns:a16="http://schemas.microsoft.com/office/drawing/2014/main" id="{A915AEA8-71B2-4AC1-B73A-E1A20A56074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8CDE1446-1F0E-4440-A018-3127FA216255}"/>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2F8DD070-9918-4EEC-9C8A-6EE61B6B9484}"/>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Freeform: Shape 52">
                <a:extLst>
                  <a:ext uri="{FF2B5EF4-FFF2-40B4-BE49-F238E27FC236}">
                    <a16:creationId xmlns:a16="http://schemas.microsoft.com/office/drawing/2014/main" id="{7FE28E48-09F5-454C-9C41-3A0CF199E40A}"/>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4" name="Freeform: Shape 53">
                <a:extLst>
                  <a:ext uri="{FF2B5EF4-FFF2-40B4-BE49-F238E27FC236}">
                    <a16:creationId xmlns:a16="http://schemas.microsoft.com/office/drawing/2014/main" id="{B9AC060A-C647-41C5-8483-6E67DC67AE41}"/>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54BD020A-8867-4A5D-9680-3828AD26F98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B7A2BFE3-CCC5-4901-B06E-F99B1EDD7A38}"/>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6" name="Group 25">
              <a:extLst>
                <a:ext uri="{FF2B5EF4-FFF2-40B4-BE49-F238E27FC236}">
                  <a16:creationId xmlns:a16="http://schemas.microsoft.com/office/drawing/2014/main" id="{505C8009-255E-44E4-AE34-CE6B584A4F81}"/>
                </a:ext>
              </a:extLst>
            </p:cNvPr>
            <p:cNvGrpSpPr/>
            <p:nvPr/>
          </p:nvGrpSpPr>
          <p:grpSpPr>
            <a:xfrm rot="21043784" flipH="1">
              <a:off x="9098407" y="3250270"/>
              <a:ext cx="740471" cy="509978"/>
              <a:chOff x="3667032" y="1708483"/>
              <a:chExt cx="8105829" cy="5582653"/>
            </a:xfrm>
          </p:grpSpPr>
          <p:sp>
            <p:nvSpPr>
              <p:cNvPr id="43" name="Freeform: Shape 42">
                <a:extLst>
                  <a:ext uri="{FF2B5EF4-FFF2-40B4-BE49-F238E27FC236}">
                    <a16:creationId xmlns:a16="http://schemas.microsoft.com/office/drawing/2014/main" id="{6805E76B-C1FF-4BF2-832D-11AD0ED5C27C}"/>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5782E0B9-C6C8-4B36-A147-8A232F53445D}"/>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71D9905D-95DC-43F1-A06F-77EA09CB113D}"/>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31CBE348-D29E-4D12-8EBA-3A10A62E651A}"/>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7" name="Freeform: Shape 46">
                <a:extLst>
                  <a:ext uri="{FF2B5EF4-FFF2-40B4-BE49-F238E27FC236}">
                    <a16:creationId xmlns:a16="http://schemas.microsoft.com/office/drawing/2014/main" id="{EF15391B-7E7B-4D97-A92F-F52794BAA5B9}"/>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07565C43-D2C7-430D-8258-D900EFD403DA}"/>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F9CB13AC-A08D-4EC6-AC11-22AC3443F18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7" name="Group 26">
              <a:extLst>
                <a:ext uri="{FF2B5EF4-FFF2-40B4-BE49-F238E27FC236}">
                  <a16:creationId xmlns:a16="http://schemas.microsoft.com/office/drawing/2014/main" id="{C9CF4153-1A76-423F-A578-7FA035624371}"/>
                </a:ext>
              </a:extLst>
            </p:cNvPr>
            <p:cNvGrpSpPr/>
            <p:nvPr/>
          </p:nvGrpSpPr>
          <p:grpSpPr>
            <a:xfrm rot="20275744" flipH="1">
              <a:off x="12999428" y="1262387"/>
              <a:ext cx="1627254" cy="1844118"/>
              <a:chOff x="5365048" y="479821"/>
              <a:chExt cx="8036930" cy="9108010"/>
            </a:xfrm>
          </p:grpSpPr>
          <p:sp>
            <p:nvSpPr>
              <p:cNvPr id="36" name="Freeform: Shape 35">
                <a:extLst>
                  <a:ext uri="{FF2B5EF4-FFF2-40B4-BE49-F238E27FC236}">
                    <a16:creationId xmlns:a16="http://schemas.microsoft.com/office/drawing/2014/main" id="{20E57069-86FB-4A4E-83B8-FC38BFB4FAE0}"/>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C1C39E1D-15EE-48C8-B55B-08022A7729C5}"/>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ED577E0C-07FB-4231-8072-5DF3B44C16C1}"/>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29A40F15-538E-41E9-9E19-C63D93F4387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Freeform: Shape 39">
                <a:extLst>
                  <a:ext uri="{FF2B5EF4-FFF2-40B4-BE49-F238E27FC236}">
                    <a16:creationId xmlns:a16="http://schemas.microsoft.com/office/drawing/2014/main" id="{A5416930-B926-43E8-BDE5-C5D1981F11E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A6E4E422-62CE-47A9-AEAD-0EDA876D5C71}"/>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9983AB29-8A3C-45C2-9A8C-0BF94A1E3FAC}"/>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8" name="Group 27">
              <a:extLst>
                <a:ext uri="{FF2B5EF4-FFF2-40B4-BE49-F238E27FC236}">
                  <a16:creationId xmlns:a16="http://schemas.microsoft.com/office/drawing/2014/main" id="{35467981-2AFE-480C-BFAA-BE450B41E130}"/>
                </a:ext>
              </a:extLst>
            </p:cNvPr>
            <p:cNvGrpSpPr/>
            <p:nvPr/>
          </p:nvGrpSpPr>
          <p:grpSpPr>
            <a:xfrm rot="19361629" flipH="1">
              <a:off x="13519304" y="3604291"/>
              <a:ext cx="825203" cy="568334"/>
              <a:chOff x="3667032" y="1708483"/>
              <a:chExt cx="8105829" cy="5582653"/>
            </a:xfrm>
          </p:grpSpPr>
          <p:sp>
            <p:nvSpPr>
              <p:cNvPr id="29" name="Freeform: Shape 28">
                <a:extLst>
                  <a:ext uri="{FF2B5EF4-FFF2-40B4-BE49-F238E27FC236}">
                    <a16:creationId xmlns:a16="http://schemas.microsoft.com/office/drawing/2014/main" id="{27667868-145A-4811-A4E6-5D7AE07EC3C2}"/>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6A12FE78-44F7-4267-AE79-0AD4F7348346}"/>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8020F11C-E489-465D-9DED-1A0D1CFB1332}"/>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000FF429-5E8B-43CC-ACC3-2B1E0E89096A}"/>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 name="Freeform: Shape 32">
                <a:extLst>
                  <a:ext uri="{FF2B5EF4-FFF2-40B4-BE49-F238E27FC236}">
                    <a16:creationId xmlns:a16="http://schemas.microsoft.com/office/drawing/2014/main" id="{0F33EE23-C8C6-42A3-BEF4-66847440BE3A}"/>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A8C0CBCF-D596-4B50-AA5C-2DE18B2DE665}"/>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0AE9311A-B6D9-48D6-9A10-E7CCE2DBF58D}"/>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13" name="Group 112">
            <a:extLst>
              <a:ext uri="{FF2B5EF4-FFF2-40B4-BE49-F238E27FC236}">
                <a16:creationId xmlns:a16="http://schemas.microsoft.com/office/drawing/2014/main" id="{31F27109-B9F6-4669-B633-B3038D2645A7}"/>
              </a:ext>
            </a:extLst>
          </p:cNvPr>
          <p:cNvGrpSpPr/>
          <p:nvPr/>
        </p:nvGrpSpPr>
        <p:grpSpPr>
          <a:xfrm>
            <a:off x="580029" y="4595774"/>
            <a:ext cx="5643636" cy="1501886"/>
            <a:chOff x="3960971" y="2767117"/>
            <a:chExt cx="4267200" cy="1321489"/>
          </a:xfrm>
        </p:grpSpPr>
        <p:sp>
          <p:nvSpPr>
            <p:cNvPr id="114" name="Freeform: Shape 113">
              <a:extLst>
                <a:ext uri="{FF2B5EF4-FFF2-40B4-BE49-F238E27FC236}">
                  <a16:creationId xmlns:a16="http://schemas.microsoft.com/office/drawing/2014/main" id="{222850DF-6339-45A0-9715-5EFBF62D4ECC}"/>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15" name="Freeform: Shape 114">
              <a:extLst>
                <a:ext uri="{FF2B5EF4-FFF2-40B4-BE49-F238E27FC236}">
                  <a16:creationId xmlns:a16="http://schemas.microsoft.com/office/drawing/2014/main" id="{09F7AC77-C86D-41F2-941E-BD42FC797410}"/>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16" name="Freeform: Shape 115">
              <a:extLst>
                <a:ext uri="{FF2B5EF4-FFF2-40B4-BE49-F238E27FC236}">
                  <a16:creationId xmlns:a16="http://schemas.microsoft.com/office/drawing/2014/main" id="{2B9C10CB-44CB-46F4-8C4A-2BD8013C237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17" name="Freeform: Shape 116">
              <a:extLst>
                <a:ext uri="{FF2B5EF4-FFF2-40B4-BE49-F238E27FC236}">
                  <a16:creationId xmlns:a16="http://schemas.microsoft.com/office/drawing/2014/main" id="{8EB2E6BD-2396-48EF-BEFF-AD7EDF7F8A75}"/>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2961" y="5652410"/>
            <a:ext cx="1209040" cy="1209040"/>
          </a:xfrm>
          <a:prstGeom prst="rect">
            <a:avLst/>
          </a:prstGeom>
        </p:spPr>
      </p:pic>
      <p:sp>
        <p:nvSpPr>
          <p:cNvPr id="130" name="MH_Others_2"/>
          <p:cNvSpPr txBox="1">
            <a:spLocks noChangeArrowheads="1"/>
          </p:cNvSpPr>
          <p:nvPr/>
        </p:nvSpPr>
        <p:spPr bwMode="auto">
          <a:xfrm rot="18856311">
            <a:off x="-819813" y="624695"/>
            <a:ext cx="3547564" cy="746608"/>
          </a:xfrm>
          <a:custGeom>
            <a:avLst/>
            <a:gdLst>
              <a:gd name="connsiteX0" fmla="*/ 2784501 w 2784501"/>
              <a:gd name="connsiteY0" fmla="*/ 585096 h 586015"/>
              <a:gd name="connsiteX1" fmla="*/ 0 w 2784501"/>
              <a:gd name="connsiteY1" fmla="*/ 586015 h 586015"/>
              <a:gd name="connsiteX2" fmla="*/ 600556 w 2784501"/>
              <a:gd name="connsiteY2" fmla="*/ 533 h 586015"/>
              <a:gd name="connsiteX3" fmla="*/ 2214090 w 2784501"/>
              <a:gd name="connsiteY3" fmla="*/ 0 h 586015"/>
            </a:gdLst>
            <a:ahLst/>
            <a:cxnLst>
              <a:cxn ang="0">
                <a:pos x="connsiteX0" y="connsiteY0"/>
              </a:cxn>
              <a:cxn ang="0">
                <a:pos x="connsiteX1" y="connsiteY1"/>
              </a:cxn>
              <a:cxn ang="0">
                <a:pos x="connsiteX2" y="connsiteY2"/>
              </a:cxn>
              <a:cxn ang="0">
                <a:pos x="connsiteX3" y="connsiteY3"/>
              </a:cxn>
            </a:cxnLst>
            <a:rect l="l" t="t" r="r" b="b"/>
            <a:pathLst>
              <a:path w="2784501" h="586015">
                <a:moveTo>
                  <a:pt x="2784501" y="585096"/>
                </a:moveTo>
                <a:lnTo>
                  <a:pt x="0" y="586015"/>
                </a:lnTo>
                <a:lnTo>
                  <a:pt x="600556" y="533"/>
                </a:lnTo>
                <a:lnTo>
                  <a:pt x="2214090" y="0"/>
                </a:lnTo>
                <a:close/>
              </a:path>
            </a:pathLst>
          </a:custGeom>
          <a:solidFill>
            <a:srgbClr val="BE8BE2"/>
          </a:solidFill>
          <a:ln>
            <a:noFill/>
          </a:ln>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pPr>
            <a:r>
              <a:rPr lang="fa-IR" altLang="zh-CN" sz="3200" b="1" dirty="0" smtClean="0">
                <a:ea typeface="+mj-ea"/>
              </a:rPr>
              <a:t>فصل سوم</a:t>
            </a:r>
            <a:endParaRPr lang="zh-CN" altLang="en-US" sz="3200" b="1" dirty="0">
              <a:ea typeface="+mj-ea"/>
            </a:endParaRPr>
          </a:p>
        </p:txBody>
      </p:sp>
    </p:spTree>
    <p:extLst>
      <p:ext uri="{BB962C8B-B14F-4D97-AF65-F5344CB8AC3E}">
        <p14:creationId xmlns:p14="http://schemas.microsoft.com/office/powerpoint/2010/main" val="4032476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B43E3A5-0AC5-4881-A41D-5ECAEBEB959D}"/>
              </a:ext>
            </a:extLst>
          </p:cNvPr>
          <p:cNvGrpSpPr/>
          <p:nvPr/>
        </p:nvGrpSpPr>
        <p:grpSpPr>
          <a:xfrm rot="19540464" flipH="1">
            <a:off x="2191638" y="1538226"/>
            <a:ext cx="2231002" cy="2520893"/>
            <a:chOff x="5058868" y="232127"/>
            <a:chExt cx="8510867" cy="9616730"/>
          </a:xfrm>
          <a:noFill/>
          <a:effectLst/>
        </p:grpSpPr>
        <p:sp>
          <p:nvSpPr>
            <p:cNvPr id="28" name="Freeform: Shape 27">
              <a:extLst>
                <a:ext uri="{FF2B5EF4-FFF2-40B4-BE49-F238E27FC236}">
                  <a16:creationId xmlns:a16="http://schemas.microsoft.com/office/drawing/2014/main" id="{D019CCE9-DC01-419C-86FA-A0ED71918D54}"/>
                </a:ext>
              </a:extLst>
            </p:cNvPr>
            <p:cNvSpPr/>
            <p:nvPr/>
          </p:nvSpPr>
          <p:spPr>
            <a:xfrm rot="211266">
              <a:off x="12057075" y="8529782"/>
              <a:ext cx="1052701" cy="1319075"/>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CA916EBE-533D-44F2-90B0-BBAD364F774E}"/>
                </a:ext>
              </a:extLst>
            </p:cNvPr>
            <p:cNvSpPr/>
            <p:nvPr/>
          </p:nvSpPr>
          <p:spPr>
            <a:xfrm>
              <a:off x="9174410" y="6905986"/>
              <a:ext cx="3333521" cy="1613815"/>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3" name="Freeform: Shape 52">
              <a:extLst>
                <a:ext uri="{FF2B5EF4-FFF2-40B4-BE49-F238E27FC236}">
                  <a16:creationId xmlns:a16="http://schemas.microsoft.com/office/drawing/2014/main" id="{2C09FC54-272A-4C2E-8209-1AC8BF3C0689}"/>
                </a:ext>
              </a:extLst>
            </p:cNvPr>
            <p:cNvSpPr/>
            <p:nvPr/>
          </p:nvSpPr>
          <p:spPr>
            <a:xfrm rot="21242778">
              <a:off x="5058868" y="5449696"/>
              <a:ext cx="1132616"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4" name="Freeform: Shape 53">
              <a:extLst>
                <a:ext uri="{FF2B5EF4-FFF2-40B4-BE49-F238E27FC236}">
                  <a16:creationId xmlns:a16="http://schemas.microsoft.com/office/drawing/2014/main" id="{8F0892D1-51D6-498E-A966-42379307893D}"/>
                </a:ext>
              </a:extLst>
            </p:cNvPr>
            <p:cNvSpPr/>
            <p:nvPr/>
          </p:nvSpPr>
          <p:spPr>
            <a:xfrm rot="21560731">
              <a:off x="5986132" y="5045483"/>
              <a:ext cx="1586465" cy="237344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7805A45A-FC86-40AA-A77F-4CC3BBAB2AAD}"/>
                </a:ext>
              </a:extLst>
            </p:cNvPr>
            <p:cNvSpPr/>
            <p:nvPr/>
          </p:nvSpPr>
          <p:spPr>
            <a:xfrm rot="338128">
              <a:off x="10038933" y="3258550"/>
              <a:ext cx="3530802" cy="3853063"/>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996221DD-5CBE-4D71-83DC-3FECBF28D9B7}"/>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943CBB6E-0BC6-410C-B987-08341935D62A}"/>
                </a:ext>
              </a:extLst>
            </p:cNvPr>
            <p:cNvSpPr/>
            <p:nvPr/>
          </p:nvSpPr>
          <p:spPr>
            <a:xfrm rot="104369">
              <a:off x="7704536" y="232127"/>
              <a:ext cx="2543812" cy="6474119"/>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35" name="Freeform 2">
            <a:extLst>
              <a:ext uri="{FF2B5EF4-FFF2-40B4-BE49-F238E27FC236}">
                <a16:creationId xmlns:a16="http://schemas.microsoft.com/office/drawing/2014/main" id="{1085625E-8547-4328-8161-61534E445C6E}"/>
              </a:ext>
            </a:extLst>
          </p:cNvPr>
          <p:cNvSpPr/>
          <p:nvPr/>
        </p:nvSpPr>
        <p:spPr>
          <a:xfrm>
            <a:off x="512431" y="891698"/>
            <a:ext cx="5183519" cy="5850331"/>
          </a:xfrm>
          <a:custGeom>
            <a:avLst/>
            <a:gdLst>
              <a:gd name="connsiteX0" fmla="*/ 2428875 w 4000500"/>
              <a:gd name="connsiteY0" fmla="*/ 3952875 h 4600575"/>
              <a:gd name="connsiteX1" fmla="*/ 2628900 w 4000500"/>
              <a:gd name="connsiteY1" fmla="*/ 3257550 h 4600575"/>
              <a:gd name="connsiteX2" fmla="*/ 3533775 w 4000500"/>
              <a:gd name="connsiteY2" fmla="*/ 3314700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31427 w 4000500"/>
              <a:gd name="connsiteY4" fmla="*/ 2800019 h 4600575"/>
              <a:gd name="connsiteX5" fmla="*/ 3724275 w 4000500"/>
              <a:gd name="connsiteY5" fmla="*/ 2705100 h 4600575"/>
              <a:gd name="connsiteX6" fmla="*/ 3629025 w 4000500"/>
              <a:gd name="connsiteY6" fmla="*/ 2600325 h 4600575"/>
              <a:gd name="connsiteX7" fmla="*/ 3752850 w 4000500"/>
              <a:gd name="connsiteY7" fmla="*/ 2524125 h 4600575"/>
              <a:gd name="connsiteX8" fmla="*/ 3686175 w 4000500"/>
              <a:gd name="connsiteY8" fmla="*/ 2295525 h 4600575"/>
              <a:gd name="connsiteX9" fmla="*/ 4000500 w 4000500"/>
              <a:gd name="connsiteY9" fmla="*/ 2085975 h 4600575"/>
              <a:gd name="connsiteX10" fmla="*/ 3552825 w 4000500"/>
              <a:gd name="connsiteY10" fmla="*/ 1457325 h 4600575"/>
              <a:gd name="connsiteX11" fmla="*/ 2028825 w 4000500"/>
              <a:gd name="connsiteY11" fmla="*/ 0 h 4600575"/>
              <a:gd name="connsiteX12" fmla="*/ 533400 w 4000500"/>
              <a:gd name="connsiteY12" fmla="*/ 933450 h 4600575"/>
              <a:gd name="connsiteX13" fmla="*/ 1028700 w 4000500"/>
              <a:gd name="connsiteY13" fmla="*/ 2838450 h 4600575"/>
              <a:gd name="connsiteX14" fmla="*/ 0 w 4000500"/>
              <a:gd name="connsiteY14" fmla="*/ 4600575 h 4600575"/>
              <a:gd name="connsiteX15" fmla="*/ 0 w 4000500"/>
              <a:gd name="connsiteY15"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24354"/>
              <a:gd name="connsiteY0" fmla="*/ 3952875 h 4600575"/>
              <a:gd name="connsiteX1" fmla="*/ 2632875 w 4024354"/>
              <a:gd name="connsiteY1" fmla="*/ 3281404 h 4600575"/>
              <a:gd name="connsiteX2" fmla="*/ 3509921 w 4024354"/>
              <a:gd name="connsiteY2" fmla="*/ 3306749 h 4600575"/>
              <a:gd name="connsiteX3" fmla="*/ 3555226 w 4024354"/>
              <a:gd name="connsiteY3" fmla="*/ 2851950 h 4600575"/>
              <a:gd name="connsiteX4" fmla="*/ 3696446 w 4024354"/>
              <a:gd name="connsiteY4" fmla="*/ 2701124 h 4600575"/>
              <a:gd name="connsiteX5" fmla="*/ 3664806 w 4024354"/>
              <a:gd name="connsiteY5" fmla="*/ 2620203 h 4600575"/>
              <a:gd name="connsiteX6" fmla="*/ 3752850 w 4024354"/>
              <a:gd name="connsiteY6" fmla="*/ 2524125 h 4600575"/>
              <a:gd name="connsiteX7" fmla="*/ 3666297 w 4024354"/>
              <a:gd name="connsiteY7" fmla="*/ 2291549 h 4600575"/>
              <a:gd name="connsiteX8" fmla="*/ 4024354 w 4024354"/>
              <a:gd name="connsiteY8" fmla="*/ 2097902 h 4600575"/>
              <a:gd name="connsiteX9" fmla="*/ 3552825 w 4024354"/>
              <a:gd name="connsiteY9" fmla="*/ 1457325 h 4600575"/>
              <a:gd name="connsiteX10" fmla="*/ 2028825 w 4024354"/>
              <a:gd name="connsiteY10" fmla="*/ 0 h 4600575"/>
              <a:gd name="connsiteX11" fmla="*/ 533400 w 4024354"/>
              <a:gd name="connsiteY11" fmla="*/ 933450 h 4600575"/>
              <a:gd name="connsiteX12" fmla="*/ 1028700 w 4024354"/>
              <a:gd name="connsiteY12" fmla="*/ 2838450 h 4600575"/>
              <a:gd name="connsiteX13" fmla="*/ 0 w 4024354"/>
              <a:gd name="connsiteY13" fmla="*/ 4600575 h 4600575"/>
              <a:gd name="connsiteX14" fmla="*/ 0 w 4024354"/>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33400 w 4008470"/>
              <a:gd name="connsiteY11" fmla="*/ 961384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49303 w 4008470"/>
              <a:gd name="connsiteY11" fmla="*/ 965360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953 h 4628653"/>
              <a:gd name="connsiteX1" fmla="*/ 2632875 w 4008470"/>
              <a:gd name="connsiteY1" fmla="*/ 3309482 h 4628653"/>
              <a:gd name="connsiteX2" fmla="*/ 3509921 w 4008470"/>
              <a:gd name="connsiteY2" fmla="*/ 3334827 h 4628653"/>
              <a:gd name="connsiteX3" fmla="*/ 3555226 w 4008470"/>
              <a:gd name="connsiteY3" fmla="*/ 2880028 h 4628653"/>
              <a:gd name="connsiteX4" fmla="*/ 3696446 w 4008470"/>
              <a:gd name="connsiteY4" fmla="*/ 2729202 h 4628653"/>
              <a:gd name="connsiteX5" fmla="*/ 3664806 w 4008470"/>
              <a:gd name="connsiteY5" fmla="*/ 2648281 h 4628653"/>
              <a:gd name="connsiteX6" fmla="*/ 3752850 w 4008470"/>
              <a:gd name="connsiteY6" fmla="*/ 2552203 h 4628653"/>
              <a:gd name="connsiteX7" fmla="*/ 3686175 w 4008470"/>
              <a:gd name="connsiteY7" fmla="*/ 2343481 h 4628653"/>
              <a:gd name="connsiteX8" fmla="*/ 4008452 w 4008470"/>
              <a:gd name="connsiteY8" fmla="*/ 2133932 h 4628653"/>
              <a:gd name="connsiteX9" fmla="*/ 3592581 w 4008470"/>
              <a:gd name="connsiteY9" fmla="*/ 1517208 h 4628653"/>
              <a:gd name="connsiteX10" fmla="*/ 2000996 w 4008470"/>
              <a:gd name="connsiteY10" fmla="*/ 248 h 4628653"/>
              <a:gd name="connsiteX11" fmla="*/ 549303 w 4008470"/>
              <a:gd name="connsiteY11" fmla="*/ 965504 h 4628653"/>
              <a:gd name="connsiteX12" fmla="*/ 1028700 w 4008470"/>
              <a:gd name="connsiteY12" fmla="*/ 2866528 h 4628653"/>
              <a:gd name="connsiteX13" fmla="*/ 0 w 4008470"/>
              <a:gd name="connsiteY13" fmla="*/ 4628653 h 4628653"/>
              <a:gd name="connsiteX14" fmla="*/ 0 w 4008470"/>
              <a:gd name="connsiteY14" fmla="*/ 4628653 h 4628653"/>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809506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769313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02304 w 4008470"/>
              <a:gd name="connsiteY0" fmla="*/ 2759264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71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15" fmla="*/ 0 w 4008470"/>
              <a:gd name="connsiteY15" fmla="*/ 4612749 h 4612749"/>
              <a:gd name="connsiteX0" fmla="*/ 2279716 w 4193197"/>
              <a:gd name="connsiteY0" fmla="*/ 2810454 h 4802265"/>
              <a:gd name="connsiteX1" fmla="*/ 2357263 w 4193197"/>
              <a:gd name="connsiteY1" fmla="*/ 3138676 h 4802265"/>
              <a:gd name="connsiteX2" fmla="*/ 2817602 w 4193197"/>
              <a:gd name="connsiteY2" fmla="*/ 3293578 h 4802265"/>
              <a:gd name="connsiteX3" fmla="*/ 3694648 w 4193197"/>
              <a:gd name="connsiteY3" fmla="*/ 3318923 h 4802265"/>
              <a:gd name="connsiteX4" fmla="*/ 3739953 w 4193197"/>
              <a:gd name="connsiteY4" fmla="*/ 2864124 h 4802265"/>
              <a:gd name="connsiteX5" fmla="*/ 3894780 w 4193197"/>
              <a:gd name="connsiteY5" fmla="*/ 2718741 h 4802265"/>
              <a:gd name="connsiteX6" fmla="*/ 3849533 w 4193197"/>
              <a:gd name="connsiteY6" fmla="*/ 2632377 h 4802265"/>
              <a:gd name="connsiteX7" fmla="*/ 3937577 w 4193197"/>
              <a:gd name="connsiteY7" fmla="*/ 2536299 h 4802265"/>
              <a:gd name="connsiteX8" fmla="*/ 3870902 w 4193197"/>
              <a:gd name="connsiteY8" fmla="*/ 2327577 h 4802265"/>
              <a:gd name="connsiteX9" fmla="*/ 4193179 w 4193197"/>
              <a:gd name="connsiteY9" fmla="*/ 2118028 h 4802265"/>
              <a:gd name="connsiteX10" fmla="*/ 3777308 w 4193197"/>
              <a:gd name="connsiteY10" fmla="*/ 1501304 h 4802265"/>
              <a:gd name="connsiteX11" fmla="*/ 2185723 w 4193197"/>
              <a:gd name="connsiteY11" fmla="*/ 247 h 4802265"/>
              <a:gd name="connsiteX12" fmla="*/ 734030 w 4193197"/>
              <a:gd name="connsiteY12" fmla="*/ 949600 h 4802265"/>
              <a:gd name="connsiteX13" fmla="*/ 1201500 w 4193197"/>
              <a:gd name="connsiteY13" fmla="*/ 2874478 h 4802265"/>
              <a:gd name="connsiteX14" fmla="*/ 184727 w 4193197"/>
              <a:gd name="connsiteY14" fmla="*/ 4612749 h 4802265"/>
              <a:gd name="connsiteX15" fmla="*/ 0 w 4193197"/>
              <a:gd name="connsiteY15" fmla="*/ 4797476 h 4802265"/>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0" fmla="*/ 2279716 w 4193197"/>
              <a:gd name="connsiteY0" fmla="*/ 2810454 h 4732822"/>
              <a:gd name="connsiteX1" fmla="*/ 2357263 w 4193197"/>
              <a:gd name="connsiteY1" fmla="*/ 3138676 h 4732822"/>
              <a:gd name="connsiteX2" fmla="*/ 2817602 w 4193197"/>
              <a:gd name="connsiteY2" fmla="*/ 3293578 h 4732822"/>
              <a:gd name="connsiteX3" fmla="*/ 3694648 w 4193197"/>
              <a:gd name="connsiteY3" fmla="*/ 3318923 h 4732822"/>
              <a:gd name="connsiteX4" fmla="*/ 3739953 w 4193197"/>
              <a:gd name="connsiteY4" fmla="*/ 2864124 h 4732822"/>
              <a:gd name="connsiteX5" fmla="*/ 3894780 w 4193197"/>
              <a:gd name="connsiteY5" fmla="*/ 2718741 h 4732822"/>
              <a:gd name="connsiteX6" fmla="*/ 3849533 w 4193197"/>
              <a:gd name="connsiteY6" fmla="*/ 2632377 h 4732822"/>
              <a:gd name="connsiteX7" fmla="*/ 3937577 w 4193197"/>
              <a:gd name="connsiteY7" fmla="*/ 2536299 h 4732822"/>
              <a:gd name="connsiteX8" fmla="*/ 3870902 w 4193197"/>
              <a:gd name="connsiteY8" fmla="*/ 2327577 h 4732822"/>
              <a:gd name="connsiteX9" fmla="*/ 4193179 w 4193197"/>
              <a:gd name="connsiteY9" fmla="*/ 2118028 h 4732822"/>
              <a:gd name="connsiteX10" fmla="*/ 3777308 w 4193197"/>
              <a:gd name="connsiteY10" fmla="*/ 1501304 h 4732822"/>
              <a:gd name="connsiteX11" fmla="*/ 2185723 w 4193197"/>
              <a:gd name="connsiteY11" fmla="*/ 247 h 4732822"/>
              <a:gd name="connsiteX12" fmla="*/ 734030 w 4193197"/>
              <a:gd name="connsiteY12" fmla="*/ 949600 h 4732822"/>
              <a:gd name="connsiteX13" fmla="*/ 1201500 w 4193197"/>
              <a:gd name="connsiteY13" fmla="*/ 2874478 h 4732822"/>
              <a:gd name="connsiteX14" fmla="*/ 0 w 4193197"/>
              <a:gd name="connsiteY14" fmla="*/ 4732822 h 4732822"/>
              <a:gd name="connsiteX0" fmla="*/ 2279716 w 4193197"/>
              <a:gd name="connsiteY0" fmla="*/ 2810222 h 4732590"/>
              <a:gd name="connsiteX1" fmla="*/ 2357263 w 4193197"/>
              <a:gd name="connsiteY1" fmla="*/ 3138444 h 4732590"/>
              <a:gd name="connsiteX2" fmla="*/ 2817602 w 4193197"/>
              <a:gd name="connsiteY2" fmla="*/ 3293346 h 4732590"/>
              <a:gd name="connsiteX3" fmla="*/ 3694648 w 4193197"/>
              <a:gd name="connsiteY3" fmla="*/ 3318691 h 4732590"/>
              <a:gd name="connsiteX4" fmla="*/ 3739953 w 4193197"/>
              <a:gd name="connsiteY4" fmla="*/ 2863892 h 4732590"/>
              <a:gd name="connsiteX5" fmla="*/ 3894780 w 4193197"/>
              <a:gd name="connsiteY5" fmla="*/ 2718509 h 4732590"/>
              <a:gd name="connsiteX6" fmla="*/ 3849533 w 4193197"/>
              <a:gd name="connsiteY6" fmla="*/ 2632145 h 4732590"/>
              <a:gd name="connsiteX7" fmla="*/ 3937577 w 4193197"/>
              <a:gd name="connsiteY7" fmla="*/ 2536067 h 4732590"/>
              <a:gd name="connsiteX8" fmla="*/ 3870902 w 4193197"/>
              <a:gd name="connsiteY8" fmla="*/ 2327345 h 4732590"/>
              <a:gd name="connsiteX9" fmla="*/ 4193179 w 4193197"/>
              <a:gd name="connsiteY9" fmla="*/ 2117796 h 4732590"/>
              <a:gd name="connsiteX10" fmla="*/ 3777308 w 4193197"/>
              <a:gd name="connsiteY10" fmla="*/ 1501072 h 4732590"/>
              <a:gd name="connsiteX11" fmla="*/ 2185723 w 4193197"/>
              <a:gd name="connsiteY11" fmla="*/ 15 h 4732590"/>
              <a:gd name="connsiteX12" fmla="*/ 734030 w 4193197"/>
              <a:gd name="connsiteY12" fmla="*/ 949368 h 4732590"/>
              <a:gd name="connsiteX13" fmla="*/ 1201500 w 4193197"/>
              <a:gd name="connsiteY13" fmla="*/ 2874246 h 4732590"/>
              <a:gd name="connsiteX14" fmla="*/ 0 w 4193197"/>
              <a:gd name="connsiteY14" fmla="*/ 4732590 h 4732590"/>
              <a:gd name="connsiteX0" fmla="*/ 2279716 w 4193197"/>
              <a:gd name="connsiteY0" fmla="*/ 2810579 h 4732947"/>
              <a:gd name="connsiteX1" fmla="*/ 2357263 w 4193197"/>
              <a:gd name="connsiteY1" fmla="*/ 3138801 h 4732947"/>
              <a:gd name="connsiteX2" fmla="*/ 2817602 w 4193197"/>
              <a:gd name="connsiteY2" fmla="*/ 3293703 h 4732947"/>
              <a:gd name="connsiteX3" fmla="*/ 3694648 w 4193197"/>
              <a:gd name="connsiteY3" fmla="*/ 3319048 h 4732947"/>
              <a:gd name="connsiteX4" fmla="*/ 3739953 w 4193197"/>
              <a:gd name="connsiteY4" fmla="*/ 2864249 h 4732947"/>
              <a:gd name="connsiteX5" fmla="*/ 3894780 w 4193197"/>
              <a:gd name="connsiteY5" fmla="*/ 2718866 h 4732947"/>
              <a:gd name="connsiteX6" fmla="*/ 3849533 w 4193197"/>
              <a:gd name="connsiteY6" fmla="*/ 2632502 h 4732947"/>
              <a:gd name="connsiteX7" fmla="*/ 3937577 w 4193197"/>
              <a:gd name="connsiteY7" fmla="*/ 2536424 h 4732947"/>
              <a:gd name="connsiteX8" fmla="*/ 3870902 w 4193197"/>
              <a:gd name="connsiteY8" fmla="*/ 2327702 h 4732947"/>
              <a:gd name="connsiteX9" fmla="*/ 4193179 w 4193197"/>
              <a:gd name="connsiteY9" fmla="*/ 2118153 h 4732947"/>
              <a:gd name="connsiteX10" fmla="*/ 3777308 w 4193197"/>
              <a:gd name="connsiteY10" fmla="*/ 1501429 h 4732947"/>
              <a:gd name="connsiteX11" fmla="*/ 2185723 w 4193197"/>
              <a:gd name="connsiteY11" fmla="*/ 372 h 4732947"/>
              <a:gd name="connsiteX12" fmla="*/ 734030 w 4193197"/>
              <a:gd name="connsiteY12" fmla="*/ 949725 h 4732947"/>
              <a:gd name="connsiteX13" fmla="*/ 1201500 w 4193197"/>
              <a:gd name="connsiteY13" fmla="*/ 2874603 h 4732947"/>
              <a:gd name="connsiteX14" fmla="*/ 0 w 4193197"/>
              <a:gd name="connsiteY14" fmla="*/ 4732947 h 4732947"/>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245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46101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71154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71154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93197" h="4732613">
                <a:moveTo>
                  <a:pt x="2171154" y="2793543"/>
                </a:moveTo>
                <a:cubicBezTo>
                  <a:pt x="2171137" y="2796491"/>
                  <a:pt x="2241171" y="3055163"/>
                  <a:pt x="2357263" y="3138467"/>
                </a:cubicBezTo>
                <a:cubicBezTo>
                  <a:pt x="2473355" y="3221771"/>
                  <a:pt x="2602241" y="3253280"/>
                  <a:pt x="2817602" y="3293369"/>
                </a:cubicBezTo>
                <a:cubicBezTo>
                  <a:pt x="3120276" y="3326939"/>
                  <a:pt x="3353266" y="3509048"/>
                  <a:pt x="3694648" y="3318714"/>
                </a:cubicBezTo>
                <a:cubicBezTo>
                  <a:pt x="3836971" y="3193620"/>
                  <a:pt x="3740754" y="3068524"/>
                  <a:pt x="3739953" y="2863915"/>
                </a:cubicBezTo>
                <a:cubicBezTo>
                  <a:pt x="3775679" y="2763640"/>
                  <a:pt x="3886456" y="2819891"/>
                  <a:pt x="3894780" y="2718532"/>
                </a:cubicBezTo>
                <a:cubicBezTo>
                  <a:pt x="3894481" y="2664225"/>
                  <a:pt x="3872007" y="2665768"/>
                  <a:pt x="3849533" y="2632168"/>
                </a:cubicBezTo>
                <a:cubicBezTo>
                  <a:pt x="3878881" y="2600142"/>
                  <a:pt x="3931042" y="2590928"/>
                  <a:pt x="3937577" y="2536090"/>
                </a:cubicBezTo>
                <a:cubicBezTo>
                  <a:pt x="3940460" y="2476644"/>
                  <a:pt x="3869273" y="2411520"/>
                  <a:pt x="3870902" y="2327368"/>
                </a:cubicBezTo>
                <a:cubicBezTo>
                  <a:pt x="3906766" y="2246916"/>
                  <a:pt x="4161291" y="2257906"/>
                  <a:pt x="4193179" y="2117819"/>
                </a:cubicBezTo>
                <a:cubicBezTo>
                  <a:pt x="4196354" y="1985132"/>
                  <a:pt x="3794012" y="1784857"/>
                  <a:pt x="3777308" y="1501095"/>
                </a:cubicBezTo>
                <a:cubicBezTo>
                  <a:pt x="3788793" y="-21000"/>
                  <a:pt x="2469554" y="2993"/>
                  <a:pt x="2185723" y="38"/>
                </a:cubicBezTo>
                <a:cubicBezTo>
                  <a:pt x="1850254" y="-3455"/>
                  <a:pt x="986143" y="238773"/>
                  <a:pt x="734030" y="949391"/>
                </a:cubicBezTo>
                <a:cubicBezTo>
                  <a:pt x="415922" y="2116797"/>
                  <a:pt x="1089409" y="2188910"/>
                  <a:pt x="1201500" y="2874269"/>
                </a:cubicBezTo>
                <a:cubicBezTo>
                  <a:pt x="1152798" y="3891015"/>
                  <a:pt x="200250" y="4412113"/>
                  <a:pt x="0" y="4732613"/>
                </a:cubicBezTo>
              </a:path>
            </a:pathLst>
          </a:custGeom>
          <a:ln w="63500">
            <a:solidFill>
              <a:schemeClr val="bg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200"/>
          </a:p>
        </p:txBody>
      </p:sp>
      <p:sp>
        <p:nvSpPr>
          <p:cNvPr id="62" name="Text Placeholder 13">
            <a:extLst>
              <a:ext uri="{FF2B5EF4-FFF2-40B4-BE49-F238E27FC236}">
                <a16:creationId xmlns:a16="http://schemas.microsoft.com/office/drawing/2014/main" id="{1B48F4EC-59D2-483A-B195-CA33287DED31}"/>
              </a:ext>
            </a:extLst>
          </p:cNvPr>
          <p:cNvSpPr txBox="1">
            <a:spLocks/>
          </p:cNvSpPr>
          <p:nvPr/>
        </p:nvSpPr>
        <p:spPr>
          <a:xfrm>
            <a:off x="5737086" y="2681952"/>
            <a:ext cx="6207621" cy="160196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80000"/>
              </a:lnSpc>
              <a:buNone/>
            </a:pPr>
            <a:r>
              <a:rPr lang="fa-IR" altLang="ko-KR" b="1" dirty="0" smtClean="0">
                <a:solidFill>
                  <a:schemeClr val="bg1"/>
                </a:solidFill>
                <a:latin typeface="+mj-lt"/>
              </a:rPr>
              <a:t>حال شما با مفاهیم الگوریتم به خوبی آشنایی پیدا کردید ابتدا تمرین های مشخص شده را انجام بدید و سپس نوبت نوشتن کد است </a:t>
            </a:r>
            <a:r>
              <a:rPr lang="fa-IR" altLang="ko-KR" b="1" dirty="0" smtClean="0">
                <a:solidFill>
                  <a:schemeClr val="bg1"/>
                </a:solidFill>
                <a:latin typeface="+mj-lt"/>
                <a:sym typeface="Wingdings" panose="05000000000000000000" pitchFamily="2" charset="2"/>
              </a:rPr>
              <a:t></a:t>
            </a:r>
            <a:endParaRPr lang="en-US" altLang="ko-KR" b="1" dirty="0">
              <a:solidFill>
                <a:schemeClr val="bg1"/>
              </a:solidFill>
              <a:latin typeface="+mj-lt"/>
              <a:cs typeface="Arial" pitchFamily="34" charset="0"/>
            </a:endParaRPr>
          </a:p>
        </p:txBody>
      </p:sp>
    </p:spTree>
    <p:extLst>
      <p:ext uri="{BB962C8B-B14F-4D97-AF65-F5344CB8AC3E}">
        <p14:creationId xmlns:p14="http://schemas.microsoft.com/office/powerpoint/2010/main" val="1952850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204">
            <a:extLst>
              <a:ext uri="{FF2B5EF4-FFF2-40B4-BE49-F238E27FC236}">
                <a16:creationId xmlns:a16="http://schemas.microsoft.com/office/drawing/2014/main" id="{3B352E8D-5E13-4ACD-957C-CBD6DEC272C0}"/>
              </a:ext>
            </a:extLst>
          </p:cNvPr>
          <p:cNvSpPr/>
          <p:nvPr/>
        </p:nvSpPr>
        <p:spPr>
          <a:xfrm>
            <a:off x="0" y="0"/>
            <a:ext cx="61079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DF691C40-340A-44BC-A6B3-C3A20A9ED913}"/>
              </a:ext>
            </a:extLst>
          </p:cNvPr>
          <p:cNvSpPr txBox="1"/>
          <p:nvPr/>
        </p:nvSpPr>
        <p:spPr>
          <a:xfrm>
            <a:off x="17198" y="4700793"/>
            <a:ext cx="12192000" cy="1200329"/>
          </a:xfrm>
          <a:prstGeom prst="rect">
            <a:avLst/>
          </a:prstGeom>
          <a:noFill/>
        </p:spPr>
        <p:txBody>
          <a:bodyPr wrap="square" rtlCol="0" anchor="ctr">
            <a:spAutoFit/>
          </a:bodyPr>
          <a:lstStyle/>
          <a:p>
            <a:pPr algn="ctr"/>
            <a:r>
              <a:rPr lang="fa-IR" altLang="ko-KR" sz="7200" dirty="0" smtClean="0">
                <a:solidFill>
                  <a:srgbClr val="BE8BE2"/>
                </a:solidFill>
                <a:cs typeface="Arial" pitchFamily="34" charset="0"/>
              </a:rPr>
              <a:t>ممنونم</a:t>
            </a:r>
            <a:endParaRPr lang="ko-KR" altLang="en-US" sz="7200" dirty="0">
              <a:solidFill>
                <a:srgbClr val="BE8BE2"/>
              </a:solidFill>
              <a:cs typeface="Arial" pitchFamily="34" charset="0"/>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34544" y="5742729"/>
            <a:ext cx="12191852" cy="523220"/>
          </a:xfrm>
          <a:prstGeom prst="rect">
            <a:avLst/>
          </a:prstGeom>
          <a:noFill/>
        </p:spPr>
        <p:txBody>
          <a:bodyPr wrap="square" rtlCol="0" anchor="ctr">
            <a:spAutoFit/>
          </a:bodyPr>
          <a:lstStyle/>
          <a:p>
            <a:pPr algn="ctr"/>
            <a:r>
              <a:rPr lang="fa-IR" altLang="ko-KR" sz="2800" dirty="0" smtClean="0">
                <a:solidFill>
                  <a:srgbClr val="BE8BE2"/>
                </a:solidFill>
                <a:cs typeface="Arial" pitchFamily="34" charset="0"/>
              </a:rPr>
              <a:t>تا دیداری دوباره بدرود</a:t>
            </a:r>
            <a:endParaRPr lang="ko-KR" altLang="en-US" sz="2800" dirty="0">
              <a:solidFill>
                <a:srgbClr val="BE8BE2"/>
              </a:solidFill>
              <a:cs typeface="Arial" pitchFamily="34" charset="0"/>
            </a:endParaRPr>
          </a:p>
        </p:txBody>
      </p:sp>
      <p:grpSp>
        <p:nvGrpSpPr>
          <p:cNvPr id="6" name="Group 5">
            <a:extLst>
              <a:ext uri="{FF2B5EF4-FFF2-40B4-BE49-F238E27FC236}">
                <a16:creationId xmlns:a16="http://schemas.microsoft.com/office/drawing/2014/main" id="{02A6FD69-6004-443E-8850-EF987F66691A}"/>
              </a:ext>
            </a:extLst>
          </p:cNvPr>
          <p:cNvGrpSpPr/>
          <p:nvPr/>
        </p:nvGrpSpPr>
        <p:grpSpPr>
          <a:xfrm rot="21046937">
            <a:off x="6024983" y="838014"/>
            <a:ext cx="2712035" cy="2507877"/>
            <a:chOff x="8479089" y="1262387"/>
            <a:chExt cx="6147593" cy="5684813"/>
          </a:xfrm>
        </p:grpSpPr>
        <p:grpSp>
          <p:nvGrpSpPr>
            <p:cNvPr id="7" name="Group 6">
              <a:extLst>
                <a:ext uri="{FF2B5EF4-FFF2-40B4-BE49-F238E27FC236}">
                  <a16:creationId xmlns:a16="http://schemas.microsoft.com/office/drawing/2014/main" id="{4680488D-F4C7-458A-A8B7-C1ABB828AFC0}"/>
                </a:ext>
              </a:extLst>
            </p:cNvPr>
            <p:cNvGrpSpPr/>
            <p:nvPr/>
          </p:nvGrpSpPr>
          <p:grpSpPr>
            <a:xfrm rot="20275744" flipH="1">
              <a:off x="9114364" y="4275293"/>
              <a:ext cx="965714" cy="1155036"/>
              <a:chOff x="5704433" y="717502"/>
              <a:chExt cx="7365528" cy="8809481"/>
            </a:xfrm>
          </p:grpSpPr>
          <p:sp>
            <p:nvSpPr>
              <p:cNvPr id="96" name="Freeform: Shape 95">
                <a:extLst>
                  <a:ext uri="{FF2B5EF4-FFF2-40B4-BE49-F238E27FC236}">
                    <a16:creationId xmlns:a16="http://schemas.microsoft.com/office/drawing/2014/main" id="{7CBEC376-C192-440B-8194-D924B81A8762}"/>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D96F61D6-6F30-49E5-8990-D0E2659265BE}"/>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18BBEF53-0532-4F2C-91D7-EE813E349B75}"/>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reeform: Shape 98">
                <a:extLst>
                  <a:ext uri="{FF2B5EF4-FFF2-40B4-BE49-F238E27FC236}">
                    <a16:creationId xmlns:a16="http://schemas.microsoft.com/office/drawing/2014/main" id="{CD8B9533-017D-48EE-AF7F-853201865C9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6313D5B4-9579-47A0-9542-9059CD05E4CB}"/>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2501C042-F033-472E-84C7-596539BF7FC9}"/>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67024BD0-81B3-48E7-A4E4-4C6E9D59887C}"/>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8" name="Group 7">
              <a:extLst>
                <a:ext uri="{FF2B5EF4-FFF2-40B4-BE49-F238E27FC236}">
                  <a16:creationId xmlns:a16="http://schemas.microsoft.com/office/drawing/2014/main" id="{D559077F-D78F-4F72-B835-721D85D66054}"/>
                </a:ext>
              </a:extLst>
            </p:cNvPr>
            <p:cNvGrpSpPr/>
            <p:nvPr/>
          </p:nvGrpSpPr>
          <p:grpSpPr>
            <a:xfrm rot="20275744" flipH="1">
              <a:off x="8479089" y="5341625"/>
              <a:ext cx="1416763" cy="1605575"/>
              <a:chOff x="5365048" y="479821"/>
              <a:chExt cx="8036930" cy="9108010"/>
            </a:xfrm>
          </p:grpSpPr>
          <p:sp>
            <p:nvSpPr>
              <p:cNvPr id="89" name="Freeform: Shape 88">
                <a:extLst>
                  <a:ext uri="{FF2B5EF4-FFF2-40B4-BE49-F238E27FC236}">
                    <a16:creationId xmlns:a16="http://schemas.microsoft.com/office/drawing/2014/main" id="{BFA51BDA-9E5F-49BA-AD4C-BCDF4E7A373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24096AA8-9CAE-46CA-86D1-9A824BFCBC18}"/>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1E790CA9-0EFA-400F-83F7-79FDEFBB84F9}"/>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2" name="Freeform: Shape 91">
                <a:extLst>
                  <a:ext uri="{FF2B5EF4-FFF2-40B4-BE49-F238E27FC236}">
                    <a16:creationId xmlns:a16="http://schemas.microsoft.com/office/drawing/2014/main" id="{6937A1C0-6051-48CA-B549-E2F3F15BFD6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50D6C56A-AE6E-4FA7-BF23-EF6390091311}"/>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0472A129-81DD-4AF2-A48D-BCDDA10A283E}"/>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E125F82E-36F6-4F44-96B8-226BADA4B39D}"/>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9" name="Group 8">
              <a:extLst>
                <a:ext uri="{FF2B5EF4-FFF2-40B4-BE49-F238E27FC236}">
                  <a16:creationId xmlns:a16="http://schemas.microsoft.com/office/drawing/2014/main" id="{268031F8-A8E7-4B74-90DC-ADC887AAB31F}"/>
                </a:ext>
              </a:extLst>
            </p:cNvPr>
            <p:cNvGrpSpPr/>
            <p:nvPr/>
          </p:nvGrpSpPr>
          <p:grpSpPr>
            <a:xfrm rot="20275744" flipH="1">
              <a:off x="10278521" y="5974428"/>
              <a:ext cx="496268" cy="512648"/>
              <a:chOff x="5365048" y="1982197"/>
              <a:chExt cx="7362621" cy="7605634"/>
            </a:xfrm>
          </p:grpSpPr>
          <p:sp>
            <p:nvSpPr>
              <p:cNvPr id="82" name="Freeform: Shape 81">
                <a:extLst>
                  <a:ext uri="{FF2B5EF4-FFF2-40B4-BE49-F238E27FC236}">
                    <a16:creationId xmlns:a16="http://schemas.microsoft.com/office/drawing/2014/main" id="{2D248612-2468-41E8-BF92-FA96B66737B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C665D374-1CCD-44DC-B722-C9F04CC6C166}"/>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C494CE6F-7CE0-49AA-AD4E-A03A8B464825}"/>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5" name="Freeform: Shape 84">
                <a:extLst>
                  <a:ext uri="{FF2B5EF4-FFF2-40B4-BE49-F238E27FC236}">
                    <a16:creationId xmlns:a16="http://schemas.microsoft.com/office/drawing/2014/main" id="{D8E1949E-7875-4E7A-8F92-6306DAA2D616}"/>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8B97B1F9-3F94-47A2-A65F-198ED6D0641D}"/>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6A326406-7037-4AA6-B244-9D084044466C}"/>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7FFD3C0B-7922-4E30-85BF-6456E2BBD1F8}"/>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0" name="Group 9">
              <a:extLst>
                <a:ext uri="{FF2B5EF4-FFF2-40B4-BE49-F238E27FC236}">
                  <a16:creationId xmlns:a16="http://schemas.microsoft.com/office/drawing/2014/main" id="{AC1388E3-8EE3-4146-9FAD-C9BFC38BCCE9}"/>
                </a:ext>
              </a:extLst>
            </p:cNvPr>
            <p:cNvGrpSpPr/>
            <p:nvPr/>
          </p:nvGrpSpPr>
          <p:grpSpPr>
            <a:xfrm rot="20275744" flipH="1">
              <a:off x="11620616" y="3813253"/>
              <a:ext cx="1199247" cy="1359069"/>
              <a:chOff x="5365051" y="479822"/>
              <a:chExt cx="8036930" cy="9108006"/>
            </a:xfrm>
          </p:grpSpPr>
          <p:sp>
            <p:nvSpPr>
              <p:cNvPr id="75" name="Freeform: Shape 74">
                <a:extLst>
                  <a:ext uri="{FF2B5EF4-FFF2-40B4-BE49-F238E27FC236}">
                    <a16:creationId xmlns:a16="http://schemas.microsoft.com/office/drawing/2014/main" id="{AE540BA9-525B-42DE-8A9C-A357F4A01CDE}"/>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D455889F-53FB-4E73-879B-F2A52C1C306E}"/>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7000256E-7023-443F-8B16-BEA62B00ABB3}"/>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8" name="Freeform: Shape 77">
                <a:extLst>
                  <a:ext uri="{FF2B5EF4-FFF2-40B4-BE49-F238E27FC236}">
                    <a16:creationId xmlns:a16="http://schemas.microsoft.com/office/drawing/2014/main" id="{E74AC44C-B460-4A8E-AB88-4CB7C7DC5D90}"/>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8C1D4433-3660-45D1-AEA5-08ABAD0D5BF1}"/>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4C6DA44E-DD44-4AE2-AD19-0F0F683F6DD0}"/>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B0E57E5B-E396-436E-9CD2-899D1BFC09FD}"/>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 name="Group 10">
              <a:extLst>
                <a:ext uri="{FF2B5EF4-FFF2-40B4-BE49-F238E27FC236}">
                  <a16:creationId xmlns:a16="http://schemas.microsoft.com/office/drawing/2014/main" id="{CBC5FFA5-AB21-4F41-8E5B-44C9C25D624A}"/>
                </a:ext>
              </a:extLst>
            </p:cNvPr>
            <p:cNvGrpSpPr/>
            <p:nvPr/>
          </p:nvGrpSpPr>
          <p:grpSpPr>
            <a:xfrm rot="20073958" flipH="1">
              <a:off x="10116519" y="4915091"/>
              <a:ext cx="1567652" cy="1079675"/>
              <a:chOff x="3667032" y="1708483"/>
              <a:chExt cx="8105829" cy="5582653"/>
            </a:xfrm>
          </p:grpSpPr>
          <p:sp>
            <p:nvSpPr>
              <p:cNvPr id="68" name="Freeform: Shape 67">
                <a:extLst>
                  <a:ext uri="{FF2B5EF4-FFF2-40B4-BE49-F238E27FC236}">
                    <a16:creationId xmlns:a16="http://schemas.microsoft.com/office/drawing/2014/main" id="{95729B65-A9F2-4153-BD37-241D1A423E5C}"/>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1D53C9FD-E2C1-4FF8-913C-DFD3580571DC}"/>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5C4FCA6C-9149-4035-BDE5-FCDC104DF19F}"/>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1" name="Freeform: Shape 70">
                <a:extLst>
                  <a:ext uri="{FF2B5EF4-FFF2-40B4-BE49-F238E27FC236}">
                    <a16:creationId xmlns:a16="http://schemas.microsoft.com/office/drawing/2014/main" id="{325E19BA-4335-4A76-9097-AE0652209EBB}"/>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1A883243-FB40-4F67-86E5-D86305DCE2BF}"/>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0009B8F6-6718-4D92-9195-0CEDBEA1327D}"/>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330FE00D-6F54-4BB0-A8CB-C1EFE3ED815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2" name="Group 11">
              <a:extLst>
                <a:ext uri="{FF2B5EF4-FFF2-40B4-BE49-F238E27FC236}">
                  <a16:creationId xmlns:a16="http://schemas.microsoft.com/office/drawing/2014/main" id="{ADFB101A-532C-4A6C-8A66-BF57A6359ADE}"/>
                </a:ext>
              </a:extLst>
            </p:cNvPr>
            <p:cNvGrpSpPr/>
            <p:nvPr/>
          </p:nvGrpSpPr>
          <p:grpSpPr>
            <a:xfrm rot="20073958" flipH="1">
              <a:off x="10286237" y="3877079"/>
              <a:ext cx="981094" cy="675699"/>
              <a:chOff x="3667032" y="1708483"/>
              <a:chExt cx="8105829" cy="5582653"/>
            </a:xfrm>
          </p:grpSpPr>
          <p:sp>
            <p:nvSpPr>
              <p:cNvPr id="61" name="Freeform: Shape 60">
                <a:extLst>
                  <a:ext uri="{FF2B5EF4-FFF2-40B4-BE49-F238E27FC236}">
                    <a16:creationId xmlns:a16="http://schemas.microsoft.com/office/drawing/2014/main" id="{1A25ED3E-0AC7-49DD-9535-2F315C1551AF}"/>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C8AEA80C-8106-40EF-B4AD-B76DAD15E418}"/>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4FBA3D4F-6198-4278-A640-42F2415C2BEE}"/>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Freeform: Shape 63">
                <a:extLst>
                  <a:ext uri="{FF2B5EF4-FFF2-40B4-BE49-F238E27FC236}">
                    <a16:creationId xmlns:a16="http://schemas.microsoft.com/office/drawing/2014/main" id="{FA337E08-59C6-4BBC-AEDD-91BCA9BF9FA7}"/>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D2BD79C6-2A24-4BB1-8F3E-85E78539491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B4D6628B-74D7-464A-BA13-2AF6E2BC1C1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35ED13DB-3407-4DC7-9666-861AA8C4F91F}"/>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3" name="Group 12">
              <a:extLst>
                <a:ext uri="{FF2B5EF4-FFF2-40B4-BE49-F238E27FC236}">
                  <a16:creationId xmlns:a16="http://schemas.microsoft.com/office/drawing/2014/main" id="{4B0ABEC1-E4DF-4CDC-9B09-372F35A3B4D8}"/>
                </a:ext>
              </a:extLst>
            </p:cNvPr>
            <p:cNvGrpSpPr/>
            <p:nvPr/>
          </p:nvGrpSpPr>
          <p:grpSpPr>
            <a:xfrm rot="20275744" flipH="1">
              <a:off x="10178216" y="1637990"/>
              <a:ext cx="1416763" cy="1605575"/>
              <a:chOff x="5365048" y="479821"/>
              <a:chExt cx="8036930" cy="9108010"/>
            </a:xfrm>
          </p:grpSpPr>
          <p:sp>
            <p:nvSpPr>
              <p:cNvPr id="54" name="Freeform: Shape 53">
                <a:extLst>
                  <a:ext uri="{FF2B5EF4-FFF2-40B4-BE49-F238E27FC236}">
                    <a16:creationId xmlns:a16="http://schemas.microsoft.com/office/drawing/2014/main" id="{4A07D1AA-4892-46C2-A72C-F33BDC886F5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B82FBCD1-0AF1-49E5-9ECB-BC5AC84D4E0B}"/>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25461BBE-5B4E-4546-A712-E35784872D68}"/>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18D74A61-43CD-4E38-A5EA-769BD3FEDF39}"/>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EA7C963D-6434-41DE-B5EC-77D6F266CB8B}"/>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DEFB54BD-2A34-488B-BBEC-E0F26D97850F}"/>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C0D50B2F-0546-41E1-8E55-3F3249F87C63}"/>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4" name="Group 13">
              <a:extLst>
                <a:ext uri="{FF2B5EF4-FFF2-40B4-BE49-F238E27FC236}">
                  <a16:creationId xmlns:a16="http://schemas.microsoft.com/office/drawing/2014/main" id="{1C956869-DE70-4BC4-9D59-605951C9CC67}"/>
                </a:ext>
              </a:extLst>
            </p:cNvPr>
            <p:cNvGrpSpPr/>
            <p:nvPr/>
          </p:nvGrpSpPr>
          <p:grpSpPr>
            <a:xfrm rot="20275744" flipH="1">
              <a:off x="11852978" y="2424207"/>
              <a:ext cx="1074020" cy="1217154"/>
              <a:chOff x="5365048" y="479821"/>
              <a:chExt cx="8036930" cy="9108010"/>
            </a:xfrm>
          </p:grpSpPr>
          <p:sp>
            <p:nvSpPr>
              <p:cNvPr id="47" name="Freeform: Shape 46">
                <a:extLst>
                  <a:ext uri="{FF2B5EF4-FFF2-40B4-BE49-F238E27FC236}">
                    <a16:creationId xmlns:a16="http://schemas.microsoft.com/office/drawing/2014/main" id="{5EF78951-D2B6-47BD-AE82-C5A4F3345506}"/>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DCF68AB6-D845-44CC-B54D-611D83CC7A5D}"/>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B3EF97B3-C607-4E0A-85E9-7307355D494E}"/>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Freeform: Shape 49">
                <a:extLst>
                  <a:ext uri="{FF2B5EF4-FFF2-40B4-BE49-F238E27FC236}">
                    <a16:creationId xmlns:a16="http://schemas.microsoft.com/office/drawing/2014/main" id="{5D0E8E99-B2DD-4E53-94F4-D133AA13326A}"/>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C9A00484-0FDA-4391-80B3-F5C71280F7DD}"/>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EB2BFE9E-6CA4-4FE2-9CDD-A5C73817F3E6}"/>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Freeform: Shape 52">
                <a:extLst>
                  <a:ext uri="{FF2B5EF4-FFF2-40B4-BE49-F238E27FC236}">
                    <a16:creationId xmlns:a16="http://schemas.microsoft.com/office/drawing/2014/main" id="{4951888D-C9F8-45D1-BEBE-D61274F42B0E}"/>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5" name="Group 14">
              <a:extLst>
                <a:ext uri="{FF2B5EF4-FFF2-40B4-BE49-F238E27FC236}">
                  <a16:creationId xmlns:a16="http://schemas.microsoft.com/office/drawing/2014/main" id="{BC80E53A-BDA6-421E-A0B9-F9D6AFA8ACB1}"/>
                </a:ext>
              </a:extLst>
            </p:cNvPr>
            <p:cNvGrpSpPr/>
            <p:nvPr/>
          </p:nvGrpSpPr>
          <p:grpSpPr>
            <a:xfrm rot="21043784" flipH="1">
              <a:off x="12949687" y="4848328"/>
              <a:ext cx="885221" cy="609671"/>
              <a:chOff x="3667032" y="1708483"/>
              <a:chExt cx="8105829" cy="5582653"/>
            </a:xfrm>
          </p:grpSpPr>
          <p:sp>
            <p:nvSpPr>
              <p:cNvPr id="40" name="Freeform: Shape 39">
                <a:extLst>
                  <a:ext uri="{FF2B5EF4-FFF2-40B4-BE49-F238E27FC236}">
                    <a16:creationId xmlns:a16="http://schemas.microsoft.com/office/drawing/2014/main" id="{29039BBA-D40D-4CB7-B4AA-86985E567B9D}"/>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27A01CAC-B4C3-43F2-8B31-50C78933503D}"/>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72824BCF-C908-47D7-AC49-1016651DC2A1}"/>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Freeform: Shape 42">
                <a:extLst>
                  <a:ext uri="{FF2B5EF4-FFF2-40B4-BE49-F238E27FC236}">
                    <a16:creationId xmlns:a16="http://schemas.microsoft.com/office/drawing/2014/main" id="{451F7F81-16E9-44DC-81D9-432F3C3341B5}"/>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4C845730-26CE-48B4-8A1C-230683961DC0}"/>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4223C227-32B1-48C4-AAC1-983A5230481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F5CF5501-65C5-4741-9767-96A5AC167606}"/>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6" name="Group 15">
              <a:extLst>
                <a:ext uri="{FF2B5EF4-FFF2-40B4-BE49-F238E27FC236}">
                  <a16:creationId xmlns:a16="http://schemas.microsoft.com/office/drawing/2014/main" id="{4BAAD456-113D-41AE-8A6B-24A8B9D8A2C0}"/>
                </a:ext>
              </a:extLst>
            </p:cNvPr>
            <p:cNvGrpSpPr/>
            <p:nvPr/>
          </p:nvGrpSpPr>
          <p:grpSpPr>
            <a:xfrm rot="21043784" flipH="1">
              <a:off x="9098407" y="3250270"/>
              <a:ext cx="740471" cy="509978"/>
              <a:chOff x="3667032" y="1708483"/>
              <a:chExt cx="8105829" cy="5582653"/>
            </a:xfrm>
          </p:grpSpPr>
          <p:sp>
            <p:nvSpPr>
              <p:cNvPr id="33" name="Freeform: Shape 32">
                <a:extLst>
                  <a:ext uri="{FF2B5EF4-FFF2-40B4-BE49-F238E27FC236}">
                    <a16:creationId xmlns:a16="http://schemas.microsoft.com/office/drawing/2014/main" id="{CA37CF1B-6A06-492F-AB9F-4180E8BE1186}"/>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8D96EC87-32C3-41B3-87D0-ADC9C936663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C1906DD1-7E15-45FA-9421-FE86855FBE58}"/>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Freeform: Shape 35">
                <a:extLst>
                  <a:ext uri="{FF2B5EF4-FFF2-40B4-BE49-F238E27FC236}">
                    <a16:creationId xmlns:a16="http://schemas.microsoft.com/office/drawing/2014/main" id="{2AA96BA5-89C9-4AC8-B03E-338614BB400D}"/>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DCF0038E-0734-457A-8448-B1E9B6917CAD}"/>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2606E579-0018-4EB5-AA93-62A7D628D0E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A7E5310F-D99B-452D-B914-EF3509EEF9E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7" name="Group 16">
              <a:extLst>
                <a:ext uri="{FF2B5EF4-FFF2-40B4-BE49-F238E27FC236}">
                  <a16:creationId xmlns:a16="http://schemas.microsoft.com/office/drawing/2014/main" id="{30A2579E-15DA-4F58-946A-670FA68FC341}"/>
                </a:ext>
              </a:extLst>
            </p:cNvPr>
            <p:cNvGrpSpPr/>
            <p:nvPr/>
          </p:nvGrpSpPr>
          <p:grpSpPr>
            <a:xfrm rot="20275744" flipH="1">
              <a:off x="12999428" y="1262387"/>
              <a:ext cx="1627254" cy="1844118"/>
              <a:chOff x="5365048" y="479821"/>
              <a:chExt cx="8036930" cy="9108010"/>
            </a:xfrm>
          </p:grpSpPr>
          <p:sp>
            <p:nvSpPr>
              <p:cNvPr id="26" name="Freeform: Shape 25">
                <a:extLst>
                  <a:ext uri="{FF2B5EF4-FFF2-40B4-BE49-F238E27FC236}">
                    <a16:creationId xmlns:a16="http://schemas.microsoft.com/office/drawing/2014/main" id="{D6AE6580-0F31-401E-BBEA-C1D3225F98FA}"/>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Freeform: Shape 26">
                <a:extLst>
                  <a:ext uri="{FF2B5EF4-FFF2-40B4-BE49-F238E27FC236}">
                    <a16:creationId xmlns:a16="http://schemas.microsoft.com/office/drawing/2014/main" id="{41AE7BFF-2E5B-441B-8605-6F0A0DECCFDD}"/>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Freeform: Shape 27">
                <a:extLst>
                  <a:ext uri="{FF2B5EF4-FFF2-40B4-BE49-F238E27FC236}">
                    <a16:creationId xmlns:a16="http://schemas.microsoft.com/office/drawing/2014/main" id="{A301271A-CCD4-402C-B7E7-A2A1C4A10E17}"/>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13241F4B-5BCF-43C6-8119-F48C4F7C9C6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49AEF944-1305-4B09-A66B-37BD06A0922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26BC2747-95CA-4B63-A5B6-9A1514447DED}"/>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61AC05EB-0E92-42B7-A7CB-B626787E712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664CCFEC-3126-4488-8245-043DB154C8E5}"/>
                </a:ext>
              </a:extLst>
            </p:cNvPr>
            <p:cNvGrpSpPr/>
            <p:nvPr/>
          </p:nvGrpSpPr>
          <p:grpSpPr>
            <a:xfrm rot="19361629" flipH="1">
              <a:off x="13519304" y="3604291"/>
              <a:ext cx="825203" cy="568334"/>
              <a:chOff x="3667032" y="1708483"/>
              <a:chExt cx="8105829" cy="5582653"/>
            </a:xfrm>
          </p:grpSpPr>
          <p:sp>
            <p:nvSpPr>
              <p:cNvPr id="19" name="Freeform: Shape 18">
                <a:extLst>
                  <a:ext uri="{FF2B5EF4-FFF2-40B4-BE49-F238E27FC236}">
                    <a16:creationId xmlns:a16="http://schemas.microsoft.com/office/drawing/2014/main" id="{6C3DBB1F-F6F8-480E-829B-58B662225AD0}"/>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Freeform: Shape 19">
                <a:extLst>
                  <a:ext uri="{FF2B5EF4-FFF2-40B4-BE49-F238E27FC236}">
                    <a16:creationId xmlns:a16="http://schemas.microsoft.com/office/drawing/2014/main" id="{FC199419-29C2-4E95-9B7F-9DA43F2AE165}"/>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Freeform: Shape 20">
                <a:extLst>
                  <a:ext uri="{FF2B5EF4-FFF2-40B4-BE49-F238E27FC236}">
                    <a16:creationId xmlns:a16="http://schemas.microsoft.com/office/drawing/2014/main" id="{41485636-A858-4F7D-B597-BB741E068B3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Freeform: Shape 21">
                <a:extLst>
                  <a:ext uri="{FF2B5EF4-FFF2-40B4-BE49-F238E27FC236}">
                    <a16:creationId xmlns:a16="http://schemas.microsoft.com/office/drawing/2014/main" id="{63666CA0-8EC7-4C8A-B422-0E6360155EE4}"/>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Freeform: Shape 22">
                <a:extLst>
                  <a:ext uri="{FF2B5EF4-FFF2-40B4-BE49-F238E27FC236}">
                    <a16:creationId xmlns:a16="http://schemas.microsoft.com/office/drawing/2014/main" id="{739209B4-B036-4AB5-8861-A700E479FABC}"/>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Freeform: Shape 23">
                <a:extLst>
                  <a:ext uri="{FF2B5EF4-FFF2-40B4-BE49-F238E27FC236}">
                    <a16:creationId xmlns:a16="http://schemas.microsoft.com/office/drawing/2014/main" id="{1DA2F69A-D570-4EE4-918B-6D888C25D347}"/>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Shape 24">
                <a:extLst>
                  <a:ext uri="{FF2B5EF4-FFF2-40B4-BE49-F238E27FC236}">
                    <a16:creationId xmlns:a16="http://schemas.microsoft.com/office/drawing/2014/main" id="{92821853-B73D-4349-8245-39B6F3BE450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03" name="Group 102">
            <a:extLst>
              <a:ext uri="{FF2B5EF4-FFF2-40B4-BE49-F238E27FC236}">
                <a16:creationId xmlns:a16="http://schemas.microsoft.com/office/drawing/2014/main" id="{8A3C6061-78E0-4B01-A15E-2D68FA822329}"/>
              </a:ext>
            </a:extLst>
          </p:cNvPr>
          <p:cNvGrpSpPr/>
          <p:nvPr/>
        </p:nvGrpSpPr>
        <p:grpSpPr>
          <a:xfrm>
            <a:off x="3286193" y="3060626"/>
            <a:ext cx="5631920" cy="1498769"/>
            <a:chOff x="3960971" y="2767117"/>
            <a:chExt cx="4267200" cy="1321489"/>
          </a:xfrm>
        </p:grpSpPr>
        <p:sp>
          <p:nvSpPr>
            <p:cNvPr id="104" name="Freeform: Shape 103">
              <a:extLst>
                <a:ext uri="{FF2B5EF4-FFF2-40B4-BE49-F238E27FC236}">
                  <a16:creationId xmlns:a16="http://schemas.microsoft.com/office/drawing/2014/main" id="{77BC4723-8B3C-4124-BA0D-34545987152A}"/>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05" name="Freeform: Shape 104">
              <a:extLst>
                <a:ext uri="{FF2B5EF4-FFF2-40B4-BE49-F238E27FC236}">
                  <a16:creationId xmlns:a16="http://schemas.microsoft.com/office/drawing/2014/main" id="{5B3C118E-6047-4870-9502-BB0D98B0FDDD}"/>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06" name="Freeform: Shape 105">
              <a:extLst>
                <a:ext uri="{FF2B5EF4-FFF2-40B4-BE49-F238E27FC236}">
                  <a16:creationId xmlns:a16="http://schemas.microsoft.com/office/drawing/2014/main" id="{E840F45B-9168-40A3-945D-2F943D87EDB5}"/>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07" name="Freeform: Shape 106">
              <a:extLst>
                <a:ext uri="{FF2B5EF4-FFF2-40B4-BE49-F238E27FC236}">
                  <a16:creationId xmlns:a16="http://schemas.microsoft.com/office/drawing/2014/main" id="{7A8D5DF7-E9AD-4F8C-BA87-80F46B940A9A}"/>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grpSp>
        <p:nvGrpSpPr>
          <p:cNvPr id="3" name="Group 2">
            <a:extLst>
              <a:ext uri="{FF2B5EF4-FFF2-40B4-BE49-F238E27FC236}">
                <a16:creationId xmlns:a16="http://schemas.microsoft.com/office/drawing/2014/main" id="{D9A21D70-814B-48D3-B5F4-333E57241CA9}"/>
              </a:ext>
            </a:extLst>
          </p:cNvPr>
          <p:cNvGrpSpPr/>
          <p:nvPr/>
        </p:nvGrpSpPr>
        <p:grpSpPr>
          <a:xfrm>
            <a:off x="3877842" y="659408"/>
            <a:ext cx="2104784" cy="2892498"/>
            <a:chOff x="5892963" y="1332011"/>
            <a:chExt cx="3157176" cy="4338747"/>
          </a:xfrm>
        </p:grpSpPr>
        <p:grpSp>
          <p:nvGrpSpPr>
            <p:cNvPr id="109" name="Group 108">
              <a:extLst>
                <a:ext uri="{FF2B5EF4-FFF2-40B4-BE49-F238E27FC236}">
                  <a16:creationId xmlns:a16="http://schemas.microsoft.com/office/drawing/2014/main" id="{0D88CC80-D5A6-4052-8C5D-3B1DD1FEEC3D}"/>
                </a:ext>
              </a:extLst>
            </p:cNvPr>
            <p:cNvGrpSpPr/>
            <p:nvPr/>
          </p:nvGrpSpPr>
          <p:grpSpPr>
            <a:xfrm rot="2136013">
              <a:off x="8411096" y="3929385"/>
              <a:ext cx="639043" cy="764323"/>
              <a:chOff x="5704433" y="717502"/>
              <a:chExt cx="7365528" cy="8809481"/>
            </a:xfrm>
          </p:grpSpPr>
          <p:sp>
            <p:nvSpPr>
              <p:cNvPr id="198" name="Freeform: Shape 197">
                <a:extLst>
                  <a:ext uri="{FF2B5EF4-FFF2-40B4-BE49-F238E27FC236}">
                    <a16:creationId xmlns:a16="http://schemas.microsoft.com/office/drawing/2014/main" id="{703DCB4E-F3E9-43B7-B6EF-8F86A41FB245}"/>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9" name="Freeform: Shape 198">
                <a:extLst>
                  <a:ext uri="{FF2B5EF4-FFF2-40B4-BE49-F238E27FC236}">
                    <a16:creationId xmlns:a16="http://schemas.microsoft.com/office/drawing/2014/main" id="{325E0D73-1CD2-43D8-82E2-909BF47D4CC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0" name="Freeform: Shape 199">
                <a:extLst>
                  <a:ext uri="{FF2B5EF4-FFF2-40B4-BE49-F238E27FC236}">
                    <a16:creationId xmlns:a16="http://schemas.microsoft.com/office/drawing/2014/main" id="{76C77C80-D026-4023-8AD8-F1D38649D6C6}"/>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1" name="Freeform: Shape 200">
                <a:extLst>
                  <a:ext uri="{FF2B5EF4-FFF2-40B4-BE49-F238E27FC236}">
                    <a16:creationId xmlns:a16="http://schemas.microsoft.com/office/drawing/2014/main" id="{BC27A452-60BD-4626-8D9D-B1C151BAF79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2" name="Freeform: Shape 201">
                <a:extLst>
                  <a:ext uri="{FF2B5EF4-FFF2-40B4-BE49-F238E27FC236}">
                    <a16:creationId xmlns:a16="http://schemas.microsoft.com/office/drawing/2014/main" id="{50718587-081C-4A4F-B08B-FE9BD2B55DE2}"/>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3" name="Freeform: Shape 202">
                <a:extLst>
                  <a:ext uri="{FF2B5EF4-FFF2-40B4-BE49-F238E27FC236}">
                    <a16:creationId xmlns:a16="http://schemas.microsoft.com/office/drawing/2014/main" id="{2C026964-43E1-4419-9A00-43112E2B442D}"/>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4" name="Freeform: Shape 203">
                <a:extLst>
                  <a:ext uri="{FF2B5EF4-FFF2-40B4-BE49-F238E27FC236}">
                    <a16:creationId xmlns:a16="http://schemas.microsoft.com/office/drawing/2014/main" id="{9BA3988E-0E57-4348-8CE5-99E866B08BCF}"/>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1" name="Group 110">
              <a:extLst>
                <a:ext uri="{FF2B5EF4-FFF2-40B4-BE49-F238E27FC236}">
                  <a16:creationId xmlns:a16="http://schemas.microsoft.com/office/drawing/2014/main" id="{8A54B633-5FA7-450E-AB9C-6C467F3D1F28}"/>
                </a:ext>
              </a:extLst>
            </p:cNvPr>
            <p:cNvGrpSpPr/>
            <p:nvPr/>
          </p:nvGrpSpPr>
          <p:grpSpPr>
            <a:xfrm rot="2136013">
              <a:off x="7755136" y="4884570"/>
              <a:ext cx="328396" cy="339235"/>
              <a:chOff x="5365048" y="1982197"/>
              <a:chExt cx="7362621" cy="7605634"/>
            </a:xfrm>
          </p:grpSpPr>
          <p:sp>
            <p:nvSpPr>
              <p:cNvPr id="184" name="Freeform: Shape 183">
                <a:extLst>
                  <a:ext uri="{FF2B5EF4-FFF2-40B4-BE49-F238E27FC236}">
                    <a16:creationId xmlns:a16="http://schemas.microsoft.com/office/drawing/2014/main" id="{8FFE0B65-DD8E-4E2C-8BA7-7E1EB44133A6}"/>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5" name="Freeform: Shape 184">
                <a:extLst>
                  <a:ext uri="{FF2B5EF4-FFF2-40B4-BE49-F238E27FC236}">
                    <a16:creationId xmlns:a16="http://schemas.microsoft.com/office/drawing/2014/main" id="{5EEF1A9D-1F23-495D-B7E1-63B35590EE3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6" name="Freeform: Shape 185">
                <a:extLst>
                  <a:ext uri="{FF2B5EF4-FFF2-40B4-BE49-F238E27FC236}">
                    <a16:creationId xmlns:a16="http://schemas.microsoft.com/office/drawing/2014/main" id="{4D92F89C-8E41-4D06-9EAF-816682DF16CB}"/>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7" name="Freeform: Shape 186">
                <a:extLst>
                  <a:ext uri="{FF2B5EF4-FFF2-40B4-BE49-F238E27FC236}">
                    <a16:creationId xmlns:a16="http://schemas.microsoft.com/office/drawing/2014/main" id="{DE0461A0-CED9-46B4-854D-08025B6507A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8" name="Freeform: Shape 187">
                <a:extLst>
                  <a:ext uri="{FF2B5EF4-FFF2-40B4-BE49-F238E27FC236}">
                    <a16:creationId xmlns:a16="http://schemas.microsoft.com/office/drawing/2014/main" id="{EC33FCDF-964A-44AD-B5E0-1572C598AF29}"/>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9" name="Freeform: Shape 188">
                <a:extLst>
                  <a:ext uri="{FF2B5EF4-FFF2-40B4-BE49-F238E27FC236}">
                    <a16:creationId xmlns:a16="http://schemas.microsoft.com/office/drawing/2014/main" id="{BD6D2F1D-3C7E-43A4-9FEF-75F80DD102C5}"/>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0" name="Freeform: Shape 189">
                <a:extLst>
                  <a:ext uri="{FF2B5EF4-FFF2-40B4-BE49-F238E27FC236}">
                    <a16:creationId xmlns:a16="http://schemas.microsoft.com/office/drawing/2014/main" id="{FF2196E5-AD4F-400D-9A81-CFC464AE8E7C}"/>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2" name="Group 111">
              <a:extLst>
                <a:ext uri="{FF2B5EF4-FFF2-40B4-BE49-F238E27FC236}">
                  <a16:creationId xmlns:a16="http://schemas.microsoft.com/office/drawing/2014/main" id="{0E73A97A-3B81-43E3-BCFC-A846F605D889}"/>
                </a:ext>
              </a:extLst>
            </p:cNvPr>
            <p:cNvGrpSpPr/>
            <p:nvPr/>
          </p:nvGrpSpPr>
          <p:grpSpPr>
            <a:xfrm rot="2136013">
              <a:off x="6701995" y="3224189"/>
              <a:ext cx="793579" cy="899338"/>
              <a:chOff x="5365051" y="479822"/>
              <a:chExt cx="8036930" cy="9108006"/>
            </a:xfrm>
          </p:grpSpPr>
          <p:sp>
            <p:nvSpPr>
              <p:cNvPr id="177" name="Freeform: Shape 176">
                <a:extLst>
                  <a:ext uri="{FF2B5EF4-FFF2-40B4-BE49-F238E27FC236}">
                    <a16:creationId xmlns:a16="http://schemas.microsoft.com/office/drawing/2014/main" id="{C415E702-35BD-4EB1-B922-EDCAD4D35EEF}"/>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8" name="Freeform: Shape 177">
                <a:extLst>
                  <a:ext uri="{FF2B5EF4-FFF2-40B4-BE49-F238E27FC236}">
                    <a16:creationId xmlns:a16="http://schemas.microsoft.com/office/drawing/2014/main" id="{9A8A72FC-53DB-4452-98B0-A26E2788C51F}"/>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9" name="Freeform: Shape 178">
                <a:extLst>
                  <a:ext uri="{FF2B5EF4-FFF2-40B4-BE49-F238E27FC236}">
                    <a16:creationId xmlns:a16="http://schemas.microsoft.com/office/drawing/2014/main" id="{2047168D-7C6D-4E7A-9173-657116034246}"/>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0" name="Freeform: Shape 179">
                <a:extLst>
                  <a:ext uri="{FF2B5EF4-FFF2-40B4-BE49-F238E27FC236}">
                    <a16:creationId xmlns:a16="http://schemas.microsoft.com/office/drawing/2014/main" id="{48CB382D-160D-46FA-9516-C511D89ABF73}"/>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1" name="Freeform: Shape 180">
                <a:extLst>
                  <a:ext uri="{FF2B5EF4-FFF2-40B4-BE49-F238E27FC236}">
                    <a16:creationId xmlns:a16="http://schemas.microsoft.com/office/drawing/2014/main" id="{0276527C-05D1-4369-9A76-147FBB61F08A}"/>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2" name="Freeform: Shape 181">
                <a:extLst>
                  <a:ext uri="{FF2B5EF4-FFF2-40B4-BE49-F238E27FC236}">
                    <a16:creationId xmlns:a16="http://schemas.microsoft.com/office/drawing/2014/main" id="{CF0F1E51-74FA-4A14-9C0C-0FC2F66E3310}"/>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3" name="Freeform: Shape 182">
                <a:extLst>
                  <a:ext uri="{FF2B5EF4-FFF2-40B4-BE49-F238E27FC236}">
                    <a16:creationId xmlns:a16="http://schemas.microsoft.com/office/drawing/2014/main" id="{70EEAD09-3674-4417-80AF-A0CBCA1FB41A}"/>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3" name="Group 112">
              <a:extLst>
                <a:ext uri="{FF2B5EF4-FFF2-40B4-BE49-F238E27FC236}">
                  <a16:creationId xmlns:a16="http://schemas.microsoft.com/office/drawing/2014/main" id="{40822F98-1569-4209-9D0B-705FE2A8E558}"/>
                </a:ext>
              </a:extLst>
            </p:cNvPr>
            <p:cNvGrpSpPr/>
            <p:nvPr/>
          </p:nvGrpSpPr>
          <p:grpSpPr>
            <a:xfrm rot="2337799">
              <a:off x="7280335" y="4139970"/>
              <a:ext cx="1037364" cy="714454"/>
              <a:chOff x="3667032" y="1708483"/>
              <a:chExt cx="8105829" cy="5582653"/>
            </a:xfrm>
          </p:grpSpPr>
          <p:sp>
            <p:nvSpPr>
              <p:cNvPr id="170" name="Freeform: Shape 169">
                <a:extLst>
                  <a:ext uri="{FF2B5EF4-FFF2-40B4-BE49-F238E27FC236}">
                    <a16:creationId xmlns:a16="http://schemas.microsoft.com/office/drawing/2014/main" id="{FE7CF864-0290-45FB-954F-B49F22132E5B}"/>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1" name="Freeform: Shape 170">
                <a:extLst>
                  <a:ext uri="{FF2B5EF4-FFF2-40B4-BE49-F238E27FC236}">
                    <a16:creationId xmlns:a16="http://schemas.microsoft.com/office/drawing/2014/main" id="{DF3AF2B7-9327-446C-88F3-40CC3CB62D35}"/>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2" name="Freeform: Shape 171">
                <a:extLst>
                  <a:ext uri="{FF2B5EF4-FFF2-40B4-BE49-F238E27FC236}">
                    <a16:creationId xmlns:a16="http://schemas.microsoft.com/office/drawing/2014/main" id="{595373FB-0E0D-4573-B615-B14C91E220B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3" name="Freeform: Shape 172">
                <a:extLst>
                  <a:ext uri="{FF2B5EF4-FFF2-40B4-BE49-F238E27FC236}">
                    <a16:creationId xmlns:a16="http://schemas.microsoft.com/office/drawing/2014/main" id="{C6DAF9B9-8F53-49B8-AFEA-9D834E378026}"/>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4" name="Freeform: Shape 173">
                <a:extLst>
                  <a:ext uri="{FF2B5EF4-FFF2-40B4-BE49-F238E27FC236}">
                    <a16:creationId xmlns:a16="http://schemas.microsoft.com/office/drawing/2014/main" id="{378CF611-EC7D-4B5E-8DB5-33839D972947}"/>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5" name="Freeform: Shape 174">
                <a:extLst>
                  <a:ext uri="{FF2B5EF4-FFF2-40B4-BE49-F238E27FC236}">
                    <a16:creationId xmlns:a16="http://schemas.microsoft.com/office/drawing/2014/main" id="{1ADBA83E-71F9-41AE-8DE1-9B8B525B5992}"/>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6" name="Freeform: Shape 175">
                <a:extLst>
                  <a:ext uri="{FF2B5EF4-FFF2-40B4-BE49-F238E27FC236}">
                    <a16:creationId xmlns:a16="http://schemas.microsoft.com/office/drawing/2014/main" id="{AA5CA6EC-7F98-4B4D-B33C-8C3FAA53F279}"/>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14" name="Group 113">
              <a:extLst>
                <a:ext uri="{FF2B5EF4-FFF2-40B4-BE49-F238E27FC236}">
                  <a16:creationId xmlns:a16="http://schemas.microsoft.com/office/drawing/2014/main" id="{F2FA341A-60D2-4B02-A1FF-E957F7823702}"/>
                </a:ext>
              </a:extLst>
            </p:cNvPr>
            <p:cNvGrpSpPr/>
            <p:nvPr/>
          </p:nvGrpSpPr>
          <p:grpSpPr>
            <a:xfrm rot="2337799">
              <a:off x="7745862" y="3494984"/>
              <a:ext cx="649220" cy="447131"/>
              <a:chOff x="3667032" y="1708483"/>
              <a:chExt cx="8105829" cy="5582653"/>
            </a:xfrm>
          </p:grpSpPr>
          <p:sp>
            <p:nvSpPr>
              <p:cNvPr id="163" name="Freeform: Shape 162">
                <a:extLst>
                  <a:ext uri="{FF2B5EF4-FFF2-40B4-BE49-F238E27FC236}">
                    <a16:creationId xmlns:a16="http://schemas.microsoft.com/office/drawing/2014/main" id="{D9513D33-A533-4296-A3C1-1E9D0B742CD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4" name="Freeform: Shape 163">
                <a:extLst>
                  <a:ext uri="{FF2B5EF4-FFF2-40B4-BE49-F238E27FC236}">
                    <a16:creationId xmlns:a16="http://schemas.microsoft.com/office/drawing/2014/main" id="{D787A83A-1095-4335-885E-B84D618F56E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5" name="Freeform: Shape 164">
                <a:extLst>
                  <a:ext uri="{FF2B5EF4-FFF2-40B4-BE49-F238E27FC236}">
                    <a16:creationId xmlns:a16="http://schemas.microsoft.com/office/drawing/2014/main" id="{1A9301FB-9C5E-449C-887F-C3D25704FB2E}"/>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6" name="Freeform: Shape 165">
                <a:extLst>
                  <a:ext uri="{FF2B5EF4-FFF2-40B4-BE49-F238E27FC236}">
                    <a16:creationId xmlns:a16="http://schemas.microsoft.com/office/drawing/2014/main" id="{C1DBC04E-0347-4DB7-803B-7B535C898863}"/>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7" name="Freeform: Shape 166">
                <a:extLst>
                  <a:ext uri="{FF2B5EF4-FFF2-40B4-BE49-F238E27FC236}">
                    <a16:creationId xmlns:a16="http://schemas.microsoft.com/office/drawing/2014/main" id="{B6BE048F-4463-4F04-8629-0AD7D4528129}"/>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8" name="Freeform: Shape 167">
                <a:extLst>
                  <a:ext uri="{FF2B5EF4-FFF2-40B4-BE49-F238E27FC236}">
                    <a16:creationId xmlns:a16="http://schemas.microsoft.com/office/drawing/2014/main" id="{1EB7D75D-D27C-4319-888A-45A57BDCA164}"/>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9" name="Freeform: Shape 168">
                <a:extLst>
                  <a:ext uri="{FF2B5EF4-FFF2-40B4-BE49-F238E27FC236}">
                    <a16:creationId xmlns:a16="http://schemas.microsoft.com/office/drawing/2014/main" id="{0D14D434-3F6F-47DE-AE61-B135EF346478}"/>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5" name="Group 114">
              <a:extLst>
                <a:ext uri="{FF2B5EF4-FFF2-40B4-BE49-F238E27FC236}">
                  <a16:creationId xmlns:a16="http://schemas.microsoft.com/office/drawing/2014/main" id="{5EBCB548-441D-4161-AE5D-12BDE4908C51}"/>
                </a:ext>
              </a:extLst>
            </p:cNvPr>
            <p:cNvGrpSpPr/>
            <p:nvPr/>
          </p:nvGrpSpPr>
          <p:grpSpPr>
            <a:xfrm rot="2136013">
              <a:off x="7805715" y="2028888"/>
              <a:ext cx="937516" cy="1062458"/>
              <a:chOff x="5365048" y="479821"/>
              <a:chExt cx="8036930" cy="9108010"/>
            </a:xfrm>
          </p:grpSpPr>
          <p:sp>
            <p:nvSpPr>
              <p:cNvPr id="156" name="Freeform: Shape 155">
                <a:extLst>
                  <a:ext uri="{FF2B5EF4-FFF2-40B4-BE49-F238E27FC236}">
                    <a16:creationId xmlns:a16="http://schemas.microsoft.com/office/drawing/2014/main" id="{C5160FEC-6D02-44E9-8981-94AB96A34F84}"/>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7" name="Freeform: Shape 156">
                <a:extLst>
                  <a:ext uri="{FF2B5EF4-FFF2-40B4-BE49-F238E27FC236}">
                    <a16:creationId xmlns:a16="http://schemas.microsoft.com/office/drawing/2014/main" id="{FDD75A70-5A27-402C-9AE0-48DC449564FB}"/>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8" name="Freeform: Shape 157">
                <a:extLst>
                  <a:ext uri="{FF2B5EF4-FFF2-40B4-BE49-F238E27FC236}">
                    <a16:creationId xmlns:a16="http://schemas.microsoft.com/office/drawing/2014/main" id="{0DADA5C2-D98A-4BCC-8AD7-780D5D17078D}"/>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9" name="Freeform: Shape 158">
                <a:extLst>
                  <a:ext uri="{FF2B5EF4-FFF2-40B4-BE49-F238E27FC236}">
                    <a16:creationId xmlns:a16="http://schemas.microsoft.com/office/drawing/2014/main" id="{7A4C0018-33A9-43B7-A6BB-0952E043641C}"/>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0" name="Freeform: Shape 159">
                <a:extLst>
                  <a:ext uri="{FF2B5EF4-FFF2-40B4-BE49-F238E27FC236}">
                    <a16:creationId xmlns:a16="http://schemas.microsoft.com/office/drawing/2014/main" id="{010C3AA6-FD19-4263-86E1-ACC9FA8C93B2}"/>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1" name="Freeform: Shape 160">
                <a:extLst>
                  <a:ext uri="{FF2B5EF4-FFF2-40B4-BE49-F238E27FC236}">
                    <a16:creationId xmlns:a16="http://schemas.microsoft.com/office/drawing/2014/main" id="{D794BBA1-C8D6-4A59-892F-02A301C66C96}"/>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2" name="Freeform: Shape 161">
                <a:extLst>
                  <a:ext uri="{FF2B5EF4-FFF2-40B4-BE49-F238E27FC236}">
                    <a16:creationId xmlns:a16="http://schemas.microsoft.com/office/drawing/2014/main" id="{67C8B29A-62E9-4119-9CC6-0632B3D9610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6" name="Group 115">
              <a:extLst>
                <a:ext uri="{FF2B5EF4-FFF2-40B4-BE49-F238E27FC236}">
                  <a16:creationId xmlns:a16="http://schemas.microsoft.com/office/drawing/2014/main" id="{475D20B1-1097-45B7-8D34-5A27A0746B09}"/>
                </a:ext>
              </a:extLst>
            </p:cNvPr>
            <p:cNvGrpSpPr/>
            <p:nvPr/>
          </p:nvGrpSpPr>
          <p:grpSpPr>
            <a:xfrm rot="2136013">
              <a:off x="6860236" y="2305546"/>
              <a:ext cx="710712" cy="805428"/>
              <a:chOff x="5365048" y="479821"/>
              <a:chExt cx="8036930" cy="9108010"/>
            </a:xfrm>
          </p:grpSpPr>
          <p:sp>
            <p:nvSpPr>
              <p:cNvPr id="149" name="Freeform: Shape 148">
                <a:extLst>
                  <a:ext uri="{FF2B5EF4-FFF2-40B4-BE49-F238E27FC236}">
                    <a16:creationId xmlns:a16="http://schemas.microsoft.com/office/drawing/2014/main" id="{0B1543E2-AF70-4532-91BC-C4073027C80A}"/>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0" name="Freeform: Shape 149">
                <a:extLst>
                  <a:ext uri="{FF2B5EF4-FFF2-40B4-BE49-F238E27FC236}">
                    <a16:creationId xmlns:a16="http://schemas.microsoft.com/office/drawing/2014/main" id="{241C7111-C207-4D39-84B0-6007665543C4}"/>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1" name="Freeform: Shape 150">
                <a:extLst>
                  <a:ext uri="{FF2B5EF4-FFF2-40B4-BE49-F238E27FC236}">
                    <a16:creationId xmlns:a16="http://schemas.microsoft.com/office/drawing/2014/main" id="{76D89AFF-1DBE-4F8F-AF48-856DA3C5F35D}"/>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2" name="Freeform: Shape 151">
                <a:extLst>
                  <a:ext uri="{FF2B5EF4-FFF2-40B4-BE49-F238E27FC236}">
                    <a16:creationId xmlns:a16="http://schemas.microsoft.com/office/drawing/2014/main" id="{1B094BF1-4D09-488C-B457-33C3418BA341}"/>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3" name="Freeform: Shape 152">
                <a:extLst>
                  <a:ext uri="{FF2B5EF4-FFF2-40B4-BE49-F238E27FC236}">
                    <a16:creationId xmlns:a16="http://schemas.microsoft.com/office/drawing/2014/main" id="{B078C927-1C2D-417E-9BBE-C09BDE7CF8DA}"/>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4" name="Freeform: Shape 153">
                <a:extLst>
                  <a:ext uri="{FF2B5EF4-FFF2-40B4-BE49-F238E27FC236}">
                    <a16:creationId xmlns:a16="http://schemas.microsoft.com/office/drawing/2014/main" id="{5D02436E-A732-468B-AD4A-390872939F01}"/>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5" name="Freeform: Shape 154">
                <a:extLst>
                  <a:ext uri="{FF2B5EF4-FFF2-40B4-BE49-F238E27FC236}">
                    <a16:creationId xmlns:a16="http://schemas.microsoft.com/office/drawing/2014/main" id="{18CEB32C-B281-4CDA-B7A0-734976DE0F06}"/>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7" name="Group 116">
              <a:extLst>
                <a:ext uri="{FF2B5EF4-FFF2-40B4-BE49-F238E27FC236}">
                  <a16:creationId xmlns:a16="http://schemas.microsoft.com/office/drawing/2014/main" id="{9FEBF4F6-85D3-4D4C-AC83-2E04531CD2B3}"/>
                </a:ext>
              </a:extLst>
            </p:cNvPr>
            <p:cNvGrpSpPr/>
            <p:nvPr/>
          </p:nvGrpSpPr>
          <p:grpSpPr>
            <a:xfrm rot="1367973">
              <a:off x="5949600" y="3715561"/>
              <a:ext cx="585778" cy="403438"/>
              <a:chOff x="3667032" y="1708483"/>
              <a:chExt cx="8105829" cy="5582653"/>
            </a:xfrm>
          </p:grpSpPr>
          <p:sp>
            <p:nvSpPr>
              <p:cNvPr id="142" name="Freeform: Shape 141">
                <a:extLst>
                  <a:ext uri="{FF2B5EF4-FFF2-40B4-BE49-F238E27FC236}">
                    <a16:creationId xmlns:a16="http://schemas.microsoft.com/office/drawing/2014/main" id="{4ECFF65F-1D8A-45B1-9AC5-95899B9DFD77}"/>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3" name="Freeform: Shape 142">
                <a:extLst>
                  <a:ext uri="{FF2B5EF4-FFF2-40B4-BE49-F238E27FC236}">
                    <a16:creationId xmlns:a16="http://schemas.microsoft.com/office/drawing/2014/main" id="{B2C7DCDC-E28E-40B1-9AC9-CA8615D723E7}"/>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4" name="Freeform: Shape 143">
                <a:extLst>
                  <a:ext uri="{FF2B5EF4-FFF2-40B4-BE49-F238E27FC236}">
                    <a16:creationId xmlns:a16="http://schemas.microsoft.com/office/drawing/2014/main" id="{0A2C26BE-88F7-455D-B1C1-5A962CC86481}"/>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5" name="Freeform: Shape 144">
                <a:extLst>
                  <a:ext uri="{FF2B5EF4-FFF2-40B4-BE49-F238E27FC236}">
                    <a16:creationId xmlns:a16="http://schemas.microsoft.com/office/drawing/2014/main" id="{74E1EF34-C4C2-4AC8-A005-E933CFF40AE9}"/>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6" name="Freeform: Shape 145">
                <a:extLst>
                  <a:ext uri="{FF2B5EF4-FFF2-40B4-BE49-F238E27FC236}">
                    <a16:creationId xmlns:a16="http://schemas.microsoft.com/office/drawing/2014/main" id="{CE2B7950-DDC0-437E-94AB-7950446DB5EB}"/>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7" name="Freeform: Shape 146">
                <a:extLst>
                  <a:ext uri="{FF2B5EF4-FFF2-40B4-BE49-F238E27FC236}">
                    <a16:creationId xmlns:a16="http://schemas.microsoft.com/office/drawing/2014/main" id="{7B832230-9058-4B0A-A65A-E408DF54BA9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8" name="Freeform: Shape 147">
                <a:extLst>
                  <a:ext uri="{FF2B5EF4-FFF2-40B4-BE49-F238E27FC236}">
                    <a16:creationId xmlns:a16="http://schemas.microsoft.com/office/drawing/2014/main" id="{6A660A3F-AB56-4C2D-BC8C-69F002E4DFC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8" name="Group 117">
              <a:extLst>
                <a:ext uri="{FF2B5EF4-FFF2-40B4-BE49-F238E27FC236}">
                  <a16:creationId xmlns:a16="http://schemas.microsoft.com/office/drawing/2014/main" id="{CFF1C338-7506-4E99-BEB7-B76A3DCD0F6A}"/>
                </a:ext>
              </a:extLst>
            </p:cNvPr>
            <p:cNvGrpSpPr/>
            <p:nvPr/>
          </p:nvGrpSpPr>
          <p:grpSpPr>
            <a:xfrm rot="1367973">
              <a:off x="8547152" y="5333290"/>
              <a:ext cx="489993" cy="337468"/>
              <a:chOff x="3667032" y="1708483"/>
              <a:chExt cx="8105829" cy="5582653"/>
            </a:xfrm>
          </p:grpSpPr>
          <p:sp>
            <p:nvSpPr>
              <p:cNvPr id="135" name="Freeform: Shape 134">
                <a:extLst>
                  <a:ext uri="{FF2B5EF4-FFF2-40B4-BE49-F238E27FC236}">
                    <a16:creationId xmlns:a16="http://schemas.microsoft.com/office/drawing/2014/main" id="{E0EEA463-49B5-48C0-B41A-AB6B791CC2C1}"/>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6" name="Freeform: Shape 135">
                <a:extLst>
                  <a:ext uri="{FF2B5EF4-FFF2-40B4-BE49-F238E27FC236}">
                    <a16:creationId xmlns:a16="http://schemas.microsoft.com/office/drawing/2014/main" id="{49592146-CFD3-4BC9-96D3-EC2113C55F3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7" name="Freeform: Shape 136">
                <a:extLst>
                  <a:ext uri="{FF2B5EF4-FFF2-40B4-BE49-F238E27FC236}">
                    <a16:creationId xmlns:a16="http://schemas.microsoft.com/office/drawing/2014/main" id="{CA622B31-2BF5-4939-B5A7-78F8C77DA1F4}"/>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8" name="Freeform: Shape 137">
                <a:extLst>
                  <a:ext uri="{FF2B5EF4-FFF2-40B4-BE49-F238E27FC236}">
                    <a16:creationId xmlns:a16="http://schemas.microsoft.com/office/drawing/2014/main" id="{CD0B8B0E-3D4A-4902-9A07-A9E2B1C8A1A3}"/>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9" name="Freeform: Shape 138">
                <a:extLst>
                  <a:ext uri="{FF2B5EF4-FFF2-40B4-BE49-F238E27FC236}">
                    <a16:creationId xmlns:a16="http://schemas.microsoft.com/office/drawing/2014/main" id="{48C21853-E555-4F9A-A225-31F2AFFF4424}"/>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0" name="Freeform: Shape 139">
                <a:extLst>
                  <a:ext uri="{FF2B5EF4-FFF2-40B4-BE49-F238E27FC236}">
                    <a16:creationId xmlns:a16="http://schemas.microsoft.com/office/drawing/2014/main" id="{845565B3-79FF-4CDB-BE42-3BCFFE0724EA}"/>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1" name="Freeform: Shape 140">
                <a:extLst>
                  <a:ext uri="{FF2B5EF4-FFF2-40B4-BE49-F238E27FC236}">
                    <a16:creationId xmlns:a16="http://schemas.microsoft.com/office/drawing/2014/main" id="{F9CD17BE-A92A-4318-830B-5A2766E03B7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9" name="Group 118">
              <a:extLst>
                <a:ext uri="{FF2B5EF4-FFF2-40B4-BE49-F238E27FC236}">
                  <a16:creationId xmlns:a16="http://schemas.microsoft.com/office/drawing/2014/main" id="{82BE1511-D21D-4901-AEB6-650496B436CE}"/>
                </a:ext>
              </a:extLst>
            </p:cNvPr>
            <p:cNvGrpSpPr/>
            <p:nvPr/>
          </p:nvGrpSpPr>
          <p:grpSpPr>
            <a:xfrm rot="2136013">
              <a:off x="5892963" y="1332011"/>
              <a:ext cx="1076804" cy="1220310"/>
              <a:chOff x="5365048" y="479821"/>
              <a:chExt cx="8036930" cy="9108010"/>
            </a:xfrm>
          </p:grpSpPr>
          <p:sp>
            <p:nvSpPr>
              <p:cNvPr id="128" name="Freeform: Shape 127">
                <a:extLst>
                  <a:ext uri="{FF2B5EF4-FFF2-40B4-BE49-F238E27FC236}">
                    <a16:creationId xmlns:a16="http://schemas.microsoft.com/office/drawing/2014/main" id="{FEEF53E4-D619-4F87-BEFB-5E75221DDB2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9" name="Freeform: Shape 128">
                <a:extLst>
                  <a:ext uri="{FF2B5EF4-FFF2-40B4-BE49-F238E27FC236}">
                    <a16:creationId xmlns:a16="http://schemas.microsoft.com/office/drawing/2014/main" id="{02E21953-8F5F-41F0-9451-E8721E37392F}"/>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0" name="Freeform: Shape 129">
                <a:extLst>
                  <a:ext uri="{FF2B5EF4-FFF2-40B4-BE49-F238E27FC236}">
                    <a16:creationId xmlns:a16="http://schemas.microsoft.com/office/drawing/2014/main" id="{C12DBDD2-7890-45F3-9F89-9618FD3AEF48}"/>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1" name="Freeform: Shape 130">
                <a:extLst>
                  <a:ext uri="{FF2B5EF4-FFF2-40B4-BE49-F238E27FC236}">
                    <a16:creationId xmlns:a16="http://schemas.microsoft.com/office/drawing/2014/main" id="{1D982E81-DCD1-477F-A06E-05F08395430B}"/>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2" name="Freeform: Shape 131">
                <a:extLst>
                  <a:ext uri="{FF2B5EF4-FFF2-40B4-BE49-F238E27FC236}">
                    <a16:creationId xmlns:a16="http://schemas.microsoft.com/office/drawing/2014/main" id="{241E5C80-30B4-49E3-9FB7-CA609F8B58A3}"/>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3" name="Freeform: Shape 132">
                <a:extLst>
                  <a:ext uri="{FF2B5EF4-FFF2-40B4-BE49-F238E27FC236}">
                    <a16:creationId xmlns:a16="http://schemas.microsoft.com/office/drawing/2014/main" id="{284A6508-0586-4452-A9FB-188CEA0B4533}"/>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4" name="Freeform: Shape 133">
                <a:extLst>
                  <a:ext uri="{FF2B5EF4-FFF2-40B4-BE49-F238E27FC236}">
                    <a16:creationId xmlns:a16="http://schemas.microsoft.com/office/drawing/2014/main" id="{D5E6C3D1-57A5-4C07-BF2C-C5C6C2C4F5D1}"/>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20" name="Group 119">
              <a:extLst>
                <a:ext uri="{FF2B5EF4-FFF2-40B4-BE49-F238E27FC236}">
                  <a16:creationId xmlns:a16="http://schemas.microsoft.com/office/drawing/2014/main" id="{E804ACE0-C45F-475D-A050-BAD374A55873}"/>
                </a:ext>
              </a:extLst>
            </p:cNvPr>
            <p:cNvGrpSpPr/>
            <p:nvPr/>
          </p:nvGrpSpPr>
          <p:grpSpPr>
            <a:xfrm rot="3050128">
              <a:off x="5818076" y="2832032"/>
              <a:ext cx="546062" cy="376084"/>
              <a:chOff x="3667032" y="1708483"/>
              <a:chExt cx="8105829" cy="5582653"/>
            </a:xfrm>
          </p:grpSpPr>
          <p:sp>
            <p:nvSpPr>
              <p:cNvPr id="121" name="Freeform: Shape 120">
                <a:extLst>
                  <a:ext uri="{FF2B5EF4-FFF2-40B4-BE49-F238E27FC236}">
                    <a16:creationId xmlns:a16="http://schemas.microsoft.com/office/drawing/2014/main" id="{BAD64449-524B-4FAE-BA48-277165F59F0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2" name="Freeform: Shape 121">
                <a:extLst>
                  <a:ext uri="{FF2B5EF4-FFF2-40B4-BE49-F238E27FC236}">
                    <a16:creationId xmlns:a16="http://schemas.microsoft.com/office/drawing/2014/main" id="{39791A1E-B811-40A3-B834-24F8968E0F6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3" name="Freeform: Shape 122">
                <a:extLst>
                  <a:ext uri="{FF2B5EF4-FFF2-40B4-BE49-F238E27FC236}">
                    <a16:creationId xmlns:a16="http://schemas.microsoft.com/office/drawing/2014/main" id="{70A208DB-752E-4A31-AA18-22566636D23F}"/>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4" name="Freeform: Shape 123">
                <a:extLst>
                  <a:ext uri="{FF2B5EF4-FFF2-40B4-BE49-F238E27FC236}">
                    <a16:creationId xmlns:a16="http://schemas.microsoft.com/office/drawing/2014/main" id="{05DD9197-0938-4D3F-9316-963F8AD6BA30}"/>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5" name="Freeform: Shape 124">
                <a:extLst>
                  <a:ext uri="{FF2B5EF4-FFF2-40B4-BE49-F238E27FC236}">
                    <a16:creationId xmlns:a16="http://schemas.microsoft.com/office/drawing/2014/main" id="{6E1EED2E-A5BA-4ADE-B930-E2C9D88311A6}"/>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6" name="Freeform: Shape 125">
                <a:extLst>
                  <a:ext uri="{FF2B5EF4-FFF2-40B4-BE49-F238E27FC236}">
                    <a16:creationId xmlns:a16="http://schemas.microsoft.com/office/drawing/2014/main" id="{5477E00E-3726-4DCF-846C-FB066ABCA4B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7" name="Freeform: Shape 126">
                <a:extLst>
                  <a:ext uri="{FF2B5EF4-FFF2-40B4-BE49-F238E27FC236}">
                    <a16:creationId xmlns:a16="http://schemas.microsoft.com/office/drawing/2014/main" id="{ACBE80BD-D4AC-4EF2-B003-E9DDEEC36F25}"/>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pic>
        <p:nvPicPr>
          <p:cNvPr id="197" name="Picture 19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2961" y="5652410"/>
            <a:ext cx="1209040" cy="1209040"/>
          </a:xfrm>
          <a:prstGeom prst="rect">
            <a:avLst/>
          </a:prstGeom>
        </p:spPr>
      </p:pic>
    </p:spTree>
    <p:extLst>
      <p:ext uri="{BB962C8B-B14F-4D97-AF65-F5344CB8AC3E}">
        <p14:creationId xmlns:p14="http://schemas.microsoft.com/office/powerpoint/2010/main" val="2582224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Shape 110">
            <a:extLst>
              <a:ext uri="{FF2B5EF4-FFF2-40B4-BE49-F238E27FC236}">
                <a16:creationId xmlns:a16="http://schemas.microsoft.com/office/drawing/2014/main" id="{53465DD4-DFF5-4708-8E83-38FFA6677D34}"/>
              </a:ext>
            </a:extLst>
          </p:cNvPr>
          <p:cNvSpPr/>
          <p:nvPr/>
        </p:nvSpPr>
        <p:spPr>
          <a:xfrm>
            <a:off x="-5670" y="-4992"/>
            <a:ext cx="12197526" cy="6858000"/>
          </a:xfrm>
          <a:custGeom>
            <a:avLst/>
            <a:gdLst>
              <a:gd name="connsiteX0" fmla="*/ 488332 w 18296289"/>
              <a:gd name="connsiteY0" fmla="*/ 6 h 10287000"/>
              <a:gd name="connsiteX1" fmla="*/ 716342 w 18296289"/>
              <a:gd name="connsiteY1" fmla="*/ 6 h 10287000"/>
              <a:gd name="connsiteX2" fmla="*/ 716342 w 18296289"/>
              <a:gd name="connsiteY2" fmla="*/ 10287000 h 10287000"/>
              <a:gd name="connsiteX3" fmla="*/ 488332 w 18296289"/>
              <a:gd name="connsiteY3" fmla="*/ 10287000 h 10287000"/>
              <a:gd name="connsiteX4" fmla="*/ 0 w 18296289"/>
              <a:gd name="connsiteY4" fmla="*/ 6 h 10287000"/>
              <a:gd name="connsiteX5" fmla="*/ 228011 w 18296289"/>
              <a:gd name="connsiteY5" fmla="*/ 6 h 10287000"/>
              <a:gd name="connsiteX6" fmla="*/ 228011 w 18296289"/>
              <a:gd name="connsiteY6" fmla="*/ 10287000 h 10287000"/>
              <a:gd name="connsiteX7" fmla="*/ 0 w 18296289"/>
              <a:gd name="connsiteY7" fmla="*/ 10287000 h 10287000"/>
              <a:gd name="connsiteX8" fmla="*/ 976663 w 18296289"/>
              <a:gd name="connsiteY8" fmla="*/ 5 h 10287000"/>
              <a:gd name="connsiteX9" fmla="*/ 1204675 w 18296289"/>
              <a:gd name="connsiteY9" fmla="*/ 5 h 10287000"/>
              <a:gd name="connsiteX10" fmla="*/ 1204675 w 18296289"/>
              <a:gd name="connsiteY10" fmla="*/ 10287000 h 10287000"/>
              <a:gd name="connsiteX11" fmla="*/ 976663 w 18296289"/>
              <a:gd name="connsiteY11" fmla="*/ 10287000 h 10287000"/>
              <a:gd name="connsiteX12" fmla="*/ 1464995 w 18296289"/>
              <a:gd name="connsiteY12" fmla="*/ 5 h 10287000"/>
              <a:gd name="connsiteX13" fmla="*/ 1693006 w 18296289"/>
              <a:gd name="connsiteY13" fmla="*/ 5 h 10287000"/>
              <a:gd name="connsiteX14" fmla="*/ 1693006 w 18296289"/>
              <a:gd name="connsiteY14" fmla="*/ 10287000 h 10287000"/>
              <a:gd name="connsiteX15" fmla="*/ 1464995 w 18296289"/>
              <a:gd name="connsiteY15" fmla="*/ 10287000 h 10287000"/>
              <a:gd name="connsiteX16" fmla="*/ 1953326 w 18296289"/>
              <a:gd name="connsiteY16" fmla="*/ 5 h 10287000"/>
              <a:gd name="connsiteX17" fmla="*/ 2181338 w 18296289"/>
              <a:gd name="connsiteY17" fmla="*/ 5 h 10287000"/>
              <a:gd name="connsiteX18" fmla="*/ 2181338 w 18296289"/>
              <a:gd name="connsiteY18" fmla="*/ 10287000 h 10287000"/>
              <a:gd name="connsiteX19" fmla="*/ 1953326 w 18296289"/>
              <a:gd name="connsiteY19" fmla="*/ 10287000 h 10287000"/>
              <a:gd name="connsiteX20" fmla="*/ 2441658 w 18296289"/>
              <a:gd name="connsiteY20" fmla="*/ 5 h 10287000"/>
              <a:gd name="connsiteX21" fmla="*/ 2669670 w 18296289"/>
              <a:gd name="connsiteY21" fmla="*/ 5 h 10287000"/>
              <a:gd name="connsiteX22" fmla="*/ 2669670 w 18296289"/>
              <a:gd name="connsiteY22" fmla="*/ 10287000 h 10287000"/>
              <a:gd name="connsiteX23" fmla="*/ 2441658 w 18296289"/>
              <a:gd name="connsiteY23" fmla="*/ 10287000 h 10287000"/>
              <a:gd name="connsiteX24" fmla="*/ 2929991 w 18296289"/>
              <a:gd name="connsiteY24" fmla="*/ 5 h 10287000"/>
              <a:gd name="connsiteX25" fmla="*/ 3158002 w 18296289"/>
              <a:gd name="connsiteY25" fmla="*/ 5 h 10287000"/>
              <a:gd name="connsiteX26" fmla="*/ 3158002 w 18296289"/>
              <a:gd name="connsiteY26" fmla="*/ 10287000 h 10287000"/>
              <a:gd name="connsiteX27" fmla="*/ 2929991 w 18296289"/>
              <a:gd name="connsiteY27" fmla="*/ 10287000 h 10287000"/>
              <a:gd name="connsiteX28" fmla="*/ 3418323 w 18296289"/>
              <a:gd name="connsiteY28" fmla="*/ 5 h 10287000"/>
              <a:gd name="connsiteX29" fmla="*/ 3646334 w 18296289"/>
              <a:gd name="connsiteY29" fmla="*/ 5 h 10287000"/>
              <a:gd name="connsiteX30" fmla="*/ 3646334 w 18296289"/>
              <a:gd name="connsiteY30" fmla="*/ 10287000 h 10287000"/>
              <a:gd name="connsiteX31" fmla="*/ 3418323 w 18296289"/>
              <a:gd name="connsiteY31" fmla="*/ 10287000 h 10287000"/>
              <a:gd name="connsiteX32" fmla="*/ 3906655 w 18296289"/>
              <a:gd name="connsiteY32" fmla="*/ 5 h 10287000"/>
              <a:gd name="connsiteX33" fmla="*/ 4134665 w 18296289"/>
              <a:gd name="connsiteY33" fmla="*/ 5 h 10287000"/>
              <a:gd name="connsiteX34" fmla="*/ 4134665 w 18296289"/>
              <a:gd name="connsiteY34" fmla="*/ 10287000 h 10287000"/>
              <a:gd name="connsiteX35" fmla="*/ 3906655 w 18296289"/>
              <a:gd name="connsiteY35" fmla="*/ 10287000 h 10287000"/>
              <a:gd name="connsiteX36" fmla="*/ 4394985 w 18296289"/>
              <a:gd name="connsiteY36" fmla="*/ 4 h 10287000"/>
              <a:gd name="connsiteX37" fmla="*/ 4622994 w 18296289"/>
              <a:gd name="connsiteY37" fmla="*/ 4 h 10287000"/>
              <a:gd name="connsiteX38" fmla="*/ 4622994 w 18296289"/>
              <a:gd name="connsiteY38" fmla="*/ 10287000 h 10287000"/>
              <a:gd name="connsiteX39" fmla="*/ 4394985 w 18296289"/>
              <a:gd name="connsiteY39" fmla="*/ 10287000 h 10287000"/>
              <a:gd name="connsiteX40" fmla="*/ 4883318 w 18296289"/>
              <a:gd name="connsiteY40" fmla="*/ 4 h 10287000"/>
              <a:gd name="connsiteX41" fmla="*/ 5111327 w 18296289"/>
              <a:gd name="connsiteY41" fmla="*/ 4 h 10287000"/>
              <a:gd name="connsiteX42" fmla="*/ 5111327 w 18296289"/>
              <a:gd name="connsiteY42" fmla="*/ 10287000 h 10287000"/>
              <a:gd name="connsiteX43" fmla="*/ 4883318 w 18296289"/>
              <a:gd name="connsiteY43" fmla="*/ 10287000 h 10287000"/>
              <a:gd name="connsiteX44" fmla="*/ 5371649 w 18296289"/>
              <a:gd name="connsiteY44" fmla="*/ 4 h 10287000"/>
              <a:gd name="connsiteX45" fmla="*/ 5599660 w 18296289"/>
              <a:gd name="connsiteY45" fmla="*/ 4 h 10287000"/>
              <a:gd name="connsiteX46" fmla="*/ 5599660 w 18296289"/>
              <a:gd name="connsiteY46" fmla="*/ 10287000 h 10287000"/>
              <a:gd name="connsiteX47" fmla="*/ 5371649 w 18296289"/>
              <a:gd name="connsiteY47" fmla="*/ 10287000 h 10287000"/>
              <a:gd name="connsiteX48" fmla="*/ 5859980 w 18296289"/>
              <a:gd name="connsiteY48" fmla="*/ 4 h 10287000"/>
              <a:gd name="connsiteX49" fmla="*/ 6087990 w 18296289"/>
              <a:gd name="connsiteY49" fmla="*/ 4 h 10287000"/>
              <a:gd name="connsiteX50" fmla="*/ 6087990 w 18296289"/>
              <a:gd name="connsiteY50" fmla="*/ 10287000 h 10287000"/>
              <a:gd name="connsiteX51" fmla="*/ 5859980 w 18296289"/>
              <a:gd name="connsiteY51" fmla="*/ 10287000 h 10287000"/>
              <a:gd name="connsiteX52" fmla="*/ 6348314 w 18296289"/>
              <a:gd name="connsiteY52" fmla="*/ 4 h 10287000"/>
              <a:gd name="connsiteX53" fmla="*/ 6576324 w 18296289"/>
              <a:gd name="connsiteY53" fmla="*/ 4 h 10287000"/>
              <a:gd name="connsiteX54" fmla="*/ 6576324 w 18296289"/>
              <a:gd name="connsiteY54" fmla="*/ 10287000 h 10287000"/>
              <a:gd name="connsiteX55" fmla="*/ 6348314 w 18296289"/>
              <a:gd name="connsiteY55" fmla="*/ 10287000 h 10287000"/>
              <a:gd name="connsiteX56" fmla="*/ 6836644 w 18296289"/>
              <a:gd name="connsiteY56" fmla="*/ 4 h 10287000"/>
              <a:gd name="connsiteX57" fmla="*/ 7064654 w 18296289"/>
              <a:gd name="connsiteY57" fmla="*/ 4 h 10287000"/>
              <a:gd name="connsiteX58" fmla="*/ 7064654 w 18296289"/>
              <a:gd name="connsiteY58" fmla="*/ 10287000 h 10287000"/>
              <a:gd name="connsiteX59" fmla="*/ 6836644 w 18296289"/>
              <a:gd name="connsiteY59" fmla="*/ 10287000 h 10287000"/>
              <a:gd name="connsiteX60" fmla="*/ 7324976 w 18296289"/>
              <a:gd name="connsiteY60" fmla="*/ 3 h 10287000"/>
              <a:gd name="connsiteX61" fmla="*/ 7552987 w 18296289"/>
              <a:gd name="connsiteY61" fmla="*/ 3 h 10287000"/>
              <a:gd name="connsiteX62" fmla="*/ 7552987 w 18296289"/>
              <a:gd name="connsiteY62" fmla="*/ 10287000 h 10287000"/>
              <a:gd name="connsiteX63" fmla="*/ 7324976 w 18296289"/>
              <a:gd name="connsiteY63" fmla="*/ 10287000 h 10287000"/>
              <a:gd name="connsiteX64" fmla="*/ 7813308 w 18296289"/>
              <a:gd name="connsiteY64" fmla="*/ 3 h 10287000"/>
              <a:gd name="connsiteX65" fmla="*/ 8041318 w 18296289"/>
              <a:gd name="connsiteY65" fmla="*/ 3 h 10287000"/>
              <a:gd name="connsiteX66" fmla="*/ 8041318 w 18296289"/>
              <a:gd name="connsiteY66" fmla="*/ 10287000 h 10287000"/>
              <a:gd name="connsiteX67" fmla="*/ 7813308 w 18296289"/>
              <a:gd name="connsiteY67" fmla="*/ 10287000 h 10287000"/>
              <a:gd name="connsiteX68" fmla="*/ 8301639 w 18296289"/>
              <a:gd name="connsiteY68" fmla="*/ 3 h 10287000"/>
              <a:gd name="connsiteX69" fmla="*/ 8529649 w 18296289"/>
              <a:gd name="connsiteY69" fmla="*/ 3 h 10287000"/>
              <a:gd name="connsiteX70" fmla="*/ 8529649 w 18296289"/>
              <a:gd name="connsiteY70" fmla="*/ 10287000 h 10287000"/>
              <a:gd name="connsiteX71" fmla="*/ 8301639 w 18296289"/>
              <a:gd name="connsiteY71" fmla="*/ 10287000 h 10287000"/>
              <a:gd name="connsiteX72" fmla="*/ 8789970 w 18296289"/>
              <a:gd name="connsiteY72" fmla="*/ 3 h 10287000"/>
              <a:gd name="connsiteX73" fmla="*/ 9017981 w 18296289"/>
              <a:gd name="connsiteY73" fmla="*/ 3 h 10287000"/>
              <a:gd name="connsiteX74" fmla="*/ 9017981 w 18296289"/>
              <a:gd name="connsiteY74" fmla="*/ 10287000 h 10287000"/>
              <a:gd name="connsiteX75" fmla="*/ 8789970 w 18296289"/>
              <a:gd name="connsiteY75" fmla="*/ 10287000 h 10287000"/>
              <a:gd name="connsiteX76" fmla="*/ 9278302 w 18296289"/>
              <a:gd name="connsiteY76" fmla="*/ 3 h 10287000"/>
              <a:gd name="connsiteX77" fmla="*/ 9506313 w 18296289"/>
              <a:gd name="connsiteY77" fmla="*/ 3 h 10287000"/>
              <a:gd name="connsiteX78" fmla="*/ 9506313 w 18296289"/>
              <a:gd name="connsiteY78" fmla="*/ 10287000 h 10287000"/>
              <a:gd name="connsiteX79" fmla="*/ 9278302 w 18296289"/>
              <a:gd name="connsiteY79" fmla="*/ 10287000 h 10287000"/>
              <a:gd name="connsiteX80" fmla="*/ 9766634 w 18296289"/>
              <a:gd name="connsiteY80" fmla="*/ 3 h 10287000"/>
              <a:gd name="connsiteX81" fmla="*/ 9994645 w 18296289"/>
              <a:gd name="connsiteY81" fmla="*/ 3 h 10287000"/>
              <a:gd name="connsiteX82" fmla="*/ 9994645 w 18296289"/>
              <a:gd name="connsiteY82" fmla="*/ 10287000 h 10287000"/>
              <a:gd name="connsiteX83" fmla="*/ 9766634 w 18296289"/>
              <a:gd name="connsiteY83" fmla="*/ 10287000 h 10287000"/>
              <a:gd name="connsiteX84" fmla="*/ 10254966 w 18296289"/>
              <a:gd name="connsiteY84" fmla="*/ 3 h 10287000"/>
              <a:gd name="connsiteX85" fmla="*/ 10482977 w 18296289"/>
              <a:gd name="connsiteY85" fmla="*/ 3 h 10287000"/>
              <a:gd name="connsiteX86" fmla="*/ 10482977 w 18296289"/>
              <a:gd name="connsiteY86" fmla="*/ 10287000 h 10287000"/>
              <a:gd name="connsiteX87" fmla="*/ 10254966 w 18296289"/>
              <a:gd name="connsiteY87" fmla="*/ 10287000 h 10287000"/>
              <a:gd name="connsiteX88" fmla="*/ 10743298 w 18296289"/>
              <a:gd name="connsiteY88" fmla="*/ 2 h 10287000"/>
              <a:gd name="connsiteX89" fmla="*/ 10971309 w 18296289"/>
              <a:gd name="connsiteY89" fmla="*/ 2 h 10287000"/>
              <a:gd name="connsiteX90" fmla="*/ 10971309 w 18296289"/>
              <a:gd name="connsiteY90" fmla="*/ 10287000 h 10287000"/>
              <a:gd name="connsiteX91" fmla="*/ 10743298 w 18296289"/>
              <a:gd name="connsiteY91" fmla="*/ 10287000 h 10287000"/>
              <a:gd name="connsiteX92" fmla="*/ 11231630 w 18296289"/>
              <a:gd name="connsiteY92" fmla="*/ 2 h 10287000"/>
              <a:gd name="connsiteX93" fmla="*/ 11459641 w 18296289"/>
              <a:gd name="connsiteY93" fmla="*/ 2 h 10287000"/>
              <a:gd name="connsiteX94" fmla="*/ 11459641 w 18296289"/>
              <a:gd name="connsiteY94" fmla="*/ 10287000 h 10287000"/>
              <a:gd name="connsiteX95" fmla="*/ 11231630 w 18296289"/>
              <a:gd name="connsiteY95" fmla="*/ 10287000 h 10287000"/>
              <a:gd name="connsiteX96" fmla="*/ 11719962 w 18296289"/>
              <a:gd name="connsiteY96" fmla="*/ 2 h 10287000"/>
              <a:gd name="connsiteX97" fmla="*/ 11947973 w 18296289"/>
              <a:gd name="connsiteY97" fmla="*/ 2 h 10287000"/>
              <a:gd name="connsiteX98" fmla="*/ 11947973 w 18296289"/>
              <a:gd name="connsiteY98" fmla="*/ 10287000 h 10287000"/>
              <a:gd name="connsiteX99" fmla="*/ 11719962 w 18296289"/>
              <a:gd name="connsiteY99" fmla="*/ 10287000 h 10287000"/>
              <a:gd name="connsiteX100" fmla="*/ 12208294 w 18296289"/>
              <a:gd name="connsiteY100" fmla="*/ 2 h 10287000"/>
              <a:gd name="connsiteX101" fmla="*/ 12436305 w 18296289"/>
              <a:gd name="connsiteY101" fmla="*/ 2 h 10287000"/>
              <a:gd name="connsiteX102" fmla="*/ 12436305 w 18296289"/>
              <a:gd name="connsiteY102" fmla="*/ 10287000 h 10287000"/>
              <a:gd name="connsiteX103" fmla="*/ 12208294 w 18296289"/>
              <a:gd name="connsiteY103" fmla="*/ 10287000 h 10287000"/>
              <a:gd name="connsiteX104" fmla="*/ 12696626 w 18296289"/>
              <a:gd name="connsiteY104" fmla="*/ 2 h 10287000"/>
              <a:gd name="connsiteX105" fmla="*/ 12924637 w 18296289"/>
              <a:gd name="connsiteY105" fmla="*/ 2 h 10287000"/>
              <a:gd name="connsiteX106" fmla="*/ 12924637 w 18296289"/>
              <a:gd name="connsiteY106" fmla="*/ 10287000 h 10287000"/>
              <a:gd name="connsiteX107" fmla="*/ 12696626 w 18296289"/>
              <a:gd name="connsiteY107" fmla="*/ 10287000 h 10287000"/>
              <a:gd name="connsiteX108" fmla="*/ 13184958 w 18296289"/>
              <a:gd name="connsiteY108" fmla="*/ 2 h 10287000"/>
              <a:gd name="connsiteX109" fmla="*/ 13412969 w 18296289"/>
              <a:gd name="connsiteY109" fmla="*/ 2 h 10287000"/>
              <a:gd name="connsiteX110" fmla="*/ 13412969 w 18296289"/>
              <a:gd name="connsiteY110" fmla="*/ 10287000 h 10287000"/>
              <a:gd name="connsiteX111" fmla="*/ 13184958 w 18296289"/>
              <a:gd name="connsiteY111" fmla="*/ 10287000 h 10287000"/>
              <a:gd name="connsiteX112" fmla="*/ 13673290 w 18296289"/>
              <a:gd name="connsiteY112" fmla="*/ 1 h 10287000"/>
              <a:gd name="connsiteX113" fmla="*/ 13901301 w 18296289"/>
              <a:gd name="connsiteY113" fmla="*/ 1 h 10287000"/>
              <a:gd name="connsiteX114" fmla="*/ 13901301 w 18296289"/>
              <a:gd name="connsiteY114" fmla="*/ 10287000 h 10287000"/>
              <a:gd name="connsiteX115" fmla="*/ 13673290 w 18296289"/>
              <a:gd name="connsiteY115" fmla="*/ 10287000 h 10287000"/>
              <a:gd name="connsiteX116" fmla="*/ 14161622 w 18296289"/>
              <a:gd name="connsiteY116" fmla="*/ 1 h 10287000"/>
              <a:gd name="connsiteX117" fmla="*/ 14389633 w 18296289"/>
              <a:gd name="connsiteY117" fmla="*/ 1 h 10287000"/>
              <a:gd name="connsiteX118" fmla="*/ 14389633 w 18296289"/>
              <a:gd name="connsiteY118" fmla="*/ 10287000 h 10287000"/>
              <a:gd name="connsiteX119" fmla="*/ 14161622 w 18296289"/>
              <a:gd name="connsiteY119" fmla="*/ 10287000 h 10287000"/>
              <a:gd name="connsiteX120" fmla="*/ 14649954 w 18296289"/>
              <a:gd name="connsiteY120" fmla="*/ 1 h 10287000"/>
              <a:gd name="connsiteX121" fmla="*/ 14877965 w 18296289"/>
              <a:gd name="connsiteY121" fmla="*/ 1 h 10287000"/>
              <a:gd name="connsiteX122" fmla="*/ 14877965 w 18296289"/>
              <a:gd name="connsiteY122" fmla="*/ 10287000 h 10287000"/>
              <a:gd name="connsiteX123" fmla="*/ 14649954 w 18296289"/>
              <a:gd name="connsiteY123" fmla="*/ 10287000 h 10287000"/>
              <a:gd name="connsiteX124" fmla="*/ 15138286 w 18296289"/>
              <a:gd name="connsiteY124" fmla="*/ 1 h 10287000"/>
              <a:gd name="connsiteX125" fmla="*/ 15366297 w 18296289"/>
              <a:gd name="connsiteY125" fmla="*/ 1 h 10287000"/>
              <a:gd name="connsiteX126" fmla="*/ 15366297 w 18296289"/>
              <a:gd name="connsiteY126" fmla="*/ 10287000 h 10287000"/>
              <a:gd name="connsiteX127" fmla="*/ 15138286 w 18296289"/>
              <a:gd name="connsiteY127" fmla="*/ 10287000 h 10287000"/>
              <a:gd name="connsiteX128" fmla="*/ 15626618 w 18296289"/>
              <a:gd name="connsiteY128" fmla="*/ 1 h 10287000"/>
              <a:gd name="connsiteX129" fmla="*/ 15854629 w 18296289"/>
              <a:gd name="connsiteY129" fmla="*/ 1 h 10287000"/>
              <a:gd name="connsiteX130" fmla="*/ 15854629 w 18296289"/>
              <a:gd name="connsiteY130" fmla="*/ 10287000 h 10287000"/>
              <a:gd name="connsiteX131" fmla="*/ 15626618 w 18296289"/>
              <a:gd name="connsiteY131" fmla="*/ 10287000 h 10287000"/>
              <a:gd name="connsiteX132" fmla="*/ 16114950 w 18296289"/>
              <a:gd name="connsiteY132" fmla="*/ 1 h 10287000"/>
              <a:gd name="connsiteX133" fmla="*/ 16342961 w 18296289"/>
              <a:gd name="connsiteY133" fmla="*/ 1 h 10287000"/>
              <a:gd name="connsiteX134" fmla="*/ 16342961 w 18296289"/>
              <a:gd name="connsiteY134" fmla="*/ 10287000 h 10287000"/>
              <a:gd name="connsiteX135" fmla="*/ 16114950 w 18296289"/>
              <a:gd name="connsiteY135" fmla="*/ 10287000 h 10287000"/>
              <a:gd name="connsiteX136" fmla="*/ 16603282 w 18296289"/>
              <a:gd name="connsiteY136" fmla="*/ 1 h 10287000"/>
              <a:gd name="connsiteX137" fmla="*/ 16831293 w 18296289"/>
              <a:gd name="connsiteY137" fmla="*/ 1 h 10287000"/>
              <a:gd name="connsiteX138" fmla="*/ 16831293 w 18296289"/>
              <a:gd name="connsiteY138" fmla="*/ 10287000 h 10287000"/>
              <a:gd name="connsiteX139" fmla="*/ 16603282 w 18296289"/>
              <a:gd name="connsiteY139" fmla="*/ 10287000 h 10287000"/>
              <a:gd name="connsiteX140" fmla="*/ 17091615 w 18296289"/>
              <a:gd name="connsiteY140" fmla="*/ 0 h 10287000"/>
              <a:gd name="connsiteX141" fmla="*/ 17319625 w 18296289"/>
              <a:gd name="connsiteY141" fmla="*/ 0 h 10287000"/>
              <a:gd name="connsiteX142" fmla="*/ 17319625 w 18296289"/>
              <a:gd name="connsiteY142" fmla="*/ 10287000 h 10287000"/>
              <a:gd name="connsiteX143" fmla="*/ 17091615 w 18296289"/>
              <a:gd name="connsiteY143" fmla="*/ 10287000 h 10287000"/>
              <a:gd name="connsiteX144" fmla="*/ 17579947 w 18296289"/>
              <a:gd name="connsiteY144" fmla="*/ 0 h 10287000"/>
              <a:gd name="connsiteX145" fmla="*/ 17807957 w 18296289"/>
              <a:gd name="connsiteY145" fmla="*/ 0 h 10287000"/>
              <a:gd name="connsiteX146" fmla="*/ 17807957 w 18296289"/>
              <a:gd name="connsiteY146" fmla="*/ 10287000 h 10287000"/>
              <a:gd name="connsiteX147" fmla="*/ 17579947 w 18296289"/>
              <a:gd name="connsiteY147" fmla="*/ 10287000 h 10287000"/>
              <a:gd name="connsiteX148" fmla="*/ 18068279 w 18296289"/>
              <a:gd name="connsiteY148" fmla="*/ 0 h 10287000"/>
              <a:gd name="connsiteX149" fmla="*/ 18296289 w 18296289"/>
              <a:gd name="connsiteY149" fmla="*/ 0 h 10287000"/>
              <a:gd name="connsiteX150" fmla="*/ 18296289 w 18296289"/>
              <a:gd name="connsiteY150" fmla="*/ 10287000 h 10287000"/>
              <a:gd name="connsiteX151" fmla="*/ 18068279 w 18296289"/>
              <a:gd name="connsiteY151"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8296289" h="10287000">
                <a:moveTo>
                  <a:pt x="488332" y="6"/>
                </a:moveTo>
                <a:lnTo>
                  <a:pt x="716342" y="6"/>
                </a:lnTo>
                <a:lnTo>
                  <a:pt x="716342" y="10287000"/>
                </a:lnTo>
                <a:lnTo>
                  <a:pt x="488332" y="10287000"/>
                </a:lnTo>
                <a:close/>
                <a:moveTo>
                  <a:pt x="0" y="6"/>
                </a:moveTo>
                <a:lnTo>
                  <a:pt x="228011" y="6"/>
                </a:lnTo>
                <a:lnTo>
                  <a:pt x="228011" y="10287000"/>
                </a:lnTo>
                <a:lnTo>
                  <a:pt x="0" y="10287000"/>
                </a:lnTo>
                <a:close/>
                <a:moveTo>
                  <a:pt x="976663" y="5"/>
                </a:moveTo>
                <a:lnTo>
                  <a:pt x="1204675" y="5"/>
                </a:lnTo>
                <a:lnTo>
                  <a:pt x="1204675" y="10287000"/>
                </a:lnTo>
                <a:lnTo>
                  <a:pt x="976663" y="10287000"/>
                </a:lnTo>
                <a:close/>
                <a:moveTo>
                  <a:pt x="1464995" y="5"/>
                </a:moveTo>
                <a:lnTo>
                  <a:pt x="1693006" y="5"/>
                </a:lnTo>
                <a:lnTo>
                  <a:pt x="1693006" y="10287000"/>
                </a:lnTo>
                <a:lnTo>
                  <a:pt x="1464995" y="10287000"/>
                </a:lnTo>
                <a:close/>
                <a:moveTo>
                  <a:pt x="1953326" y="5"/>
                </a:moveTo>
                <a:lnTo>
                  <a:pt x="2181338" y="5"/>
                </a:lnTo>
                <a:lnTo>
                  <a:pt x="2181338" y="10287000"/>
                </a:lnTo>
                <a:lnTo>
                  <a:pt x="1953326" y="10287000"/>
                </a:lnTo>
                <a:close/>
                <a:moveTo>
                  <a:pt x="2441658" y="5"/>
                </a:moveTo>
                <a:lnTo>
                  <a:pt x="2669670" y="5"/>
                </a:lnTo>
                <a:lnTo>
                  <a:pt x="2669670" y="10287000"/>
                </a:lnTo>
                <a:lnTo>
                  <a:pt x="2441658" y="10287000"/>
                </a:lnTo>
                <a:close/>
                <a:moveTo>
                  <a:pt x="2929991" y="5"/>
                </a:moveTo>
                <a:lnTo>
                  <a:pt x="3158002" y="5"/>
                </a:lnTo>
                <a:lnTo>
                  <a:pt x="3158002" y="10287000"/>
                </a:lnTo>
                <a:lnTo>
                  <a:pt x="2929991" y="10287000"/>
                </a:lnTo>
                <a:close/>
                <a:moveTo>
                  <a:pt x="3418323" y="5"/>
                </a:moveTo>
                <a:lnTo>
                  <a:pt x="3646334" y="5"/>
                </a:lnTo>
                <a:lnTo>
                  <a:pt x="3646334" y="10287000"/>
                </a:lnTo>
                <a:lnTo>
                  <a:pt x="3418323" y="10287000"/>
                </a:lnTo>
                <a:close/>
                <a:moveTo>
                  <a:pt x="3906655" y="5"/>
                </a:moveTo>
                <a:lnTo>
                  <a:pt x="4134665" y="5"/>
                </a:lnTo>
                <a:lnTo>
                  <a:pt x="4134665" y="10287000"/>
                </a:lnTo>
                <a:lnTo>
                  <a:pt x="3906655" y="10287000"/>
                </a:lnTo>
                <a:close/>
                <a:moveTo>
                  <a:pt x="4394985" y="4"/>
                </a:moveTo>
                <a:lnTo>
                  <a:pt x="4622994" y="4"/>
                </a:lnTo>
                <a:lnTo>
                  <a:pt x="4622994" y="10287000"/>
                </a:lnTo>
                <a:lnTo>
                  <a:pt x="4394985" y="10287000"/>
                </a:lnTo>
                <a:close/>
                <a:moveTo>
                  <a:pt x="4883318" y="4"/>
                </a:moveTo>
                <a:lnTo>
                  <a:pt x="5111327" y="4"/>
                </a:lnTo>
                <a:lnTo>
                  <a:pt x="5111327" y="10287000"/>
                </a:lnTo>
                <a:lnTo>
                  <a:pt x="4883318" y="10287000"/>
                </a:lnTo>
                <a:close/>
                <a:moveTo>
                  <a:pt x="5371649" y="4"/>
                </a:moveTo>
                <a:lnTo>
                  <a:pt x="5599660" y="4"/>
                </a:lnTo>
                <a:lnTo>
                  <a:pt x="5599660" y="10287000"/>
                </a:lnTo>
                <a:lnTo>
                  <a:pt x="5371649" y="10287000"/>
                </a:lnTo>
                <a:close/>
                <a:moveTo>
                  <a:pt x="5859980" y="4"/>
                </a:moveTo>
                <a:lnTo>
                  <a:pt x="6087990" y="4"/>
                </a:lnTo>
                <a:lnTo>
                  <a:pt x="6087990" y="10287000"/>
                </a:lnTo>
                <a:lnTo>
                  <a:pt x="5859980" y="10287000"/>
                </a:lnTo>
                <a:close/>
                <a:moveTo>
                  <a:pt x="6348314" y="4"/>
                </a:moveTo>
                <a:lnTo>
                  <a:pt x="6576324" y="4"/>
                </a:lnTo>
                <a:lnTo>
                  <a:pt x="6576324" y="10287000"/>
                </a:lnTo>
                <a:lnTo>
                  <a:pt x="6348314" y="10287000"/>
                </a:lnTo>
                <a:close/>
                <a:moveTo>
                  <a:pt x="6836644" y="4"/>
                </a:moveTo>
                <a:lnTo>
                  <a:pt x="7064654" y="4"/>
                </a:lnTo>
                <a:lnTo>
                  <a:pt x="7064654" y="10287000"/>
                </a:lnTo>
                <a:lnTo>
                  <a:pt x="6836644" y="10287000"/>
                </a:lnTo>
                <a:close/>
                <a:moveTo>
                  <a:pt x="7324976" y="3"/>
                </a:moveTo>
                <a:lnTo>
                  <a:pt x="7552987" y="3"/>
                </a:lnTo>
                <a:lnTo>
                  <a:pt x="7552987" y="10287000"/>
                </a:lnTo>
                <a:lnTo>
                  <a:pt x="7324976" y="10287000"/>
                </a:lnTo>
                <a:close/>
                <a:moveTo>
                  <a:pt x="7813308" y="3"/>
                </a:moveTo>
                <a:lnTo>
                  <a:pt x="8041318" y="3"/>
                </a:lnTo>
                <a:lnTo>
                  <a:pt x="8041318" y="10287000"/>
                </a:lnTo>
                <a:lnTo>
                  <a:pt x="7813308" y="10287000"/>
                </a:lnTo>
                <a:close/>
                <a:moveTo>
                  <a:pt x="8301639" y="3"/>
                </a:moveTo>
                <a:lnTo>
                  <a:pt x="8529649" y="3"/>
                </a:lnTo>
                <a:lnTo>
                  <a:pt x="8529649" y="10287000"/>
                </a:lnTo>
                <a:lnTo>
                  <a:pt x="8301639" y="10287000"/>
                </a:lnTo>
                <a:close/>
                <a:moveTo>
                  <a:pt x="8789970" y="3"/>
                </a:moveTo>
                <a:lnTo>
                  <a:pt x="9017981" y="3"/>
                </a:lnTo>
                <a:lnTo>
                  <a:pt x="9017981" y="10287000"/>
                </a:lnTo>
                <a:lnTo>
                  <a:pt x="8789970" y="10287000"/>
                </a:lnTo>
                <a:close/>
                <a:moveTo>
                  <a:pt x="9278302" y="3"/>
                </a:moveTo>
                <a:lnTo>
                  <a:pt x="9506313" y="3"/>
                </a:lnTo>
                <a:lnTo>
                  <a:pt x="9506313" y="10287000"/>
                </a:lnTo>
                <a:lnTo>
                  <a:pt x="9278302" y="10287000"/>
                </a:lnTo>
                <a:close/>
                <a:moveTo>
                  <a:pt x="9766634" y="3"/>
                </a:moveTo>
                <a:lnTo>
                  <a:pt x="9994645" y="3"/>
                </a:lnTo>
                <a:lnTo>
                  <a:pt x="9994645" y="10287000"/>
                </a:lnTo>
                <a:lnTo>
                  <a:pt x="9766634" y="10287000"/>
                </a:lnTo>
                <a:close/>
                <a:moveTo>
                  <a:pt x="10254966" y="3"/>
                </a:moveTo>
                <a:lnTo>
                  <a:pt x="10482977" y="3"/>
                </a:lnTo>
                <a:lnTo>
                  <a:pt x="10482977" y="10287000"/>
                </a:lnTo>
                <a:lnTo>
                  <a:pt x="10254966" y="10287000"/>
                </a:lnTo>
                <a:close/>
                <a:moveTo>
                  <a:pt x="10743298" y="2"/>
                </a:moveTo>
                <a:lnTo>
                  <a:pt x="10971309" y="2"/>
                </a:lnTo>
                <a:lnTo>
                  <a:pt x="10971309" y="10287000"/>
                </a:lnTo>
                <a:lnTo>
                  <a:pt x="10743298" y="10287000"/>
                </a:lnTo>
                <a:close/>
                <a:moveTo>
                  <a:pt x="11231630" y="2"/>
                </a:moveTo>
                <a:lnTo>
                  <a:pt x="11459641" y="2"/>
                </a:lnTo>
                <a:lnTo>
                  <a:pt x="11459641" y="10287000"/>
                </a:lnTo>
                <a:lnTo>
                  <a:pt x="11231630" y="10287000"/>
                </a:lnTo>
                <a:close/>
                <a:moveTo>
                  <a:pt x="11719962" y="2"/>
                </a:moveTo>
                <a:lnTo>
                  <a:pt x="11947973" y="2"/>
                </a:lnTo>
                <a:lnTo>
                  <a:pt x="11947973" y="10287000"/>
                </a:lnTo>
                <a:lnTo>
                  <a:pt x="11719962" y="10287000"/>
                </a:lnTo>
                <a:close/>
                <a:moveTo>
                  <a:pt x="12208294" y="2"/>
                </a:moveTo>
                <a:lnTo>
                  <a:pt x="12436305" y="2"/>
                </a:lnTo>
                <a:lnTo>
                  <a:pt x="12436305" y="10287000"/>
                </a:lnTo>
                <a:lnTo>
                  <a:pt x="12208294" y="10287000"/>
                </a:lnTo>
                <a:close/>
                <a:moveTo>
                  <a:pt x="12696626" y="2"/>
                </a:moveTo>
                <a:lnTo>
                  <a:pt x="12924637" y="2"/>
                </a:lnTo>
                <a:lnTo>
                  <a:pt x="12924637" y="10287000"/>
                </a:lnTo>
                <a:lnTo>
                  <a:pt x="12696626" y="10287000"/>
                </a:lnTo>
                <a:close/>
                <a:moveTo>
                  <a:pt x="13184958" y="2"/>
                </a:moveTo>
                <a:lnTo>
                  <a:pt x="13412969" y="2"/>
                </a:lnTo>
                <a:lnTo>
                  <a:pt x="13412969" y="10287000"/>
                </a:lnTo>
                <a:lnTo>
                  <a:pt x="13184958" y="10287000"/>
                </a:lnTo>
                <a:close/>
                <a:moveTo>
                  <a:pt x="13673290" y="1"/>
                </a:moveTo>
                <a:lnTo>
                  <a:pt x="13901301" y="1"/>
                </a:lnTo>
                <a:lnTo>
                  <a:pt x="13901301" y="10287000"/>
                </a:lnTo>
                <a:lnTo>
                  <a:pt x="13673290" y="10287000"/>
                </a:lnTo>
                <a:close/>
                <a:moveTo>
                  <a:pt x="14161622" y="1"/>
                </a:moveTo>
                <a:lnTo>
                  <a:pt x="14389633" y="1"/>
                </a:lnTo>
                <a:lnTo>
                  <a:pt x="14389633" y="10287000"/>
                </a:lnTo>
                <a:lnTo>
                  <a:pt x="14161622" y="10287000"/>
                </a:lnTo>
                <a:close/>
                <a:moveTo>
                  <a:pt x="14649954" y="1"/>
                </a:moveTo>
                <a:lnTo>
                  <a:pt x="14877965" y="1"/>
                </a:lnTo>
                <a:lnTo>
                  <a:pt x="14877965" y="10287000"/>
                </a:lnTo>
                <a:lnTo>
                  <a:pt x="14649954" y="10287000"/>
                </a:lnTo>
                <a:close/>
                <a:moveTo>
                  <a:pt x="15138286" y="1"/>
                </a:moveTo>
                <a:lnTo>
                  <a:pt x="15366297" y="1"/>
                </a:lnTo>
                <a:lnTo>
                  <a:pt x="15366297" y="10287000"/>
                </a:lnTo>
                <a:lnTo>
                  <a:pt x="15138286" y="10287000"/>
                </a:lnTo>
                <a:close/>
                <a:moveTo>
                  <a:pt x="15626618" y="1"/>
                </a:moveTo>
                <a:lnTo>
                  <a:pt x="15854629" y="1"/>
                </a:lnTo>
                <a:lnTo>
                  <a:pt x="15854629" y="10287000"/>
                </a:lnTo>
                <a:lnTo>
                  <a:pt x="15626618" y="10287000"/>
                </a:lnTo>
                <a:close/>
                <a:moveTo>
                  <a:pt x="16114950" y="1"/>
                </a:moveTo>
                <a:lnTo>
                  <a:pt x="16342961" y="1"/>
                </a:lnTo>
                <a:lnTo>
                  <a:pt x="16342961" y="10287000"/>
                </a:lnTo>
                <a:lnTo>
                  <a:pt x="16114950" y="10287000"/>
                </a:lnTo>
                <a:close/>
                <a:moveTo>
                  <a:pt x="16603282" y="1"/>
                </a:moveTo>
                <a:lnTo>
                  <a:pt x="16831293" y="1"/>
                </a:lnTo>
                <a:lnTo>
                  <a:pt x="16831293" y="10287000"/>
                </a:lnTo>
                <a:lnTo>
                  <a:pt x="16603282" y="10287000"/>
                </a:lnTo>
                <a:close/>
                <a:moveTo>
                  <a:pt x="17091615" y="0"/>
                </a:moveTo>
                <a:lnTo>
                  <a:pt x="17319625" y="0"/>
                </a:lnTo>
                <a:lnTo>
                  <a:pt x="17319625" y="10287000"/>
                </a:lnTo>
                <a:lnTo>
                  <a:pt x="17091615" y="10287000"/>
                </a:lnTo>
                <a:close/>
                <a:moveTo>
                  <a:pt x="17579947" y="0"/>
                </a:moveTo>
                <a:lnTo>
                  <a:pt x="17807957" y="0"/>
                </a:lnTo>
                <a:lnTo>
                  <a:pt x="17807957" y="10287000"/>
                </a:lnTo>
                <a:lnTo>
                  <a:pt x="17579947" y="10287000"/>
                </a:lnTo>
                <a:close/>
                <a:moveTo>
                  <a:pt x="18068279" y="0"/>
                </a:moveTo>
                <a:lnTo>
                  <a:pt x="18296289" y="0"/>
                </a:lnTo>
                <a:lnTo>
                  <a:pt x="18296289" y="10287000"/>
                </a:lnTo>
                <a:lnTo>
                  <a:pt x="18068279" y="10287000"/>
                </a:lnTo>
                <a:close/>
              </a:path>
            </a:pathLst>
          </a:cu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0" name="Rectangle 109">
            <a:extLst>
              <a:ext uri="{FF2B5EF4-FFF2-40B4-BE49-F238E27FC236}">
                <a16:creationId xmlns:a16="http://schemas.microsoft.com/office/drawing/2014/main" id="{CEB9BB9F-1DB6-45C3-A6FE-8F093D9D5FD9}"/>
              </a:ext>
            </a:extLst>
          </p:cNvPr>
          <p:cNvSpPr/>
          <p:nvPr/>
        </p:nvSpPr>
        <p:spPr>
          <a:xfrm>
            <a:off x="1" y="0"/>
            <a:ext cx="28088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948A2979-A456-4286-B8FC-8FF4C0C58EFD}"/>
              </a:ext>
            </a:extLst>
          </p:cNvPr>
          <p:cNvSpPr txBox="1"/>
          <p:nvPr/>
        </p:nvSpPr>
        <p:spPr>
          <a:xfrm>
            <a:off x="5524501" y="2919753"/>
            <a:ext cx="6667500" cy="830997"/>
          </a:xfrm>
          <a:prstGeom prst="rect">
            <a:avLst/>
          </a:prstGeom>
          <a:noFill/>
        </p:spPr>
        <p:txBody>
          <a:bodyPr wrap="square" rtlCol="0" anchor="ctr">
            <a:spAutoFit/>
          </a:bodyPr>
          <a:lstStyle/>
          <a:p>
            <a:r>
              <a:rPr lang="fa-IR" altLang="ko-KR" sz="4800" dirty="0" smtClean="0">
                <a:cs typeface="Arial" pitchFamily="34" charset="0"/>
              </a:rPr>
              <a:t>زیرالگوریتم</a:t>
            </a:r>
            <a:endParaRPr lang="fa-IR" altLang="ko-KR" sz="4800" dirty="0">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524437" y="3614574"/>
            <a:ext cx="6667419" cy="400110"/>
          </a:xfrm>
          <a:prstGeom prst="rect">
            <a:avLst/>
          </a:prstGeom>
          <a:noFill/>
        </p:spPr>
        <p:txBody>
          <a:bodyPr wrap="square" rtlCol="0" anchor="ctr">
            <a:spAutoFit/>
          </a:bodyPr>
          <a:lstStyle/>
          <a:p>
            <a:r>
              <a:rPr lang="en-US" altLang="ko-KR" sz="2000" dirty="0">
                <a:cs typeface="Arial" pitchFamily="34" charset="0"/>
              </a:rPr>
              <a:t>Sub-algorithm</a:t>
            </a:r>
            <a:endParaRPr lang="ko-KR" altLang="en-US" sz="2000" dirty="0">
              <a:cs typeface="Arial" pitchFamily="34" charset="0"/>
            </a:endParaRPr>
          </a:p>
        </p:txBody>
      </p:sp>
      <p:grpSp>
        <p:nvGrpSpPr>
          <p:cNvPr id="6" name="Group 5">
            <a:extLst>
              <a:ext uri="{FF2B5EF4-FFF2-40B4-BE49-F238E27FC236}">
                <a16:creationId xmlns:a16="http://schemas.microsoft.com/office/drawing/2014/main" id="{BF384FF8-8F72-4348-B6C6-0E1A01B1930B}"/>
              </a:ext>
            </a:extLst>
          </p:cNvPr>
          <p:cNvGrpSpPr/>
          <p:nvPr/>
        </p:nvGrpSpPr>
        <p:grpSpPr>
          <a:xfrm rot="20788243">
            <a:off x="2450991" y="1780656"/>
            <a:ext cx="2315135" cy="2140856"/>
            <a:chOff x="8479089" y="1262387"/>
            <a:chExt cx="6147593" cy="5684813"/>
          </a:xfrm>
        </p:grpSpPr>
        <p:grpSp>
          <p:nvGrpSpPr>
            <p:cNvPr id="7" name="Group 6">
              <a:extLst>
                <a:ext uri="{FF2B5EF4-FFF2-40B4-BE49-F238E27FC236}">
                  <a16:creationId xmlns:a16="http://schemas.microsoft.com/office/drawing/2014/main" id="{36204B64-8526-4B61-A8B5-E25EAB5B9AC2}"/>
                </a:ext>
              </a:extLst>
            </p:cNvPr>
            <p:cNvGrpSpPr/>
            <p:nvPr/>
          </p:nvGrpSpPr>
          <p:grpSpPr>
            <a:xfrm rot="20275744" flipH="1">
              <a:off x="9114364" y="4275293"/>
              <a:ext cx="965714" cy="1155036"/>
              <a:chOff x="5704433" y="717502"/>
              <a:chExt cx="7365528" cy="8809481"/>
            </a:xfrm>
          </p:grpSpPr>
          <p:sp>
            <p:nvSpPr>
              <p:cNvPr id="96" name="Freeform: Shape 95">
                <a:extLst>
                  <a:ext uri="{FF2B5EF4-FFF2-40B4-BE49-F238E27FC236}">
                    <a16:creationId xmlns:a16="http://schemas.microsoft.com/office/drawing/2014/main" id="{4C583B3B-CFCC-4297-9213-64738AD7179A}"/>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EB552930-4B1B-43E9-A809-9753F9AA577D}"/>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8FB87850-A979-4840-8BDA-266AFEADB5E2}"/>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reeform: Shape 98">
                <a:extLst>
                  <a:ext uri="{FF2B5EF4-FFF2-40B4-BE49-F238E27FC236}">
                    <a16:creationId xmlns:a16="http://schemas.microsoft.com/office/drawing/2014/main" id="{D03EC990-949A-4320-955A-94EC80955A0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C638D00C-9430-4FDE-9AC1-2278342DFDD5}"/>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E75213F3-6F48-427A-A1CD-DEFA0614A3FE}"/>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B6402CDE-35E8-4959-AC8C-436170A95AA6}"/>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8" name="Group 7">
              <a:extLst>
                <a:ext uri="{FF2B5EF4-FFF2-40B4-BE49-F238E27FC236}">
                  <a16:creationId xmlns:a16="http://schemas.microsoft.com/office/drawing/2014/main" id="{ECE27259-8B80-42E3-8FC7-94443B82E846}"/>
                </a:ext>
              </a:extLst>
            </p:cNvPr>
            <p:cNvGrpSpPr/>
            <p:nvPr/>
          </p:nvGrpSpPr>
          <p:grpSpPr>
            <a:xfrm rot="20275744" flipH="1">
              <a:off x="8479089" y="5341625"/>
              <a:ext cx="1416763" cy="1605575"/>
              <a:chOff x="5365048" y="479821"/>
              <a:chExt cx="8036930" cy="9108010"/>
            </a:xfrm>
          </p:grpSpPr>
          <p:sp>
            <p:nvSpPr>
              <p:cNvPr id="89" name="Freeform: Shape 88">
                <a:extLst>
                  <a:ext uri="{FF2B5EF4-FFF2-40B4-BE49-F238E27FC236}">
                    <a16:creationId xmlns:a16="http://schemas.microsoft.com/office/drawing/2014/main" id="{E8B54D8D-B988-425C-9437-0C864008F97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9128FD92-FAEC-4382-807C-38861F86E909}"/>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4FA940C5-1992-432F-8D50-6FE2D3AD1766}"/>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2" name="Freeform: Shape 91">
                <a:extLst>
                  <a:ext uri="{FF2B5EF4-FFF2-40B4-BE49-F238E27FC236}">
                    <a16:creationId xmlns:a16="http://schemas.microsoft.com/office/drawing/2014/main" id="{496ED3DB-B2E7-42CF-8C4D-C2C15E22C146}"/>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ABC786B8-63BD-479D-8326-F731406C807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6D801E22-4BCC-4747-B911-74057F55EEBA}"/>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FEB56ACF-2597-4BD5-806C-41416ADCD550}"/>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9" name="Group 8">
              <a:extLst>
                <a:ext uri="{FF2B5EF4-FFF2-40B4-BE49-F238E27FC236}">
                  <a16:creationId xmlns:a16="http://schemas.microsoft.com/office/drawing/2014/main" id="{908CFA48-282C-40F5-96A9-AFC2D25C5C6B}"/>
                </a:ext>
              </a:extLst>
            </p:cNvPr>
            <p:cNvGrpSpPr/>
            <p:nvPr/>
          </p:nvGrpSpPr>
          <p:grpSpPr>
            <a:xfrm rot="20275744" flipH="1">
              <a:off x="10278521" y="5974428"/>
              <a:ext cx="496268" cy="512648"/>
              <a:chOff x="5365048" y="1982197"/>
              <a:chExt cx="7362621" cy="7605634"/>
            </a:xfrm>
          </p:grpSpPr>
          <p:sp>
            <p:nvSpPr>
              <p:cNvPr id="82" name="Freeform: Shape 81">
                <a:extLst>
                  <a:ext uri="{FF2B5EF4-FFF2-40B4-BE49-F238E27FC236}">
                    <a16:creationId xmlns:a16="http://schemas.microsoft.com/office/drawing/2014/main" id="{7C467737-31B9-4E8B-A93B-B84D8CAEF908}"/>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16F22960-E4E4-43C9-8113-9FA9383190C5}"/>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898A5C06-5EE3-47AB-88DE-492CA5D83E8C}"/>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5" name="Freeform: Shape 84">
                <a:extLst>
                  <a:ext uri="{FF2B5EF4-FFF2-40B4-BE49-F238E27FC236}">
                    <a16:creationId xmlns:a16="http://schemas.microsoft.com/office/drawing/2014/main" id="{06CE4DE0-4C74-4D7F-9471-2868F5BB871E}"/>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BFD0D555-216B-4932-B9FE-ACE365A3AC9C}"/>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72A05CE5-77C4-4604-BBD2-E3B32A88C073}"/>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15AE40B2-8808-4881-9B09-246C1117A929}"/>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0" name="Group 9">
              <a:extLst>
                <a:ext uri="{FF2B5EF4-FFF2-40B4-BE49-F238E27FC236}">
                  <a16:creationId xmlns:a16="http://schemas.microsoft.com/office/drawing/2014/main" id="{4A1B9EA9-2301-4049-8D19-A3E9AC6530D0}"/>
                </a:ext>
              </a:extLst>
            </p:cNvPr>
            <p:cNvGrpSpPr/>
            <p:nvPr/>
          </p:nvGrpSpPr>
          <p:grpSpPr>
            <a:xfrm rot="20275744" flipH="1">
              <a:off x="11620616" y="3813253"/>
              <a:ext cx="1199247" cy="1359069"/>
              <a:chOff x="5365051" y="479822"/>
              <a:chExt cx="8036930" cy="9108006"/>
            </a:xfrm>
          </p:grpSpPr>
          <p:sp>
            <p:nvSpPr>
              <p:cNvPr id="75" name="Freeform: Shape 74">
                <a:extLst>
                  <a:ext uri="{FF2B5EF4-FFF2-40B4-BE49-F238E27FC236}">
                    <a16:creationId xmlns:a16="http://schemas.microsoft.com/office/drawing/2014/main" id="{C385D748-74BF-4D8D-ACC5-059C21D36D6F}"/>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FA352A5A-CE85-4D62-9A13-117CC7600B7F}"/>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9BACD9CB-C787-4B39-8554-DC98CFE2F3DB}"/>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8" name="Freeform: Shape 77">
                <a:extLst>
                  <a:ext uri="{FF2B5EF4-FFF2-40B4-BE49-F238E27FC236}">
                    <a16:creationId xmlns:a16="http://schemas.microsoft.com/office/drawing/2014/main" id="{25DF2450-FAF7-478C-AAE6-26251C8F2272}"/>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D3C4D7D3-B5BB-49DA-99E4-EF5F182C9875}"/>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3E026E30-9F88-4E52-A252-742503E17DA0}"/>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08C900B2-BEB8-4E65-8811-47A6121E6DED}"/>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 name="Group 10">
              <a:extLst>
                <a:ext uri="{FF2B5EF4-FFF2-40B4-BE49-F238E27FC236}">
                  <a16:creationId xmlns:a16="http://schemas.microsoft.com/office/drawing/2014/main" id="{A976A94D-D5F5-4609-AF2D-3B882D9BC725}"/>
                </a:ext>
              </a:extLst>
            </p:cNvPr>
            <p:cNvGrpSpPr/>
            <p:nvPr/>
          </p:nvGrpSpPr>
          <p:grpSpPr>
            <a:xfrm rot="20073958" flipH="1">
              <a:off x="10116519" y="4915091"/>
              <a:ext cx="1567652" cy="1079675"/>
              <a:chOff x="3667032" y="1708483"/>
              <a:chExt cx="8105829" cy="5582653"/>
            </a:xfrm>
          </p:grpSpPr>
          <p:sp>
            <p:nvSpPr>
              <p:cNvPr id="68" name="Freeform: Shape 67">
                <a:extLst>
                  <a:ext uri="{FF2B5EF4-FFF2-40B4-BE49-F238E27FC236}">
                    <a16:creationId xmlns:a16="http://schemas.microsoft.com/office/drawing/2014/main" id="{740A6B72-633A-4964-96B3-9A148FF849E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D40146B1-3180-4707-A6DC-BE5793CED9D6}"/>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C3449BE2-6176-4D30-83D2-ECFFDA807081}"/>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1" name="Freeform: Shape 70">
                <a:extLst>
                  <a:ext uri="{FF2B5EF4-FFF2-40B4-BE49-F238E27FC236}">
                    <a16:creationId xmlns:a16="http://schemas.microsoft.com/office/drawing/2014/main" id="{F690578B-BAFF-4522-B53E-124719FB9CB4}"/>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4AB707A8-EA14-46A6-8FC3-D68EA3DAE48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DFACE692-69BE-47D3-A277-BB3F38656D9D}"/>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954A49EC-DAF5-4715-9944-D53F451E73F1}"/>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2" name="Group 11">
              <a:extLst>
                <a:ext uri="{FF2B5EF4-FFF2-40B4-BE49-F238E27FC236}">
                  <a16:creationId xmlns:a16="http://schemas.microsoft.com/office/drawing/2014/main" id="{6007B31D-6309-4FEE-83CE-4452D872DECC}"/>
                </a:ext>
              </a:extLst>
            </p:cNvPr>
            <p:cNvGrpSpPr/>
            <p:nvPr/>
          </p:nvGrpSpPr>
          <p:grpSpPr>
            <a:xfrm rot="20073958" flipH="1">
              <a:off x="10286237" y="3877079"/>
              <a:ext cx="981094" cy="675699"/>
              <a:chOff x="3667032" y="1708483"/>
              <a:chExt cx="8105829" cy="5582653"/>
            </a:xfrm>
          </p:grpSpPr>
          <p:sp>
            <p:nvSpPr>
              <p:cNvPr id="61" name="Freeform: Shape 60">
                <a:extLst>
                  <a:ext uri="{FF2B5EF4-FFF2-40B4-BE49-F238E27FC236}">
                    <a16:creationId xmlns:a16="http://schemas.microsoft.com/office/drawing/2014/main" id="{1CB31229-7923-4315-A7F1-07E855DAD1F4}"/>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F7B98F86-BEAF-423D-975C-4B92B5FDC512}"/>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90F2BEF7-178D-4E9F-A397-45BE0BA52373}"/>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Freeform: Shape 63">
                <a:extLst>
                  <a:ext uri="{FF2B5EF4-FFF2-40B4-BE49-F238E27FC236}">
                    <a16:creationId xmlns:a16="http://schemas.microsoft.com/office/drawing/2014/main" id="{BA5D33CC-72BA-4ED3-929D-BBFA7047CAEB}"/>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3CC7AFB0-C00A-4EA5-882E-D3826B7397E3}"/>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19394C8E-A74F-4AF5-97C7-95FA1AE0B925}"/>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3B1FA5F8-EF79-4816-A8B5-F00DAEE0012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3" name="Group 12">
              <a:extLst>
                <a:ext uri="{FF2B5EF4-FFF2-40B4-BE49-F238E27FC236}">
                  <a16:creationId xmlns:a16="http://schemas.microsoft.com/office/drawing/2014/main" id="{9906C50D-6583-4C6C-ABB6-604D442DC368}"/>
                </a:ext>
              </a:extLst>
            </p:cNvPr>
            <p:cNvGrpSpPr/>
            <p:nvPr/>
          </p:nvGrpSpPr>
          <p:grpSpPr>
            <a:xfrm rot="20275744" flipH="1">
              <a:off x="10178216" y="1637990"/>
              <a:ext cx="1416763" cy="1605575"/>
              <a:chOff x="5365048" y="479821"/>
              <a:chExt cx="8036930" cy="9108010"/>
            </a:xfrm>
          </p:grpSpPr>
          <p:sp>
            <p:nvSpPr>
              <p:cNvPr id="54" name="Freeform: Shape 53">
                <a:extLst>
                  <a:ext uri="{FF2B5EF4-FFF2-40B4-BE49-F238E27FC236}">
                    <a16:creationId xmlns:a16="http://schemas.microsoft.com/office/drawing/2014/main" id="{808F829E-4B0D-47BC-9880-012A7B65B548}"/>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8269D359-37D2-4469-A657-9DEA3B2D2262}"/>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467DC549-A083-4C11-B1F7-D33B745CEB70}"/>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F365A485-8177-48F1-9A43-F6CE27A2C7B7}"/>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989E9088-2ED8-4F34-BFA9-2DD62230872B}"/>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BE4B2C34-F66A-4F3B-AA9F-56FC53F89CEF}"/>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3167BC9F-BC21-4515-AE1E-1158D9F512BD}"/>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4" name="Group 13">
              <a:extLst>
                <a:ext uri="{FF2B5EF4-FFF2-40B4-BE49-F238E27FC236}">
                  <a16:creationId xmlns:a16="http://schemas.microsoft.com/office/drawing/2014/main" id="{35C7950D-0081-4FDD-96BF-00DC700C4892}"/>
                </a:ext>
              </a:extLst>
            </p:cNvPr>
            <p:cNvGrpSpPr/>
            <p:nvPr/>
          </p:nvGrpSpPr>
          <p:grpSpPr>
            <a:xfrm rot="20275744" flipH="1">
              <a:off x="11852978" y="2424207"/>
              <a:ext cx="1074020" cy="1217154"/>
              <a:chOff x="5365048" y="479821"/>
              <a:chExt cx="8036930" cy="9108010"/>
            </a:xfrm>
          </p:grpSpPr>
          <p:sp>
            <p:nvSpPr>
              <p:cNvPr id="47" name="Freeform: Shape 46">
                <a:extLst>
                  <a:ext uri="{FF2B5EF4-FFF2-40B4-BE49-F238E27FC236}">
                    <a16:creationId xmlns:a16="http://schemas.microsoft.com/office/drawing/2014/main" id="{1CA22296-76B6-4C9D-A610-6C234C29F810}"/>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86D450B3-B290-4F17-9A82-ABF9DF1DE5B0}"/>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65C16229-0C2F-41DC-BDD8-EC1081297450}"/>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Freeform: Shape 49">
                <a:extLst>
                  <a:ext uri="{FF2B5EF4-FFF2-40B4-BE49-F238E27FC236}">
                    <a16:creationId xmlns:a16="http://schemas.microsoft.com/office/drawing/2014/main" id="{0601B9C8-2FDF-477E-9898-91C87ECB21E0}"/>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EFB32CC0-4F88-4E41-9F2F-C9FCCAC1CBA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88873582-36C3-48D4-AD0B-DE9A6BF6252D}"/>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3" name="Freeform: Shape 52">
                <a:extLst>
                  <a:ext uri="{FF2B5EF4-FFF2-40B4-BE49-F238E27FC236}">
                    <a16:creationId xmlns:a16="http://schemas.microsoft.com/office/drawing/2014/main" id="{450CDD60-666F-4A75-92B6-5F5B797CA58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5" name="Group 14">
              <a:extLst>
                <a:ext uri="{FF2B5EF4-FFF2-40B4-BE49-F238E27FC236}">
                  <a16:creationId xmlns:a16="http://schemas.microsoft.com/office/drawing/2014/main" id="{919CC631-F3D5-474F-8835-1087B1EC8E3C}"/>
                </a:ext>
              </a:extLst>
            </p:cNvPr>
            <p:cNvGrpSpPr/>
            <p:nvPr/>
          </p:nvGrpSpPr>
          <p:grpSpPr>
            <a:xfrm rot="21043784" flipH="1">
              <a:off x="12949687" y="4848328"/>
              <a:ext cx="885221" cy="609671"/>
              <a:chOff x="3667032" y="1708483"/>
              <a:chExt cx="8105829" cy="5582653"/>
            </a:xfrm>
          </p:grpSpPr>
          <p:sp>
            <p:nvSpPr>
              <p:cNvPr id="40" name="Freeform: Shape 39">
                <a:extLst>
                  <a:ext uri="{FF2B5EF4-FFF2-40B4-BE49-F238E27FC236}">
                    <a16:creationId xmlns:a16="http://schemas.microsoft.com/office/drawing/2014/main" id="{A7B7CA39-7C1C-432E-93DF-FAE40EA0AB39}"/>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640CE090-27A0-41ED-937D-63A8F2040B1C}"/>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B9B6C874-B96E-479C-B875-CD48504853E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Freeform: Shape 42">
                <a:extLst>
                  <a:ext uri="{FF2B5EF4-FFF2-40B4-BE49-F238E27FC236}">
                    <a16:creationId xmlns:a16="http://schemas.microsoft.com/office/drawing/2014/main" id="{94ADC981-020F-42C6-B668-1DF08572540E}"/>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7D9D223F-EDB4-45BE-B370-2D29C457CD6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79D71484-C93C-48F4-A2FE-561C923EA019}"/>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62E6484E-1FD7-43AF-AD13-0D31529E1F1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6" name="Group 15">
              <a:extLst>
                <a:ext uri="{FF2B5EF4-FFF2-40B4-BE49-F238E27FC236}">
                  <a16:creationId xmlns:a16="http://schemas.microsoft.com/office/drawing/2014/main" id="{FC21BC80-4CA6-4B86-840F-9C3517060099}"/>
                </a:ext>
              </a:extLst>
            </p:cNvPr>
            <p:cNvGrpSpPr/>
            <p:nvPr/>
          </p:nvGrpSpPr>
          <p:grpSpPr>
            <a:xfrm rot="21043784" flipH="1">
              <a:off x="9098407" y="3250270"/>
              <a:ext cx="740471" cy="509978"/>
              <a:chOff x="3667032" y="1708483"/>
              <a:chExt cx="8105829" cy="5582653"/>
            </a:xfrm>
          </p:grpSpPr>
          <p:sp>
            <p:nvSpPr>
              <p:cNvPr id="33" name="Freeform: Shape 32">
                <a:extLst>
                  <a:ext uri="{FF2B5EF4-FFF2-40B4-BE49-F238E27FC236}">
                    <a16:creationId xmlns:a16="http://schemas.microsoft.com/office/drawing/2014/main" id="{FFC7FEB3-8A5C-467E-A3AA-5AD91CF423C5}"/>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071F25F0-0699-4A26-A1F3-ACBC2D108891}"/>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C6D21C08-5954-464C-9CFF-1F895A0B30A4}"/>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Freeform: Shape 35">
                <a:extLst>
                  <a:ext uri="{FF2B5EF4-FFF2-40B4-BE49-F238E27FC236}">
                    <a16:creationId xmlns:a16="http://schemas.microsoft.com/office/drawing/2014/main" id="{E918EED3-9B79-4A7D-83FA-C87BD3E71C6D}"/>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01F6A468-F3F6-4D6A-B01D-EBA40414DE21}"/>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9AA2A404-4E51-4573-801E-16F593AE80C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EA53B2F4-33BE-43E3-8D64-A0FDE9F5C1E9}"/>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7" name="Group 16">
              <a:extLst>
                <a:ext uri="{FF2B5EF4-FFF2-40B4-BE49-F238E27FC236}">
                  <a16:creationId xmlns:a16="http://schemas.microsoft.com/office/drawing/2014/main" id="{9B55A05E-2313-42CE-9400-F183431BF3F9}"/>
                </a:ext>
              </a:extLst>
            </p:cNvPr>
            <p:cNvGrpSpPr/>
            <p:nvPr/>
          </p:nvGrpSpPr>
          <p:grpSpPr>
            <a:xfrm rot="20275744" flipH="1">
              <a:off x="12999428" y="1262387"/>
              <a:ext cx="1627254" cy="1844118"/>
              <a:chOff x="5365048" y="479821"/>
              <a:chExt cx="8036930" cy="9108010"/>
            </a:xfrm>
          </p:grpSpPr>
          <p:sp>
            <p:nvSpPr>
              <p:cNvPr id="26" name="Freeform: Shape 25">
                <a:extLst>
                  <a:ext uri="{FF2B5EF4-FFF2-40B4-BE49-F238E27FC236}">
                    <a16:creationId xmlns:a16="http://schemas.microsoft.com/office/drawing/2014/main" id="{BBB9D8D4-3653-400C-B38B-A809350EA55B}"/>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Freeform: Shape 26">
                <a:extLst>
                  <a:ext uri="{FF2B5EF4-FFF2-40B4-BE49-F238E27FC236}">
                    <a16:creationId xmlns:a16="http://schemas.microsoft.com/office/drawing/2014/main" id="{D66409B5-9B20-43C9-B3DB-571E394DF55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Freeform: Shape 27">
                <a:extLst>
                  <a:ext uri="{FF2B5EF4-FFF2-40B4-BE49-F238E27FC236}">
                    <a16:creationId xmlns:a16="http://schemas.microsoft.com/office/drawing/2014/main" id="{4B534EBE-B982-4CAB-B96C-88E1B667719C}"/>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CD094AED-B320-4F63-B7FA-D1081B3FF00F}"/>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EF2CB90B-4C6F-428E-9A21-9CF239A6B313}"/>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7615928F-4E3C-4FFE-984D-F47A483C6061}"/>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39BB9543-19CA-4406-81F4-D68D2216F81C}"/>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745340EC-00C1-432F-8176-FB2E0DFA2290}"/>
                </a:ext>
              </a:extLst>
            </p:cNvPr>
            <p:cNvGrpSpPr/>
            <p:nvPr/>
          </p:nvGrpSpPr>
          <p:grpSpPr>
            <a:xfrm rot="19361629" flipH="1">
              <a:off x="13519304" y="3604291"/>
              <a:ext cx="825203" cy="568334"/>
              <a:chOff x="3667032" y="1708483"/>
              <a:chExt cx="8105829" cy="5582653"/>
            </a:xfrm>
          </p:grpSpPr>
          <p:sp>
            <p:nvSpPr>
              <p:cNvPr id="19" name="Freeform: Shape 18">
                <a:extLst>
                  <a:ext uri="{FF2B5EF4-FFF2-40B4-BE49-F238E27FC236}">
                    <a16:creationId xmlns:a16="http://schemas.microsoft.com/office/drawing/2014/main" id="{F04E49FE-D0ED-43C8-819D-E94DC8A508F1}"/>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Freeform: Shape 19">
                <a:extLst>
                  <a:ext uri="{FF2B5EF4-FFF2-40B4-BE49-F238E27FC236}">
                    <a16:creationId xmlns:a16="http://schemas.microsoft.com/office/drawing/2014/main" id="{627AFE97-C372-407E-A8A0-BB0A13BED5A1}"/>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Freeform: Shape 20">
                <a:extLst>
                  <a:ext uri="{FF2B5EF4-FFF2-40B4-BE49-F238E27FC236}">
                    <a16:creationId xmlns:a16="http://schemas.microsoft.com/office/drawing/2014/main" id="{F525AA09-A326-49D7-B6E0-ECAC0B124933}"/>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Freeform: Shape 21">
                <a:extLst>
                  <a:ext uri="{FF2B5EF4-FFF2-40B4-BE49-F238E27FC236}">
                    <a16:creationId xmlns:a16="http://schemas.microsoft.com/office/drawing/2014/main" id="{2F66879C-07FD-47BE-8986-8930C1432668}"/>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Freeform: Shape 22">
                <a:extLst>
                  <a:ext uri="{FF2B5EF4-FFF2-40B4-BE49-F238E27FC236}">
                    <a16:creationId xmlns:a16="http://schemas.microsoft.com/office/drawing/2014/main" id="{9552601B-DD80-4CBD-8E72-A8FFEC43B9C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Freeform: Shape 23">
                <a:extLst>
                  <a:ext uri="{FF2B5EF4-FFF2-40B4-BE49-F238E27FC236}">
                    <a16:creationId xmlns:a16="http://schemas.microsoft.com/office/drawing/2014/main" id="{F9FD31B1-D601-4BB7-BC68-1F3651E4EA79}"/>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Shape 24">
                <a:extLst>
                  <a:ext uri="{FF2B5EF4-FFF2-40B4-BE49-F238E27FC236}">
                    <a16:creationId xmlns:a16="http://schemas.microsoft.com/office/drawing/2014/main" id="{D2D1A268-2B03-428F-BE26-4457DF672706}"/>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03" name="Group 102">
            <a:extLst>
              <a:ext uri="{FF2B5EF4-FFF2-40B4-BE49-F238E27FC236}">
                <a16:creationId xmlns:a16="http://schemas.microsoft.com/office/drawing/2014/main" id="{9BA00ECD-E6C3-42C4-BC64-161F1FF51D5E}"/>
              </a:ext>
            </a:extLst>
          </p:cNvPr>
          <p:cNvGrpSpPr/>
          <p:nvPr/>
        </p:nvGrpSpPr>
        <p:grpSpPr>
          <a:xfrm>
            <a:off x="1579531" y="4116847"/>
            <a:ext cx="2511085" cy="668251"/>
            <a:chOff x="3960971" y="2767117"/>
            <a:chExt cx="4267200" cy="1321489"/>
          </a:xfrm>
        </p:grpSpPr>
        <p:sp>
          <p:nvSpPr>
            <p:cNvPr id="104" name="Freeform: Shape 103">
              <a:extLst>
                <a:ext uri="{FF2B5EF4-FFF2-40B4-BE49-F238E27FC236}">
                  <a16:creationId xmlns:a16="http://schemas.microsoft.com/office/drawing/2014/main" id="{9225334A-DB95-4E49-A020-7240E8C1DEAC}"/>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05" name="Freeform: Shape 104">
              <a:extLst>
                <a:ext uri="{FF2B5EF4-FFF2-40B4-BE49-F238E27FC236}">
                  <a16:creationId xmlns:a16="http://schemas.microsoft.com/office/drawing/2014/main" id="{08456589-A05E-4115-AA6E-3D8B70F0997B}"/>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06" name="Freeform: Shape 105">
              <a:extLst>
                <a:ext uri="{FF2B5EF4-FFF2-40B4-BE49-F238E27FC236}">
                  <a16:creationId xmlns:a16="http://schemas.microsoft.com/office/drawing/2014/main" id="{34BD87D8-6620-4AD2-8BF6-B1A84694179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07" name="Freeform: Shape 106">
              <a:extLst>
                <a:ext uri="{FF2B5EF4-FFF2-40B4-BE49-F238E27FC236}">
                  <a16:creationId xmlns:a16="http://schemas.microsoft.com/office/drawing/2014/main" id="{E6FA30C5-9D63-4AE2-8F0F-D37B53E1C6B0}"/>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sp>
        <p:nvSpPr>
          <p:cNvPr id="108" name="Freeform: Shape 107">
            <a:extLst>
              <a:ext uri="{FF2B5EF4-FFF2-40B4-BE49-F238E27FC236}">
                <a16:creationId xmlns:a16="http://schemas.microsoft.com/office/drawing/2014/main" id="{61913734-5F44-4CF8-A643-8B76A30E4B03}"/>
              </a:ext>
            </a:extLst>
          </p:cNvPr>
          <p:cNvSpPr/>
          <p:nvPr/>
        </p:nvSpPr>
        <p:spPr>
          <a:xfrm>
            <a:off x="1329875" y="2163337"/>
            <a:ext cx="3044883" cy="2905209"/>
          </a:xfrm>
          <a:custGeom>
            <a:avLst/>
            <a:gdLst>
              <a:gd name="connsiteX0" fmla="*/ 0 w 4567324"/>
              <a:gd name="connsiteY0" fmla="*/ 0 h 4357814"/>
              <a:gd name="connsiteX1" fmla="*/ 2186363 w 4567324"/>
              <a:gd name="connsiteY1" fmla="*/ 0 h 4357814"/>
              <a:gd name="connsiteX2" fmla="*/ 2186363 w 4567324"/>
              <a:gd name="connsiteY2" fmla="*/ 195535 h 4357814"/>
              <a:gd name="connsiteX3" fmla="*/ 195535 w 4567324"/>
              <a:gd name="connsiteY3" fmla="*/ 195535 h 4357814"/>
              <a:gd name="connsiteX4" fmla="*/ 195535 w 4567324"/>
              <a:gd name="connsiteY4" fmla="*/ 4162279 h 4357814"/>
              <a:gd name="connsiteX5" fmla="*/ 4371789 w 4567324"/>
              <a:gd name="connsiteY5" fmla="*/ 4162279 h 4357814"/>
              <a:gd name="connsiteX6" fmla="*/ 4371789 w 4567324"/>
              <a:gd name="connsiteY6" fmla="*/ 1765145 h 4357814"/>
              <a:gd name="connsiteX7" fmla="*/ 4567324 w 4567324"/>
              <a:gd name="connsiteY7" fmla="*/ 1765145 h 4357814"/>
              <a:gd name="connsiteX8" fmla="*/ 4567324 w 4567324"/>
              <a:gd name="connsiteY8" fmla="*/ 4357814 h 4357814"/>
              <a:gd name="connsiteX9" fmla="*/ 0 w 4567324"/>
              <a:gd name="connsiteY9" fmla="*/ 4357814 h 4357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67324" h="4357814">
                <a:moveTo>
                  <a:pt x="0" y="0"/>
                </a:moveTo>
                <a:lnTo>
                  <a:pt x="2186363" y="0"/>
                </a:lnTo>
                <a:lnTo>
                  <a:pt x="2186363" y="195535"/>
                </a:lnTo>
                <a:lnTo>
                  <a:pt x="195535" y="195535"/>
                </a:lnTo>
                <a:lnTo>
                  <a:pt x="195535" y="4162279"/>
                </a:lnTo>
                <a:lnTo>
                  <a:pt x="4371789" y="4162279"/>
                </a:lnTo>
                <a:lnTo>
                  <a:pt x="4371789" y="1765145"/>
                </a:lnTo>
                <a:lnTo>
                  <a:pt x="4567324" y="1765145"/>
                </a:lnTo>
                <a:lnTo>
                  <a:pt x="4567324" y="4357814"/>
                </a:lnTo>
                <a:lnTo>
                  <a:pt x="0" y="4357814"/>
                </a:lnTo>
                <a:close/>
              </a:path>
            </a:pathLst>
          </a:cu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Tree>
    <p:extLst>
      <p:ext uri="{BB962C8B-B14F-4D97-AF65-F5344CB8AC3E}">
        <p14:creationId xmlns:p14="http://schemas.microsoft.com/office/powerpoint/2010/main" val="1100588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fa-IR" dirty="0" smtClean="0">
                <a:solidFill>
                  <a:schemeClr val="tx1"/>
                </a:solidFill>
              </a:rPr>
              <a:t>کمی تفکر </a:t>
            </a:r>
            <a:r>
              <a:rPr lang="fa-IR" dirty="0" smtClean="0">
                <a:solidFill>
                  <a:schemeClr val="tx1"/>
                </a:solidFill>
                <a:sym typeface="Wingdings" panose="05000000000000000000" pitchFamily="2" charset="2"/>
              </a:rPr>
              <a:t></a:t>
            </a:r>
            <a:endParaRPr lang="en-US" dirty="0">
              <a:solidFill>
                <a:schemeClr val="tx1"/>
              </a:solidFill>
            </a:endParaRPr>
          </a:p>
        </p:txBody>
      </p:sp>
      <p:sp>
        <p:nvSpPr>
          <p:cNvPr id="8" name="Rectangle 7"/>
          <p:cNvSpPr/>
          <p:nvPr/>
        </p:nvSpPr>
        <p:spPr>
          <a:xfrm>
            <a:off x="5820675" y="1038872"/>
            <a:ext cx="5989140" cy="461665"/>
          </a:xfrm>
          <a:prstGeom prst="rect">
            <a:avLst/>
          </a:prstGeom>
        </p:spPr>
        <p:txBody>
          <a:bodyPr wrap="none">
            <a:spAutoFit/>
          </a:bodyPr>
          <a:lstStyle/>
          <a:p>
            <a:pPr algn="r" rtl="1"/>
            <a:r>
              <a:rPr lang="fa-IR" altLang="en-US" sz="2400" dirty="0"/>
              <a:t>الگوریتمی بنویسید که مقدار ترکیب </a:t>
            </a:r>
            <a:r>
              <a:rPr lang="en-US" altLang="en-US" sz="2400" dirty="0"/>
              <a:t>n </a:t>
            </a:r>
            <a:r>
              <a:rPr lang="fa-IR" altLang="en-US" sz="2400" dirty="0"/>
              <a:t>به </a:t>
            </a:r>
            <a:r>
              <a:rPr lang="en-US" altLang="en-US" sz="2400" dirty="0"/>
              <a:t>k </a:t>
            </a:r>
            <a:r>
              <a:rPr lang="fa-IR" altLang="en-US" sz="2400" dirty="0"/>
              <a:t>را محاسبه </a:t>
            </a:r>
            <a:r>
              <a:rPr lang="fa-IR" altLang="en-US" sz="2400" dirty="0" smtClean="0"/>
              <a:t>کند</a:t>
            </a:r>
            <a:r>
              <a:rPr lang="en-US" altLang="en-US" sz="2400" dirty="0" smtClean="0"/>
              <a:t>:</a:t>
            </a:r>
            <a:endParaRPr lang="fa-IR" altLang="en-US" sz="2400" dirty="0"/>
          </a:p>
        </p:txBody>
      </p:sp>
      <p:cxnSp>
        <p:nvCxnSpPr>
          <p:cNvPr id="10" name="Straight Arrow Connector 9"/>
          <p:cNvCxnSpPr/>
          <p:nvPr/>
        </p:nvCxnSpPr>
        <p:spPr>
          <a:xfrm flipV="1">
            <a:off x="901170" y="1022019"/>
            <a:ext cx="10789920" cy="0"/>
          </a:xfrm>
          <a:prstGeom prst="straightConnector1">
            <a:avLst/>
          </a:prstGeom>
          <a:ln>
            <a:solidFill>
              <a:srgbClr val="BE8BE2"/>
            </a:solidFill>
            <a:headEnd type="triangle"/>
            <a:tailEnd type="triangle"/>
          </a:ln>
        </p:spPr>
        <p:style>
          <a:lnRef idx="3">
            <a:schemeClr val="accent2"/>
          </a:lnRef>
          <a:fillRef idx="0">
            <a:schemeClr val="accent2"/>
          </a:fillRef>
          <a:effectRef idx="2">
            <a:schemeClr val="accent2"/>
          </a:effectRef>
          <a:fontRef idx="minor">
            <a:schemeClr val="tx1"/>
          </a:fontRef>
        </p:style>
      </p:cxnSp>
      <p:graphicFrame>
        <p:nvGraphicFramePr>
          <p:cNvPr id="19" name="Object 4"/>
          <p:cNvGraphicFramePr>
            <a:graphicFrameLocks noChangeAspect="1"/>
          </p:cNvGraphicFramePr>
          <p:nvPr>
            <p:extLst>
              <p:ext uri="{D42A27DB-BD31-4B8C-83A1-F6EECF244321}">
                <p14:modId xmlns:p14="http://schemas.microsoft.com/office/powerpoint/2010/main" val="4026638230"/>
              </p:ext>
            </p:extLst>
          </p:nvPr>
        </p:nvGraphicFramePr>
        <p:xfrm>
          <a:off x="901170" y="1500537"/>
          <a:ext cx="4092258" cy="1739390"/>
        </p:xfrm>
        <a:graphic>
          <a:graphicData uri="http://schemas.openxmlformats.org/presentationml/2006/ole">
            <mc:AlternateContent xmlns:mc="http://schemas.openxmlformats.org/markup-compatibility/2006">
              <mc:Choice xmlns:v="urn:schemas-microsoft-com:vml" Requires="v">
                <p:oleObj spid="_x0000_s1033" name="Equation" r:id="rId4" imgW="1079500" imgH="457200" progId="Equation.3">
                  <p:embed/>
                </p:oleObj>
              </mc:Choice>
              <mc:Fallback>
                <p:oleObj name="Equation" r:id="rId4" imgW="1079500" imgH="457200" progId="Equation.3">
                  <p:embed/>
                  <p:pic>
                    <p:nvPicPr>
                      <p:cNvPr id="20070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170" y="1500537"/>
                        <a:ext cx="4092258" cy="1739390"/>
                      </a:xfrm>
                      <a:prstGeom prst="rect">
                        <a:avLst/>
                      </a:prstGeom>
                      <a:noFill/>
                    </p:spPr>
                  </p:pic>
                </p:oleObj>
              </mc:Fallback>
            </mc:AlternateContent>
          </a:graphicData>
        </a:graphic>
      </p:graphicFrame>
      <p:sp>
        <p:nvSpPr>
          <p:cNvPr id="5" name="Rectangle 4"/>
          <p:cNvSpPr/>
          <p:nvPr/>
        </p:nvSpPr>
        <p:spPr>
          <a:xfrm>
            <a:off x="2550640" y="1328632"/>
            <a:ext cx="9259175" cy="5570756"/>
          </a:xfrm>
          <a:prstGeom prst="rect">
            <a:avLst/>
          </a:prstGeom>
        </p:spPr>
        <p:txBody>
          <a:bodyPr wrap="square">
            <a:spAutoFit/>
          </a:bodyPr>
          <a:lstStyle/>
          <a:p>
            <a:pPr marL="495300" lvl="0" indent="-495300" algn="r" defTabSz="914400" rtl="1" fontAlgn="base">
              <a:spcBef>
                <a:spcPct val="20000"/>
              </a:spcBef>
              <a:spcAft>
                <a:spcPct val="0"/>
              </a:spcAft>
              <a:buClr>
                <a:srgbClr val="7C1302"/>
              </a:buClr>
              <a:buFont typeface="Wingdings" panose="05000000000000000000" pitchFamily="2" charset="2"/>
              <a:buAutoNum type="arabicParenR"/>
            </a:pPr>
            <a:r>
              <a:rPr lang="en-US" altLang="en-US" sz="2000" kern="0" dirty="0">
                <a:solidFill>
                  <a:srgbClr val="000000"/>
                </a:solidFill>
                <a:latin typeface="Tahoma"/>
              </a:rPr>
              <a:t>n</a:t>
            </a:r>
            <a:r>
              <a:rPr lang="fa-IR" altLang="en-US" sz="2000" kern="0" dirty="0">
                <a:solidFill>
                  <a:srgbClr val="000000"/>
                </a:solidFill>
                <a:latin typeface="Tahoma"/>
              </a:rPr>
              <a:t> و </a:t>
            </a:r>
            <a:r>
              <a:rPr lang="en-US" altLang="en-US" sz="2000" kern="0" dirty="0">
                <a:solidFill>
                  <a:srgbClr val="000000"/>
                </a:solidFill>
                <a:latin typeface="Tahoma"/>
              </a:rPr>
              <a:t>k</a:t>
            </a:r>
            <a:r>
              <a:rPr lang="fa-IR" altLang="en-US" sz="2000" kern="0" dirty="0">
                <a:solidFill>
                  <a:srgbClr val="000000"/>
                </a:solidFill>
                <a:latin typeface="Tahoma"/>
              </a:rPr>
              <a:t> را بخوان</a:t>
            </a:r>
          </a:p>
          <a:p>
            <a:pPr marL="495300" lvl="0" indent="-495300" algn="r" defTabSz="914400" rtl="1" fontAlgn="base">
              <a:spcBef>
                <a:spcPct val="20000"/>
              </a:spcBef>
              <a:spcAft>
                <a:spcPct val="0"/>
              </a:spcAft>
              <a:buClr>
                <a:srgbClr val="7C1302"/>
              </a:buClr>
              <a:buFont typeface="Wingdings" panose="05000000000000000000" pitchFamily="2" charset="2"/>
              <a:buAutoNum type="arabicParenR"/>
            </a:pPr>
            <a:r>
              <a:rPr lang="fa-IR" altLang="en-US" sz="2000" kern="0" dirty="0" smtClean="0">
                <a:solidFill>
                  <a:srgbClr val="000000"/>
                </a:solidFill>
                <a:latin typeface="Tahoma"/>
              </a:rPr>
              <a:t>اگر </a:t>
            </a:r>
            <a:r>
              <a:rPr lang="en-US" altLang="en-US" sz="2000" kern="0" dirty="0" smtClean="0">
                <a:solidFill>
                  <a:srgbClr val="000000"/>
                </a:solidFill>
                <a:latin typeface="Tahoma"/>
              </a:rPr>
              <a:t>( n &lt; k )</a:t>
            </a:r>
            <a:r>
              <a:rPr lang="fa-IR" altLang="en-US" sz="2000" kern="0" dirty="0" smtClean="0">
                <a:solidFill>
                  <a:srgbClr val="000000"/>
                </a:solidFill>
                <a:latin typeface="Tahoma"/>
              </a:rPr>
              <a:t> چاپ کن "مسئله جواب ندارد" و توقف کن</a:t>
            </a:r>
          </a:p>
          <a:p>
            <a:pPr marL="495300" lvl="0" indent="-495300" algn="r" defTabSz="914400" rtl="1" fontAlgn="base">
              <a:spcBef>
                <a:spcPct val="20000"/>
              </a:spcBef>
              <a:spcAft>
                <a:spcPct val="0"/>
              </a:spcAft>
              <a:buClr>
                <a:srgbClr val="7C1302"/>
              </a:buClr>
              <a:buFont typeface="Wingdings" panose="05000000000000000000" pitchFamily="2" charset="2"/>
              <a:buAutoNum type="arabicParenR"/>
            </a:pPr>
            <a:r>
              <a:rPr lang="fa-IR" altLang="en-US" sz="2000" kern="0" dirty="0" smtClean="0">
                <a:solidFill>
                  <a:srgbClr val="000000"/>
                </a:solidFill>
                <a:latin typeface="Tahoma"/>
              </a:rPr>
              <a:t>اگر </a:t>
            </a:r>
            <a:r>
              <a:rPr lang="en-US" altLang="en-US" sz="2000" kern="0" dirty="0" smtClean="0">
                <a:solidFill>
                  <a:srgbClr val="000000"/>
                </a:solidFill>
                <a:latin typeface="Tahoma"/>
              </a:rPr>
              <a:t>( n=k or k=0)</a:t>
            </a:r>
            <a:r>
              <a:rPr lang="fa-IR" altLang="en-US" sz="2000" kern="0" dirty="0" smtClean="0">
                <a:solidFill>
                  <a:srgbClr val="000000"/>
                </a:solidFill>
                <a:latin typeface="Tahoma"/>
              </a:rPr>
              <a:t> چاپ کن "جواب = 1" و توقف کن</a:t>
            </a:r>
            <a:endParaRPr lang="en-US" altLang="en-US" sz="2000" kern="0" dirty="0" smtClean="0">
              <a:solidFill>
                <a:srgbClr val="000000"/>
              </a:solidFill>
              <a:latin typeface="Tahoma"/>
            </a:endParaRPr>
          </a:p>
          <a:p>
            <a:pPr marL="495300" lvl="0" indent="-495300" algn="r" defTabSz="914400" rtl="1" fontAlgn="base">
              <a:lnSpc>
                <a:spcPct val="80000"/>
              </a:lnSpc>
              <a:spcBef>
                <a:spcPct val="20000"/>
              </a:spcBef>
              <a:spcAft>
                <a:spcPct val="0"/>
              </a:spcAft>
              <a:buClr>
                <a:srgbClr val="7C1302"/>
              </a:buClr>
              <a:buFont typeface="Wingdings" panose="05000000000000000000" pitchFamily="2" charset="2"/>
              <a:buAutoNum type="arabicParenR"/>
            </a:pPr>
            <a:r>
              <a:rPr lang="fa-IR" altLang="en-US" sz="2000" kern="0" dirty="0" smtClean="0">
                <a:solidFill>
                  <a:srgbClr val="000000"/>
                </a:solidFill>
                <a:latin typeface="Tahoma"/>
                <a:cs typeface="Tahoma" panose="020B0604030504040204" pitchFamily="34" charset="0"/>
              </a:rPr>
              <a:t>1</a:t>
            </a:r>
            <a:r>
              <a:rPr lang="fa-IR" altLang="en-US" sz="2000" kern="0" dirty="0">
                <a:solidFill>
                  <a:srgbClr val="000000"/>
                </a:solidFill>
                <a:latin typeface="Tahoma"/>
                <a:cs typeface="Tahoma" panose="020B0604030504040204" pitchFamily="34" charset="0"/>
              </a:rPr>
              <a:t>← </a:t>
            </a:r>
            <a:r>
              <a:rPr lang="en-US" altLang="en-US" sz="2000" kern="0" dirty="0" err="1">
                <a:solidFill>
                  <a:srgbClr val="000000"/>
                </a:solidFill>
                <a:latin typeface="Tahoma"/>
                <a:cs typeface="Tahoma" panose="020B0604030504040204" pitchFamily="34" charset="0"/>
              </a:rPr>
              <a:t>i</a:t>
            </a:r>
            <a:r>
              <a:rPr lang="ar-SA" altLang="en-US" sz="2000" kern="0" dirty="0">
                <a:solidFill>
                  <a:srgbClr val="000000"/>
                </a:solidFill>
                <a:latin typeface="Tahoma"/>
                <a:cs typeface="Tahoma" panose="020B0604030504040204" pitchFamily="34" charset="0"/>
              </a:rPr>
              <a:t> و 1</a:t>
            </a:r>
            <a:r>
              <a:rPr lang="fa-IR" altLang="en-US" sz="2000" kern="0" dirty="0">
                <a:solidFill>
                  <a:srgbClr val="000000"/>
                </a:solidFill>
                <a:latin typeface="Tahoma"/>
                <a:cs typeface="Tahoma" panose="020B0604030504040204" pitchFamily="34" charset="0"/>
              </a:rPr>
              <a:t>← </a:t>
            </a:r>
            <a:r>
              <a:rPr lang="en-US" altLang="en-US" sz="2000" kern="0" dirty="0" err="1" smtClean="0">
                <a:solidFill>
                  <a:srgbClr val="000000"/>
                </a:solidFill>
                <a:latin typeface="Tahoma"/>
                <a:cs typeface="Tahoma" panose="020B0604030504040204" pitchFamily="34" charset="0"/>
              </a:rPr>
              <a:t>factN</a:t>
            </a:r>
            <a:endParaRPr lang="fa-IR" altLang="en-US" sz="2000" kern="0" dirty="0">
              <a:solidFill>
                <a:srgbClr val="000000"/>
              </a:solidFill>
              <a:latin typeface="Tahoma"/>
              <a:cs typeface="Tahoma" panose="020B0604030504040204" pitchFamily="34" charset="0"/>
            </a:endParaRPr>
          </a:p>
          <a:p>
            <a:pPr marL="495300" lvl="0" indent="-495300" algn="r" defTabSz="914400" rtl="1" fontAlgn="base">
              <a:lnSpc>
                <a:spcPct val="80000"/>
              </a:lnSpc>
              <a:spcBef>
                <a:spcPct val="20000"/>
              </a:spcBef>
              <a:spcAft>
                <a:spcPct val="0"/>
              </a:spcAft>
              <a:buClr>
                <a:srgbClr val="7C1302"/>
              </a:buClr>
              <a:buFont typeface="Wingdings" panose="05000000000000000000" pitchFamily="2" charset="2"/>
              <a:buAutoNum type="arabicParenR"/>
            </a:pPr>
            <a:r>
              <a:rPr lang="ar-SA" altLang="en-US" sz="2000" kern="0" dirty="0">
                <a:solidFill>
                  <a:srgbClr val="000000"/>
                </a:solidFill>
                <a:latin typeface="Tahoma"/>
                <a:cs typeface="Tahoma" panose="020B0604030504040204" pitchFamily="34" charset="0"/>
              </a:rPr>
              <a:t>تا زمانیکه</a:t>
            </a:r>
            <a:r>
              <a:rPr lang="en-US" altLang="en-US" sz="2000" kern="0" dirty="0">
                <a:solidFill>
                  <a:srgbClr val="000000"/>
                </a:solidFill>
                <a:latin typeface="Tahoma"/>
                <a:cs typeface="Tahoma" panose="020B0604030504040204" pitchFamily="34" charset="0"/>
              </a:rPr>
              <a:t>n) </a:t>
            </a:r>
            <a:r>
              <a:rPr lang="fa-IR" altLang="en-US" sz="2000" kern="0" dirty="0">
                <a:solidFill>
                  <a:srgbClr val="000000"/>
                </a:solidFill>
                <a:latin typeface="Tahoma"/>
                <a:cs typeface="Tahoma" panose="020B0604030504040204" pitchFamily="34" charset="0"/>
              </a:rPr>
              <a:t> </a:t>
            </a:r>
            <a:r>
              <a:rPr lang="en-US" altLang="en-US" sz="2000" kern="0" dirty="0">
                <a:solidFill>
                  <a:srgbClr val="000000"/>
                </a:solidFill>
                <a:latin typeface="Tahoma"/>
                <a:cs typeface="Tahoma" panose="020B0604030504040204" pitchFamily="34" charset="0"/>
              </a:rPr>
              <a:t>( </a:t>
            </a:r>
            <a:r>
              <a:rPr lang="en-US" altLang="en-US" sz="2000" kern="0" dirty="0" err="1">
                <a:solidFill>
                  <a:srgbClr val="000000"/>
                </a:solidFill>
                <a:latin typeface="Tahoma"/>
                <a:cs typeface="Tahoma" panose="020B0604030504040204" pitchFamily="34" charset="0"/>
              </a:rPr>
              <a:t>i</a:t>
            </a:r>
            <a:r>
              <a:rPr lang="en-US" altLang="en-US" sz="2000" kern="0" dirty="0">
                <a:solidFill>
                  <a:srgbClr val="000000"/>
                </a:solidFill>
                <a:latin typeface="Tahoma"/>
                <a:cs typeface="Tahoma" panose="020B0604030504040204" pitchFamily="34" charset="0"/>
              </a:rPr>
              <a:t> ≤</a:t>
            </a:r>
            <a:r>
              <a:rPr lang="ar-SA" altLang="en-US" sz="2000" kern="0" dirty="0">
                <a:solidFill>
                  <a:srgbClr val="000000"/>
                </a:solidFill>
                <a:latin typeface="Tahoma"/>
                <a:cs typeface="Tahoma" panose="020B0604030504040204" pitchFamily="34" charset="0"/>
              </a:rPr>
              <a:t> دستورات 5-4 را تکرار کن</a:t>
            </a:r>
            <a:endParaRPr lang="en-US" altLang="en-US" sz="2000" kern="0" dirty="0">
              <a:solidFill>
                <a:srgbClr val="000000"/>
              </a:solidFill>
              <a:latin typeface="Tahoma"/>
              <a:cs typeface="Tahoma" panose="020B0604030504040204" pitchFamily="34" charset="0"/>
            </a:endParaRPr>
          </a:p>
          <a:p>
            <a:pPr marL="495300" lvl="0" indent="-495300" algn="r" defTabSz="914400" rtl="1" fontAlgn="base">
              <a:lnSpc>
                <a:spcPct val="80000"/>
              </a:lnSpc>
              <a:spcBef>
                <a:spcPct val="20000"/>
              </a:spcBef>
              <a:spcAft>
                <a:spcPct val="0"/>
              </a:spcAft>
              <a:buClr>
                <a:srgbClr val="7C1302"/>
              </a:buClr>
              <a:buFont typeface="Wingdings" panose="05000000000000000000" pitchFamily="2" charset="2"/>
              <a:buAutoNum type="arabicParenR"/>
            </a:pPr>
            <a:r>
              <a:rPr lang="en-US" altLang="en-US" sz="2000" kern="0" dirty="0" err="1">
                <a:solidFill>
                  <a:srgbClr val="000000"/>
                </a:solidFill>
                <a:latin typeface="Tahoma"/>
                <a:cs typeface="Tahoma" panose="020B0604030504040204" pitchFamily="34" charset="0"/>
              </a:rPr>
              <a:t>factN</a:t>
            </a:r>
            <a:r>
              <a:rPr lang="en-US" altLang="en-US" sz="2000" kern="0" dirty="0" smtClean="0">
                <a:solidFill>
                  <a:srgbClr val="000000"/>
                </a:solidFill>
                <a:latin typeface="Tahoma"/>
                <a:cs typeface="Tahoma" panose="020B0604030504040204" pitchFamily="34" charset="0"/>
              </a:rPr>
              <a:t> </a:t>
            </a:r>
            <a:r>
              <a:rPr lang="en-US" altLang="en-US" sz="2000" kern="0" dirty="0">
                <a:solidFill>
                  <a:srgbClr val="000000"/>
                </a:solidFill>
                <a:latin typeface="Tahoma"/>
                <a:cs typeface="Tahoma" panose="020B0604030504040204" pitchFamily="34" charset="0"/>
              </a:rPr>
              <a:t>× </a:t>
            </a:r>
            <a:r>
              <a:rPr lang="en-US" altLang="en-US" sz="2000" kern="0" dirty="0" err="1">
                <a:solidFill>
                  <a:srgbClr val="000000"/>
                </a:solidFill>
                <a:latin typeface="Tahoma"/>
                <a:cs typeface="Tahoma" panose="020B0604030504040204" pitchFamily="34" charset="0"/>
              </a:rPr>
              <a:t>i</a:t>
            </a:r>
            <a:r>
              <a:rPr lang="fa-IR" altLang="en-US" sz="2000" kern="0" dirty="0">
                <a:solidFill>
                  <a:srgbClr val="000000"/>
                </a:solidFill>
                <a:latin typeface="Tahoma"/>
                <a:cs typeface="Tahoma" panose="020B0604030504040204" pitchFamily="34" charset="0"/>
              </a:rPr>
              <a:t> ← </a:t>
            </a:r>
            <a:r>
              <a:rPr lang="en-US" altLang="en-US" sz="2000" kern="0" dirty="0" err="1">
                <a:solidFill>
                  <a:srgbClr val="000000"/>
                </a:solidFill>
                <a:latin typeface="Tahoma"/>
                <a:cs typeface="Tahoma" panose="020B0604030504040204" pitchFamily="34" charset="0"/>
              </a:rPr>
              <a:t>factN</a:t>
            </a:r>
            <a:endParaRPr lang="en-US" altLang="en-US" sz="2000" kern="0" dirty="0">
              <a:solidFill>
                <a:srgbClr val="000000"/>
              </a:solidFill>
              <a:latin typeface="Tahoma"/>
              <a:cs typeface="Tahoma" panose="020B0604030504040204" pitchFamily="34" charset="0"/>
            </a:endParaRPr>
          </a:p>
          <a:p>
            <a:pPr marL="495300" lvl="0" indent="-495300" algn="r" defTabSz="914400" rtl="1" fontAlgn="base">
              <a:lnSpc>
                <a:spcPct val="80000"/>
              </a:lnSpc>
              <a:spcBef>
                <a:spcPct val="20000"/>
              </a:spcBef>
              <a:spcAft>
                <a:spcPct val="0"/>
              </a:spcAft>
              <a:buClr>
                <a:srgbClr val="7C1302"/>
              </a:buClr>
              <a:buFont typeface="Wingdings" panose="05000000000000000000" pitchFamily="2" charset="2"/>
              <a:buAutoNum type="arabicParenR"/>
            </a:pPr>
            <a:r>
              <a:rPr lang="en-US" altLang="en-US" sz="2000" kern="0" dirty="0" err="1">
                <a:solidFill>
                  <a:srgbClr val="000000"/>
                </a:solidFill>
                <a:latin typeface="Tahoma"/>
                <a:cs typeface="Tahoma" panose="020B0604030504040204" pitchFamily="34" charset="0"/>
              </a:rPr>
              <a:t>i</a:t>
            </a:r>
            <a:r>
              <a:rPr lang="en-US" altLang="en-US" sz="2000" kern="0" dirty="0">
                <a:solidFill>
                  <a:srgbClr val="000000"/>
                </a:solidFill>
                <a:latin typeface="Tahoma"/>
                <a:cs typeface="Tahoma" panose="020B0604030504040204" pitchFamily="34" charset="0"/>
              </a:rPr>
              <a:t> + 1</a:t>
            </a:r>
            <a:r>
              <a:rPr lang="fa-IR" altLang="en-US" sz="2000" kern="0" dirty="0">
                <a:solidFill>
                  <a:srgbClr val="000000"/>
                </a:solidFill>
                <a:latin typeface="Tahoma"/>
                <a:cs typeface="Tahoma" panose="020B0604030504040204" pitchFamily="34" charset="0"/>
              </a:rPr>
              <a:t> ← </a:t>
            </a:r>
            <a:r>
              <a:rPr lang="en-US" altLang="en-US" sz="2000" kern="0" dirty="0" err="1">
                <a:solidFill>
                  <a:srgbClr val="000000"/>
                </a:solidFill>
                <a:latin typeface="Tahoma"/>
                <a:cs typeface="Tahoma" panose="020B0604030504040204" pitchFamily="34" charset="0"/>
              </a:rPr>
              <a:t>i</a:t>
            </a:r>
            <a:endParaRPr lang="en-US" altLang="en-US" sz="2000" kern="0" dirty="0">
              <a:solidFill>
                <a:srgbClr val="000000"/>
              </a:solidFill>
              <a:latin typeface="Tahoma"/>
              <a:cs typeface="Tahoma" panose="020B0604030504040204" pitchFamily="34" charset="0"/>
            </a:endParaRPr>
          </a:p>
          <a:p>
            <a:pPr marL="495300" lvl="0" indent="-495300" algn="r" defTabSz="914400" rtl="1" fontAlgn="base">
              <a:lnSpc>
                <a:spcPct val="80000"/>
              </a:lnSpc>
              <a:spcBef>
                <a:spcPct val="20000"/>
              </a:spcBef>
              <a:spcAft>
                <a:spcPct val="0"/>
              </a:spcAft>
              <a:buClr>
                <a:srgbClr val="7C1302"/>
              </a:buClr>
              <a:buFont typeface="Wingdings" panose="05000000000000000000" pitchFamily="2" charset="2"/>
              <a:buAutoNum type="arabicParenR"/>
            </a:pPr>
            <a:r>
              <a:rPr lang="fa-IR" altLang="en-US" sz="2000" kern="0" dirty="0">
                <a:solidFill>
                  <a:srgbClr val="000000"/>
                </a:solidFill>
                <a:latin typeface="Tahoma"/>
                <a:cs typeface="Tahoma" panose="020B0604030504040204" pitchFamily="34" charset="0"/>
              </a:rPr>
              <a:t>1← </a:t>
            </a:r>
            <a:r>
              <a:rPr lang="en-US" altLang="en-US" sz="2000" kern="0" dirty="0" err="1">
                <a:solidFill>
                  <a:srgbClr val="000000"/>
                </a:solidFill>
                <a:latin typeface="Tahoma"/>
                <a:cs typeface="Tahoma" panose="020B0604030504040204" pitchFamily="34" charset="0"/>
              </a:rPr>
              <a:t>i</a:t>
            </a:r>
            <a:r>
              <a:rPr lang="ar-SA" altLang="en-US" sz="2000" kern="0" dirty="0">
                <a:solidFill>
                  <a:srgbClr val="000000"/>
                </a:solidFill>
                <a:latin typeface="Tahoma"/>
                <a:cs typeface="Tahoma" panose="020B0604030504040204" pitchFamily="34" charset="0"/>
              </a:rPr>
              <a:t> و 1</a:t>
            </a:r>
            <a:r>
              <a:rPr lang="fa-IR" altLang="en-US" sz="2000" kern="0" dirty="0">
                <a:solidFill>
                  <a:srgbClr val="000000"/>
                </a:solidFill>
                <a:latin typeface="Tahoma"/>
                <a:cs typeface="Tahoma" panose="020B0604030504040204" pitchFamily="34" charset="0"/>
              </a:rPr>
              <a:t>← </a:t>
            </a:r>
            <a:r>
              <a:rPr lang="en-US" altLang="en-US" sz="2000" kern="0" dirty="0" err="1" smtClean="0">
                <a:solidFill>
                  <a:srgbClr val="000000"/>
                </a:solidFill>
                <a:latin typeface="Tahoma"/>
                <a:cs typeface="Tahoma" panose="020B0604030504040204" pitchFamily="34" charset="0"/>
              </a:rPr>
              <a:t>factK</a:t>
            </a:r>
            <a:endParaRPr lang="fa-IR" altLang="en-US" sz="2000" kern="0" dirty="0">
              <a:solidFill>
                <a:srgbClr val="000000"/>
              </a:solidFill>
              <a:latin typeface="Tahoma"/>
              <a:cs typeface="Tahoma" panose="020B0604030504040204" pitchFamily="34" charset="0"/>
            </a:endParaRPr>
          </a:p>
          <a:p>
            <a:pPr marL="495300" lvl="0" indent="-495300" algn="r" defTabSz="914400" rtl="1" fontAlgn="base">
              <a:lnSpc>
                <a:spcPct val="80000"/>
              </a:lnSpc>
              <a:spcBef>
                <a:spcPct val="20000"/>
              </a:spcBef>
              <a:spcAft>
                <a:spcPct val="0"/>
              </a:spcAft>
              <a:buClr>
                <a:srgbClr val="7C1302"/>
              </a:buClr>
              <a:buFont typeface="Wingdings" panose="05000000000000000000" pitchFamily="2" charset="2"/>
              <a:buAutoNum type="arabicParenR"/>
            </a:pPr>
            <a:r>
              <a:rPr lang="ar-SA" altLang="en-US" sz="2000" kern="0" dirty="0">
                <a:solidFill>
                  <a:srgbClr val="000000"/>
                </a:solidFill>
                <a:latin typeface="Tahoma"/>
                <a:cs typeface="Tahoma" panose="020B0604030504040204" pitchFamily="34" charset="0"/>
              </a:rPr>
              <a:t>تا </a:t>
            </a:r>
            <a:r>
              <a:rPr lang="ar-SA" altLang="en-US" sz="2000" kern="0" dirty="0" smtClean="0">
                <a:solidFill>
                  <a:srgbClr val="000000"/>
                </a:solidFill>
                <a:latin typeface="Tahoma"/>
                <a:cs typeface="Tahoma" panose="020B0604030504040204" pitchFamily="34" charset="0"/>
              </a:rPr>
              <a:t>زمانیکه</a:t>
            </a:r>
            <a:r>
              <a:rPr lang="en-US" altLang="en-US" sz="2000" kern="0" dirty="0" smtClean="0">
                <a:solidFill>
                  <a:srgbClr val="000000"/>
                </a:solidFill>
                <a:latin typeface="Tahoma"/>
                <a:cs typeface="Tahoma" panose="020B0604030504040204" pitchFamily="34" charset="0"/>
              </a:rPr>
              <a:t>K) </a:t>
            </a:r>
            <a:r>
              <a:rPr lang="fa-IR" altLang="en-US" sz="2000" kern="0" dirty="0" smtClean="0">
                <a:solidFill>
                  <a:srgbClr val="000000"/>
                </a:solidFill>
                <a:latin typeface="Tahoma"/>
                <a:cs typeface="Tahoma" panose="020B0604030504040204" pitchFamily="34" charset="0"/>
              </a:rPr>
              <a:t> </a:t>
            </a:r>
            <a:r>
              <a:rPr lang="en-US" altLang="en-US" sz="2000" kern="0" dirty="0">
                <a:solidFill>
                  <a:srgbClr val="000000"/>
                </a:solidFill>
                <a:latin typeface="Tahoma"/>
                <a:cs typeface="Tahoma" panose="020B0604030504040204" pitchFamily="34" charset="0"/>
              </a:rPr>
              <a:t>( </a:t>
            </a:r>
            <a:r>
              <a:rPr lang="en-US" altLang="en-US" sz="2000" kern="0" dirty="0" err="1">
                <a:solidFill>
                  <a:srgbClr val="000000"/>
                </a:solidFill>
                <a:latin typeface="Tahoma"/>
                <a:cs typeface="Tahoma" panose="020B0604030504040204" pitchFamily="34" charset="0"/>
              </a:rPr>
              <a:t>i</a:t>
            </a:r>
            <a:r>
              <a:rPr lang="en-US" altLang="en-US" sz="2000" kern="0" dirty="0">
                <a:solidFill>
                  <a:srgbClr val="000000"/>
                </a:solidFill>
                <a:latin typeface="Tahoma"/>
                <a:cs typeface="Tahoma" panose="020B0604030504040204" pitchFamily="34" charset="0"/>
              </a:rPr>
              <a:t> ≤</a:t>
            </a:r>
            <a:r>
              <a:rPr lang="ar-SA" altLang="en-US" sz="2000" kern="0" dirty="0">
                <a:solidFill>
                  <a:srgbClr val="000000"/>
                </a:solidFill>
                <a:latin typeface="Tahoma"/>
                <a:cs typeface="Tahoma" panose="020B0604030504040204" pitchFamily="34" charset="0"/>
              </a:rPr>
              <a:t> دستورات 5-4 را تکرار کن</a:t>
            </a:r>
            <a:endParaRPr lang="en-US" altLang="en-US" sz="2000" kern="0" dirty="0">
              <a:solidFill>
                <a:srgbClr val="000000"/>
              </a:solidFill>
              <a:latin typeface="Tahoma"/>
              <a:cs typeface="Tahoma" panose="020B0604030504040204" pitchFamily="34" charset="0"/>
            </a:endParaRPr>
          </a:p>
          <a:p>
            <a:pPr marL="495300" lvl="0" indent="-495300" algn="r" defTabSz="914400" rtl="1" fontAlgn="base">
              <a:lnSpc>
                <a:spcPct val="80000"/>
              </a:lnSpc>
              <a:spcBef>
                <a:spcPct val="20000"/>
              </a:spcBef>
              <a:spcAft>
                <a:spcPct val="0"/>
              </a:spcAft>
              <a:buClr>
                <a:srgbClr val="7C1302"/>
              </a:buClr>
              <a:buFont typeface="Wingdings" panose="05000000000000000000" pitchFamily="2" charset="2"/>
              <a:buAutoNum type="arabicParenR"/>
            </a:pPr>
            <a:r>
              <a:rPr lang="en-US" altLang="en-US" sz="2000" kern="0" dirty="0" err="1">
                <a:solidFill>
                  <a:srgbClr val="000000"/>
                </a:solidFill>
                <a:latin typeface="Tahoma"/>
                <a:cs typeface="Tahoma" panose="020B0604030504040204" pitchFamily="34" charset="0"/>
              </a:rPr>
              <a:t>factK</a:t>
            </a:r>
            <a:r>
              <a:rPr lang="en-US" altLang="en-US" sz="2000" kern="0" dirty="0" smtClean="0">
                <a:solidFill>
                  <a:srgbClr val="000000"/>
                </a:solidFill>
                <a:latin typeface="Tahoma"/>
                <a:cs typeface="Tahoma" panose="020B0604030504040204" pitchFamily="34" charset="0"/>
              </a:rPr>
              <a:t> </a:t>
            </a:r>
            <a:r>
              <a:rPr lang="en-US" altLang="en-US" sz="2000" kern="0" dirty="0">
                <a:solidFill>
                  <a:srgbClr val="000000"/>
                </a:solidFill>
                <a:latin typeface="Tahoma"/>
                <a:cs typeface="Tahoma" panose="020B0604030504040204" pitchFamily="34" charset="0"/>
              </a:rPr>
              <a:t>× </a:t>
            </a:r>
            <a:r>
              <a:rPr lang="en-US" altLang="en-US" sz="2000" kern="0" dirty="0" err="1">
                <a:solidFill>
                  <a:srgbClr val="000000"/>
                </a:solidFill>
                <a:latin typeface="Tahoma"/>
                <a:cs typeface="Tahoma" panose="020B0604030504040204" pitchFamily="34" charset="0"/>
              </a:rPr>
              <a:t>i</a:t>
            </a:r>
            <a:r>
              <a:rPr lang="fa-IR" altLang="en-US" sz="2000" kern="0" dirty="0">
                <a:solidFill>
                  <a:srgbClr val="000000"/>
                </a:solidFill>
                <a:latin typeface="Tahoma"/>
                <a:cs typeface="Tahoma" panose="020B0604030504040204" pitchFamily="34" charset="0"/>
              </a:rPr>
              <a:t> ← </a:t>
            </a:r>
            <a:r>
              <a:rPr lang="en-US" altLang="en-US" sz="2000" kern="0" dirty="0" err="1">
                <a:solidFill>
                  <a:srgbClr val="000000"/>
                </a:solidFill>
                <a:latin typeface="Tahoma"/>
                <a:cs typeface="Tahoma" panose="020B0604030504040204" pitchFamily="34" charset="0"/>
              </a:rPr>
              <a:t>factK</a:t>
            </a:r>
            <a:endParaRPr lang="en-US" altLang="en-US" sz="2000" kern="0" dirty="0">
              <a:solidFill>
                <a:srgbClr val="000000"/>
              </a:solidFill>
              <a:latin typeface="Tahoma"/>
              <a:cs typeface="Tahoma" panose="020B0604030504040204" pitchFamily="34" charset="0"/>
            </a:endParaRPr>
          </a:p>
          <a:p>
            <a:pPr marL="495300" lvl="0" indent="-495300" algn="r" defTabSz="914400" rtl="1" fontAlgn="base">
              <a:lnSpc>
                <a:spcPct val="80000"/>
              </a:lnSpc>
              <a:spcBef>
                <a:spcPct val="20000"/>
              </a:spcBef>
              <a:spcAft>
                <a:spcPct val="0"/>
              </a:spcAft>
              <a:buClr>
                <a:srgbClr val="7C1302"/>
              </a:buClr>
              <a:buFont typeface="Wingdings" panose="05000000000000000000" pitchFamily="2" charset="2"/>
              <a:buAutoNum type="arabicParenR"/>
            </a:pPr>
            <a:r>
              <a:rPr lang="en-US" altLang="en-US" sz="2000" kern="0" dirty="0" err="1">
                <a:solidFill>
                  <a:srgbClr val="000000"/>
                </a:solidFill>
                <a:latin typeface="Tahoma"/>
                <a:cs typeface="Tahoma" panose="020B0604030504040204" pitchFamily="34" charset="0"/>
              </a:rPr>
              <a:t>i</a:t>
            </a:r>
            <a:r>
              <a:rPr lang="en-US" altLang="en-US" sz="2000" kern="0" dirty="0">
                <a:solidFill>
                  <a:srgbClr val="000000"/>
                </a:solidFill>
                <a:latin typeface="Tahoma"/>
                <a:cs typeface="Tahoma" panose="020B0604030504040204" pitchFamily="34" charset="0"/>
              </a:rPr>
              <a:t> + 1</a:t>
            </a:r>
            <a:r>
              <a:rPr lang="fa-IR" altLang="en-US" sz="2000" kern="0" dirty="0">
                <a:solidFill>
                  <a:srgbClr val="000000"/>
                </a:solidFill>
                <a:latin typeface="Tahoma"/>
                <a:cs typeface="Tahoma" panose="020B0604030504040204" pitchFamily="34" charset="0"/>
              </a:rPr>
              <a:t> ← </a:t>
            </a:r>
            <a:r>
              <a:rPr lang="en-US" altLang="en-US" sz="2000" kern="0" dirty="0" err="1">
                <a:solidFill>
                  <a:srgbClr val="000000"/>
                </a:solidFill>
                <a:latin typeface="Tahoma"/>
                <a:cs typeface="Tahoma" panose="020B0604030504040204" pitchFamily="34" charset="0"/>
              </a:rPr>
              <a:t>i</a:t>
            </a:r>
            <a:endParaRPr lang="en-US" altLang="en-US" sz="2000" kern="0" dirty="0">
              <a:solidFill>
                <a:srgbClr val="000000"/>
              </a:solidFill>
              <a:latin typeface="Tahoma"/>
              <a:cs typeface="Tahoma" panose="020B0604030504040204" pitchFamily="34" charset="0"/>
            </a:endParaRPr>
          </a:p>
          <a:p>
            <a:pPr marL="495300" lvl="0" indent="-495300" algn="r" defTabSz="914400" rtl="1" fontAlgn="base">
              <a:lnSpc>
                <a:spcPct val="80000"/>
              </a:lnSpc>
              <a:spcBef>
                <a:spcPct val="20000"/>
              </a:spcBef>
              <a:spcAft>
                <a:spcPct val="0"/>
              </a:spcAft>
              <a:buClr>
                <a:srgbClr val="7C1302"/>
              </a:buClr>
              <a:buFont typeface="Wingdings" panose="05000000000000000000" pitchFamily="2" charset="2"/>
              <a:buAutoNum type="arabicParenR"/>
            </a:pPr>
            <a:r>
              <a:rPr lang="fa-IR" altLang="en-US" sz="2000" kern="0" dirty="0">
                <a:solidFill>
                  <a:srgbClr val="000000"/>
                </a:solidFill>
                <a:latin typeface="Tahoma"/>
                <a:cs typeface="Tahoma" panose="020B0604030504040204" pitchFamily="34" charset="0"/>
              </a:rPr>
              <a:t>1← </a:t>
            </a:r>
            <a:r>
              <a:rPr lang="en-US" altLang="en-US" sz="2000" kern="0" dirty="0" err="1">
                <a:solidFill>
                  <a:srgbClr val="000000"/>
                </a:solidFill>
                <a:latin typeface="Tahoma"/>
                <a:cs typeface="Tahoma" panose="020B0604030504040204" pitchFamily="34" charset="0"/>
              </a:rPr>
              <a:t>i</a:t>
            </a:r>
            <a:r>
              <a:rPr lang="ar-SA" altLang="en-US" sz="2000" kern="0" dirty="0">
                <a:solidFill>
                  <a:srgbClr val="000000"/>
                </a:solidFill>
                <a:latin typeface="Tahoma"/>
                <a:cs typeface="Tahoma" panose="020B0604030504040204" pitchFamily="34" charset="0"/>
              </a:rPr>
              <a:t> و 1</a:t>
            </a:r>
            <a:r>
              <a:rPr lang="fa-IR" altLang="en-US" sz="2000" kern="0" dirty="0">
                <a:solidFill>
                  <a:srgbClr val="000000"/>
                </a:solidFill>
                <a:latin typeface="Tahoma"/>
                <a:cs typeface="Tahoma" panose="020B0604030504040204" pitchFamily="34" charset="0"/>
              </a:rPr>
              <a:t>← </a:t>
            </a:r>
            <a:r>
              <a:rPr lang="en-US" altLang="en-US" sz="2000" kern="0" dirty="0" err="1" smtClean="0">
                <a:solidFill>
                  <a:srgbClr val="000000"/>
                </a:solidFill>
                <a:latin typeface="Tahoma"/>
                <a:cs typeface="Tahoma" panose="020B0604030504040204" pitchFamily="34" charset="0"/>
              </a:rPr>
              <a:t>factN_K</a:t>
            </a:r>
            <a:endParaRPr lang="fa-IR" altLang="en-US" sz="2000" kern="0" dirty="0">
              <a:solidFill>
                <a:srgbClr val="000000"/>
              </a:solidFill>
              <a:latin typeface="Tahoma"/>
              <a:cs typeface="Tahoma" panose="020B0604030504040204" pitchFamily="34" charset="0"/>
            </a:endParaRPr>
          </a:p>
          <a:p>
            <a:pPr marL="495300" lvl="0" indent="-495300" algn="r" defTabSz="914400" rtl="1" fontAlgn="base">
              <a:lnSpc>
                <a:spcPct val="80000"/>
              </a:lnSpc>
              <a:spcBef>
                <a:spcPct val="20000"/>
              </a:spcBef>
              <a:spcAft>
                <a:spcPct val="0"/>
              </a:spcAft>
              <a:buClr>
                <a:srgbClr val="7C1302"/>
              </a:buClr>
              <a:buFont typeface="Wingdings" panose="05000000000000000000" pitchFamily="2" charset="2"/>
              <a:buAutoNum type="arabicParenR"/>
            </a:pPr>
            <a:r>
              <a:rPr lang="ar-SA" altLang="en-US" sz="2000" kern="0" dirty="0">
                <a:solidFill>
                  <a:srgbClr val="000000"/>
                </a:solidFill>
                <a:latin typeface="Tahoma"/>
                <a:cs typeface="Tahoma" panose="020B0604030504040204" pitchFamily="34" charset="0"/>
              </a:rPr>
              <a:t>تا </a:t>
            </a:r>
            <a:r>
              <a:rPr lang="ar-SA" altLang="en-US" sz="2000" kern="0" dirty="0" smtClean="0">
                <a:solidFill>
                  <a:srgbClr val="000000"/>
                </a:solidFill>
                <a:latin typeface="Tahoma"/>
                <a:cs typeface="Tahoma" panose="020B0604030504040204" pitchFamily="34" charset="0"/>
              </a:rPr>
              <a:t>زمانیکه</a:t>
            </a:r>
            <a:r>
              <a:rPr lang="en-US" altLang="en-US" sz="2000" kern="0" dirty="0" smtClean="0">
                <a:solidFill>
                  <a:srgbClr val="000000"/>
                </a:solidFill>
                <a:latin typeface="Tahoma"/>
                <a:cs typeface="Tahoma" panose="020B0604030504040204" pitchFamily="34" charset="0"/>
              </a:rPr>
              <a:t>N-K) </a:t>
            </a:r>
            <a:r>
              <a:rPr lang="fa-IR" altLang="en-US" sz="2000" kern="0" dirty="0" smtClean="0">
                <a:solidFill>
                  <a:srgbClr val="000000"/>
                </a:solidFill>
                <a:latin typeface="Tahoma"/>
                <a:cs typeface="Tahoma" panose="020B0604030504040204" pitchFamily="34" charset="0"/>
              </a:rPr>
              <a:t> </a:t>
            </a:r>
            <a:r>
              <a:rPr lang="en-US" altLang="en-US" sz="2000" kern="0" dirty="0">
                <a:solidFill>
                  <a:srgbClr val="000000"/>
                </a:solidFill>
                <a:latin typeface="Tahoma"/>
                <a:cs typeface="Tahoma" panose="020B0604030504040204" pitchFamily="34" charset="0"/>
              </a:rPr>
              <a:t>( </a:t>
            </a:r>
            <a:r>
              <a:rPr lang="en-US" altLang="en-US" sz="2000" kern="0" dirty="0" err="1">
                <a:solidFill>
                  <a:srgbClr val="000000"/>
                </a:solidFill>
                <a:latin typeface="Tahoma"/>
                <a:cs typeface="Tahoma" panose="020B0604030504040204" pitchFamily="34" charset="0"/>
              </a:rPr>
              <a:t>i</a:t>
            </a:r>
            <a:r>
              <a:rPr lang="en-US" altLang="en-US" sz="2000" kern="0" dirty="0">
                <a:solidFill>
                  <a:srgbClr val="000000"/>
                </a:solidFill>
                <a:latin typeface="Tahoma"/>
                <a:cs typeface="Tahoma" panose="020B0604030504040204" pitchFamily="34" charset="0"/>
              </a:rPr>
              <a:t> ≤</a:t>
            </a:r>
            <a:r>
              <a:rPr lang="ar-SA" altLang="en-US" sz="2000" kern="0" dirty="0">
                <a:solidFill>
                  <a:srgbClr val="000000"/>
                </a:solidFill>
                <a:latin typeface="Tahoma"/>
                <a:cs typeface="Tahoma" panose="020B0604030504040204" pitchFamily="34" charset="0"/>
              </a:rPr>
              <a:t> دستورات 5-4 را تکرار کن</a:t>
            </a:r>
            <a:endParaRPr lang="en-US" altLang="en-US" sz="2000" kern="0" dirty="0">
              <a:solidFill>
                <a:srgbClr val="000000"/>
              </a:solidFill>
              <a:latin typeface="Tahoma"/>
              <a:cs typeface="Tahoma" panose="020B0604030504040204" pitchFamily="34" charset="0"/>
            </a:endParaRPr>
          </a:p>
          <a:p>
            <a:pPr marL="495300" lvl="0" indent="-495300" algn="r" defTabSz="914400" rtl="1" fontAlgn="base">
              <a:lnSpc>
                <a:spcPct val="80000"/>
              </a:lnSpc>
              <a:spcBef>
                <a:spcPct val="20000"/>
              </a:spcBef>
              <a:spcAft>
                <a:spcPct val="0"/>
              </a:spcAft>
              <a:buClr>
                <a:srgbClr val="7C1302"/>
              </a:buClr>
              <a:buFont typeface="Wingdings" panose="05000000000000000000" pitchFamily="2" charset="2"/>
              <a:buAutoNum type="arabicParenR"/>
            </a:pPr>
            <a:r>
              <a:rPr lang="en-US" altLang="en-US" sz="2000" kern="0" dirty="0" err="1">
                <a:solidFill>
                  <a:srgbClr val="000000"/>
                </a:solidFill>
                <a:latin typeface="Tahoma"/>
                <a:cs typeface="Tahoma" panose="020B0604030504040204" pitchFamily="34" charset="0"/>
              </a:rPr>
              <a:t>factN_K</a:t>
            </a:r>
            <a:r>
              <a:rPr lang="en-US" altLang="en-US" sz="2000" kern="0" dirty="0" smtClean="0">
                <a:solidFill>
                  <a:srgbClr val="000000"/>
                </a:solidFill>
                <a:latin typeface="Tahoma"/>
                <a:cs typeface="Tahoma" panose="020B0604030504040204" pitchFamily="34" charset="0"/>
              </a:rPr>
              <a:t> </a:t>
            </a:r>
            <a:r>
              <a:rPr lang="en-US" altLang="en-US" sz="2000" kern="0" dirty="0">
                <a:solidFill>
                  <a:srgbClr val="000000"/>
                </a:solidFill>
                <a:latin typeface="Tahoma"/>
                <a:cs typeface="Tahoma" panose="020B0604030504040204" pitchFamily="34" charset="0"/>
              </a:rPr>
              <a:t>× </a:t>
            </a:r>
            <a:r>
              <a:rPr lang="en-US" altLang="en-US" sz="2000" kern="0" dirty="0" err="1">
                <a:solidFill>
                  <a:srgbClr val="000000"/>
                </a:solidFill>
                <a:latin typeface="Tahoma"/>
                <a:cs typeface="Tahoma" panose="020B0604030504040204" pitchFamily="34" charset="0"/>
              </a:rPr>
              <a:t>i</a:t>
            </a:r>
            <a:r>
              <a:rPr lang="fa-IR" altLang="en-US" sz="2000" kern="0" dirty="0">
                <a:solidFill>
                  <a:srgbClr val="000000"/>
                </a:solidFill>
                <a:latin typeface="Tahoma"/>
                <a:cs typeface="Tahoma" panose="020B0604030504040204" pitchFamily="34" charset="0"/>
              </a:rPr>
              <a:t> ← </a:t>
            </a:r>
            <a:r>
              <a:rPr lang="en-US" altLang="en-US" sz="2000" kern="0" dirty="0" err="1">
                <a:solidFill>
                  <a:srgbClr val="000000"/>
                </a:solidFill>
                <a:latin typeface="Tahoma"/>
                <a:cs typeface="Tahoma" panose="020B0604030504040204" pitchFamily="34" charset="0"/>
              </a:rPr>
              <a:t>factN_K</a:t>
            </a:r>
            <a:endParaRPr lang="en-US" altLang="en-US" sz="2000" kern="0" dirty="0">
              <a:solidFill>
                <a:srgbClr val="000000"/>
              </a:solidFill>
              <a:latin typeface="Tahoma"/>
              <a:cs typeface="Tahoma" panose="020B0604030504040204" pitchFamily="34" charset="0"/>
            </a:endParaRPr>
          </a:p>
          <a:p>
            <a:pPr marL="495300" lvl="0" indent="-495300" algn="r" defTabSz="914400" rtl="1" fontAlgn="base">
              <a:lnSpc>
                <a:spcPct val="80000"/>
              </a:lnSpc>
              <a:spcBef>
                <a:spcPct val="20000"/>
              </a:spcBef>
              <a:spcAft>
                <a:spcPct val="0"/>
              </a:spcAft>
              <a:buClr>
                <a:srgbClr val="7C1302"/>
              </a:buClr>
              <a:buFont typeface="Wingdings" panose="05000000000000000000" pitchFamily="2" charset="2"/>
              <a:buAutoNum type="arabicParenR"/>
            </a:pPr>
            <a:r>
              <a:rPr lang="en-US" altLang="en-US" sz="2000" kern="0" dirty="0" err="1">
                <a:solidFill>
                  <a:srgbClr val="000000"/>
                </a:solidFill>
                <a:latin typeface="Tahoma"/>
                <a:cs typeface="Tahoma" panose="020B0604030504040204" pitchFamily="34" charset="0"/>
              </a:rPr>
              <a:t>i</a:t>
            </a:r>
            <a:r>
              <a:rPr lang="en-US" altLang="en-US" sz="2000" kern="0" dirty="0">
                <a:solidFill>
                  <a:srgbClr val="000000"/>
                </a:solidFill>
                <a:latin typeface="Tahoma"/>
                <a:cs typeface="Tahoma" panose="020B0604030504040204" pitchFamily="34" charset="0"/>
              </a:rPr>
              <a:t> + 1</a:t>
            </a:r>
            <a:r>
              <a:rPr lang="fa-IR" altLang="en-US" sz="2000" kern="0" dirty="0">
                <a:solidFill>
                  <a:srgbClr val="000000"/>
                </a:solidFill>
                <a:latin typeface="Tahoma"/>
                <a:cs typeface="Tahoma" panose="020B0604030504040204" pitchFamily="34" charset="0"/>
              </a:rPr>
              <a:t> ← </a:t>
            </a:r>
            <a:r>
              <a:rPr lang="en-US" altLang="en-US" sz="2000" kern="0" dirty="0" err="1" smtClean="0">
                <a:solidFill>
                  <a:srgbClr val="000000"/>
                </a:solidFill>
                <a:latin typeface="Tahoma"/>
                <a:cs typeface="Tahoma" panose="020B0604030504040204" pitchFamily="34" charset="0"/>
              </a:rPr>
              <a:t>i</a:t>
            </a:r>
            <a:endParaRPr lang="en-US" altLang="en-US" sz="2000" kern="0" dirty="0" smtClean="0">
              <a:solidFill>
                <a:srgbClr val="000000"/>
              </a:solidFill>
              <a:latin typeface="Tahoma"/>
            </a:endParaRPr>
          </a:p>
          <a:p>
            <a:pPr marL="495300" indent="-495300" algn="r" defTabSz="914400" rtl="1" fontAlgn="base">
              <a:spcBef>
                <a:spcPct val="20000"/>
              </a:spcBef>
              <a:spcAft>
                <a:spcPct val="0"/>
              </a:spcAft>
              <a:buClr>
                <a:srgbClr val="7C1302"/>
              </a:buClr>
              <a:buFont typeface="Wingdings" panose="05000000000000000000" pitchFamily="2" charset="2"/>
              <a:buAutoNum type="arabicParenR"/>
            </a:pPr>
            <a:r>
              <a:rPr lang="en-US" altLang="en-US" sz="2000" kern="0" dirty="0" smtClean="0">
                <a:solidFill>
                  <a:srgbClr val="000000"/>
                </a:solidFill>
                <a:latin typeface="Tahoma"/>
              </a:rPr>
              <a:t>result ← </a:t>
            </a:r>
            <a:r>
              <a:rPr lang="en-US" altLang="en-US" sz="2000" kern="0" dirty="0" err="1" smtClean="0">
                <a:solidFill>
                  <a:srgbClr val="000000"/>
                </a:solidFill>
                <a:latin typeface="Tahoma"/>
                <a:cs typeface="Tahoma" panose="020B0604030504040204" pitchFamily="34" charset="0"/>
              </a:rPr>
              <a:t>factN</a:t>
            </a:r>
            <a:r>
              <a:rPr lang="en-US" altLang="en-US" sz="2000" kern="0" dirty="0" smtClean="0">
                <a:solidFill>
                  <a:srgbClr val="000000"/>
                </a:solidFill>
                <a:latin typeface="Tahoma"/>
                <a:cs typeface="Tahoma" panose="020B0604030504040204" pitchFamily="34" charset="0"/>
              </a:rPr>
              <a:t> </a:t>
            </a:r>
            <a:r>
              <a:rPr lang="en-US" altLang="en-US" sz="2000" kern="0" dirty="0" smtClean="0">
                <a:solidFill>
                  <a:srgbClr val="000000"/>
                </a:solidFill>
                <a:latin typeface="Tahoma"/>
              </a:rPr>
              <a:t>/ (</a:t>
            </a:r>
            <a:r>
              <a:rPr lang="en-US" altLang="en-US" sz="2000" kern="0" dirty="0" err="1" smtClean="0">
                <a:solidFill>
                  <a:srgbClr val="000000"/>
                </a:solidFill>
                <a:latin typeface="Tahoma"/>
                <a:cs typeface="Tahoma" panose="020B0604030504040204" pitchFamily="34" charset="0"/>
              </a:rPr>
              <a:t>factK</a:t>
            </a:r>
            <a:r>
              <a:rPr lang="en-US" altLang="en-US" sz="2000" kern="0" dirty="0" smtClean="0">
                <a:solidFill>
                  <a:srgbClr val="000000"/>
                </a:solidFill>
                <a:latin typeface="Tahoma"/>
                <a:cs typeface="Tahoma" panose="020B0604030504040204" pitchFamily="34" charset="0"/>
              </a:rPr>
              <a:t> </a:t>
            </a:r>
            <a:r>
              <a:rPr lang="en-US" altLang="en-US" sz="2000" kern="0" dirty="0" smtClean="0">
                <a:solidFill>
                  <a:srgbClr val="000000"/>
                </a:solidFill>
                <a:latin typeface="Tahoma"/>
              </a:rPr>
              <a:t>× </a:t>
            </a:r>
            <a:r>
              <a:rPr lang="en-US" altLang="en-US" sz="2000" kern="0" dirty="0" err="1" smtClean="0">
                <a:solidFill>
                  <a:srgbClr val="000000"/>
                </a:solidFill>
                <a:latin typeface="Tahoma"/>
                <a:cs typeface="Tahoma" panose="020B0604030504040204" pitchFamily="34" charset="0"/>
              </a:rPr>
              <a:t>factN_K</a:t>
            </a:r>
            <a:r>
              <a:rPr lang="en-US" altLang="en-US" sz="2000" kern="0" dirty="0" smtClean="0">
                <a:solidFill>
                  <a:srgbClr val="000000"/>
                </a:solidFill>
                <a:latin typeface="Tahoma"/>
              </a:rPr>
              <a:t>)</a:t>
            </a:r>
          </a:p>
          <a:p>
            <a:pPr marL="495300" lvl="0" indent="-495300" algn="r" defTabSz="914400" rtl="1" fontAlgn="base">
              <a:spcBef>
                <a:spcPct val="20000"/>
              </a:spcBef>
              <a:spcAft>
                <a:spcPct val="0"/>
              </a:spcAft>
              <a:buClr>
                <a:srgbClr val="7C1302"/>
              </a:buClr>
              <a:buFont typeface="Wingdings" panose="05000000000000000000" pitchFamily="2" charset="2"/>
              <a:buAutoNum type="arabicParenR"/>
            </a:pPr>
            <a:r>
              <a:rPr lang="en-US" altLang="en-US" sz="2000" kern="0" dirty="0" smtClean="0">
                <a:solidFill>
                  <a:srgbClr val="000000"/>
                </a:solidFill>
                <a:latin typeface="Tahoma"/>
              </a:rPr>
              <a:t>result</a:t>
            </a:r>
            <a:r>
              <a:rPr lang="fa-IR" altLang="en-US" sz="2000" kern="0" dirty="0" smtClean="0">
                <a:solidFill>
                  <a:srgbClr val="000000"/>
                </a:solidFill>
                <a:latin typeface="Tahoma"/>
              </a:rPr>
              <a:t> </a:t>
            </a:r>
            <a:r>
              <a:rPr lang="fa-IR" altLang="en-US" sz="2000" kern="0" dirty="0">
                <a:solidFill>
                  <a:srgbClr val="000000"/>
                </a:solidFill>
                <a:latin typeface="Tahoma"/>
              </a:rPr>
              <a:t>را چاپ </a:t>
            </a:r>
            <a:r>
              <a:rPr lang="fa-IR" altLang="en-US" sz="2000" kern="0" dirty="0" smtClean="0">
                <a:solidFill>
                  <a:srgbClr val="000000"/>
                </a:solidFill>
                <a:latin typeface="Tahoma"/>
              </a:rPr>
              <a:t>کن</a:t>
            </a:r>
            <a:endParaRPr lang="fa-IR" altLang="en-US" sz="2000" kern="0" dirty="0">
              <a:solidFill>
                <a:srgbClr val="000000"/>
              </a:solidFill>
              <a:latin typeface="Tahoma"/>
            </a:endParaRPr>
          </a:p>
        </p:txBody>
      </p:sp>
      <p:sp>
        <p:nvSpPr>
          <p:cNvPr id="6" name="Left Brace 5"/>
          <p:cNvSpPr/>
          <p:nvPr/>
        </p:nvSpPr>
        <p:spPr>
          <a:xfrm>
            <a:off x="5473170" y="2613647"/>
            <a:ext cx="822960" cy="1097280"/>
          </a:xfrm>
          <a:prstGeom prst="leftBrace">
            <a:avLst/>
          </a:pr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3" name="Left Brace 22"/>
          <p:cNvSpPr/>
          <p:nvPr/>
        </p:nvSpPr>
        <p:spPr>
          <a:xfrm>
            <a:off x="5473170" y="3742587"/>
            <a:ext cx="822960" cy="1097280"/>
          </a:xfrm>
          <a:prstGeom prst="leftBrace">
            <a:avLst/>
          </a:pr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4" name="Left Brace 23"/>
          <p:cNvSpPr/>
          <p:nvPr/>
        </p:nvSpPr>
        <p:spPr>
          <a:xfrm>
            <a:off x="5457835" y="4888507"/>
            <a:ext cx="822960" cy="1097280"/>
          </a:xfrm>
          <a:prstGeom prst="leftBrace">
            <a:avLst/>
          </a:pr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25" name="Group 24"/>
          <p:cNvGrpSpPr/>
          <p:nvPr/>
        </p:nvGrpSpPr>
        <p:grpSpPr>
          <a:xfrm>
            <a:off x="901170" y="4260501"/>
            <a:ext cx="4133054" cy="2166845"/>
            <a:chOff x="5255393" y="3369168"/>
            <a:chExt cx="1675988" cy="927379"/>
          </a:xfrm>
        </p:grpSpPr>
        <p:grpSp>
          <p:nvGrpSpPr>
            <p:cNvPr id="26" name="Group 25">
              <a:extLst>
                <a:ext uri="{FF2B5EF4-FFF2-40B4-BE49-F238E27FC236}">
                  <a16:creationId xmlns:a16="http://schemas.microsoft.com/office/drawing/2014/main" id="{92B3B8D0-78E4-4E11-8385-13556D92A830}"/>
                </a:ext>
              </a:extLst>
            </p:cNvPr>
            <p:cNvGrpSpPr/>
            <p:nvPr/>
          </p:nvGrpSpPr>
          <p:grpSpPr>
            <a:xfrm rot="16200000">
              <a:off x="5721295" y="3133537"/>
              <a:ext cx="756309" cy="1306300"/>
              <a:chOff x="3937607" y="6551888"/>
              <a:chExt cx="1938418" cy="88401"/>
            </a:xfrm>
          </p:grpSpPr>
          <p:sp>
            <p:nvSpPr>
              <p:cNvPr id="32" name="Rectangle 31">
                <a:extLst>
                  <a:ext uri="{FF2B5EF4-FFF2-40B4-BE49-F238E27FC236}">
                    <a16:creationId xmlns:a16="http://schemas.microsoft.com/office/drawing/2014/main" id="{27A7FA5A-BD0A-409B-B382-2C05DC8D8495}"/>
                  </a:ext>
                </a:extLst>
              </p:cNvPr>
              <p:cNvSpPr/>
              <p:nvPr userDrawn="1"/>
            </p:nvSpPr>
            <p:spPr>
              <a:xfrm flipV="1">
                <a:off x="4316248" y="6553202"/>
                <a:ext cx="387525" cy="870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sp>
            <p:nvSpPr>
              <p:cNvPr id="33" name="Rectangle 32">
                <a:extLst>
                  <a:ext uri="{FF2B5EF4-FFF2-40B4-BE49-F238E27FC236}">
                    <a16:creationId xmlns:a16="http://schemas.microsoft.com/office/drawing/2014/main" id="{96F2D22A-E3FB-4CBE-8F5E-DC08CBD0355B}"/>
                  </a:ext>
                </a:extLst>
              </p:cNvPr>
              <p:cNvSpPr/>
              <p:nvPr userDrawn="1"/>
            </p:nvSpPr>
            <p:spPr>
              <a:xfrm flipV="1">
                <a:off x="4707001" y="6553202"/>
                <a:ext cx="387525" cy="87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sp>
            <p:nvSpPr>
              <p:cNvPr id="34" name="Rectangle 33">
                <a:extLst>
                  <a:ext uri="{FF2B5EF4-FFF2-40B4-BE49-F238E27FC236}">
                    <a16:creationId xmlns:a16="http://schemas.microsoft.com/office/drawing/2014/main" id="{D92F80E8-C580-437F-B4A1-116CE23D6CEA}"/>
                  </a:ext>
                </a:extLst>
              </p:cNvPr>
              <p:cNvSpPr/>
              <p:nvPr userDrawn="1"/>
            </p:nvSpPr>
            <p:spPr>
              <a:xfrm flipV="1">
                <a:off x="5097748" y="6553203"/>
                <a:ext cx="387525" cy="870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sp>
            <p:nvSpPr>
              <p:cNvPr id="35" name="Rectangle 34">
                <a:extLst>
                  <a:ext uri="{FF2B5EF4-FFF2-40B4-BE49-F238E27FC236}">
                    <a16:creationId xmlns:a16="http://schemas.microsoft.com/office/drawing/2014/main" id="{B3A8FAEA-639E-4679-A882-2BBC41D3245A}"/>
                  </a:ext>
                </a:extLst>
              </p:cNvPr>
              <p:cNvSpPr/>
              <p:nvPr userDrawn="1"/>
            </p:nvSpPr>
            <p:spPr>
              <a:xfrm flipV="1">
                <a:off x="5488500" y="6553202"/>
                <a:ext cx="387525" cy="870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sp>
            <p:nvSpPr>
              <p:cNvPr id="36" name="Rectangle 35">
                <a:extLst>
                  <a:ext uri="{FF2B5EF4-FFF2-40B4-BE49-F238E27FC236}">
                    <a16:creationId xmlns:a16="http://schemas.microsoft.com/office/drawing/2014/main" id="{F3E35A52-9D23-4038-8460-0B5931EBE447}"/>
                  </a:ext>
                </a:extLst>
              </p:cNvPr>
              <p:cNvSpPr/>
              <p:nvPr userDrawn="1"/>
            </p:nvSpPr>
            <p:spPr>
              <a:xfrm flipV="1">
                <a:off x="3937607" y="6551888"/>
                <a:ext cx="387525" cy="870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grpSp>
        <p:grpSp>
          <p:nvGrpSpPr>
            <p:cNvPr id="27" name="Group 26">
              <a:extLst>
                <a:ext uri="{FF2B5EF4-FFF2-40B4-BE49-F238E27FC236}">
                  <a16:creationId xmlns:a16="http://schemas.microsoft.com/office/drawing/2014/main" id="{9EB38B45-4E3A-452E-ACF9-F0FCDE2537DF}"/>
                </a:ext>
              </a:extLst>
            </p:cNvPr>
            <p:cNvGrpSpPr/>
            <p:nvPr/>
          </p:nvGrpSpPr>
          <p:grpSpPr>
            <a:xfrm>
              <a:off x="5255393" y="3369168"/>
              <a:ext cx="1675988" cy="927379"/>
              <a:chOff x="1835696" y="2493540"/>
              <a:chExt cx="4684858" cy="2592288"/>
            </a:xfrm>
            <a:solidFill>
              <a:schemeClr val="tx1">
                <a:lumMod val="75000"/>
                <a:lumOff val="25000"/>
              </a:schemeClr>
            </a:solidFill>
          </p:grpSpPr>
          <p:sp>
            <p:nvSpPr>
              <p:cNvPr id="28" name="Rounded Rectangle 3">
                <a:extLst>
                  <a:ext uri="{FF2B5EF4-FFF2-40B4-BE49-F238E27FC236}">
                    <a16:creationId xmlns:a16="http://schemas.microsoft.com/office/drawing/2014/main" id="{E924F4C1-F245-45C0-8F54-2238B718D9EE}"/>
                  </a:ext>
                </a:extLst>
              </p:cNvPr>
              <p:cNvSpPr/>
              <p:nvPr userDrawn="1"/>
            </p:nvSpPr>
            <p:spPr>
              <a:xfrm>
                <a:off x="2335414" y="2493540"/>
                <a:ext cx="3685422" cy="2373661"/>
              </a:xfrm>
              <a:custGeom>
                <a:avLst/>
                <a:gdLst/>
                <a:ahLst/>
                <a:cxnLst/>
                <a:rect l="l" t="t" r="r" b="b"/>
                <a:pathLst>
                  <a:path w="4248472" h="2736304">
                    <a:moveTo>
                      <a:pt x="144016" y="144016"/>
                    </a:moveTo>
                    <a:lnTo>
                      <a:pt x="144016" y="2520280"/>
                    </a:lnTo>
                    <a:lnTo>
                      <a:pt x="4104456" y="2520280"/>
                    </a:lnTo>
                    <a:lnTo>
                      <a:pt x="4104456" y="144016"/>
                    </a:lnTo>
                    <a:close/>
                    <a:moveTo>
                      <a:pt x="119332" y="0"/>
                    </a:moveTo>
                    <a:lnTo>
                      <a:pt x="4129140" y="0"/>
                    </a:lnTo>
                    <a:cubicBezTo>
                      <a:pt x="4195045" y="0"/>
                      <a:pt x="4248472" y="53427"/>
                      <a:pt x="4248472" y="119332"/>
                    </a:cubicBezTo>
                    <a:lnTo>
                      <a:pt x="4248472" y="2736304"/>
                    </a:lnTo>
                    <a:lnTo>
                      <a:pt x="0" y="2736304"/>
                    </a:lnTo>
                    <a:lnTo>
                      <a:pt x="0" y="119332"/>
                    </a:lnTo>
                    <a:cubicBezTo>
                      <a:pt x="0" y="53427"/>
                      <a:pt x="53427" y="0"/>
                      <a:pt x="119332" y="0"/>
                    </a:cubicBezTo>
                    <a:close/>
                  </a:path>
                </a:pathLst>
              </a:custGeom>
              <a:solidFill>
                <a:schemeClr val="tx1">
                  <a:lumMod val="75000"/>
                  <a:lumOff val="2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bg1"/>
                  </a:solidFill>
                </a:endParaRPr>
              </a:p>
            </p:txBody>
          </p:sp>
          <p:sp>
            <p:nvSpPr>
              <p:cNvPr id="29" name="Rectangle 28">
                <a:extLst>
                  <a:ext uri="{FF2B5EF4-FFF2-40B4-BE49-F238E27FC236}">
                    <a16:creationId xmlns:a16="http://schemas.microsoft.com/office/drawing/2014/main" id="{B3A67541-C831-4302-9FDA-00610C6CA1AC}"/>
                  </a:ext>
                </a:extLst>
              </p:cNvPr>
              <p:cNvSpPr/>
              <p:nvPr userDrawn="1"/>
            </p:nvSpPr>
            <p:spPr>
              <a:xfrm>
                <a:off x="1835696" y="4867201"/>
                <a:ext cx="4684858" cy="124930"/>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bg1"/>
                  </a:solidFill>
                </a:endParaRPr>
              </a:p>
            </p:txBody>
          </p:sp>
          <p:sp>
            <p:nvSpPr>
              <p:cNvPr id="30" name="Trapezoid 29">
                <a:extLst>
                  <a:ext uri="{FF2B5EF4-FFF2-40B4-BE49-F238E27FC236}">
                    <a16:creationId xmlns:a16="http://schemas.microsoft.com/office/drawing/2014/main" id="{E410C7E5-B857-4702-AE49-8A192E4B6053}"/>
                  </a:ext>
                </a:extLst>
              </p:cNvPr>
              <p:cNvSpPr/>
              <p:nvPr userDrawn="1"/>
            </p:nvSpPr>
            <p:spPr>
              <a:xfrm rot="10800000">
                <a:off x="1835696" y="4992131"/>
                <a:ext cx="4684858" cy="93697"/>
              </a:xfrm>
              <a:prstGeom prst="trapezoid">
                <a:avLst>
                  <a:gd name="adj" fmla="val 129851"/>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bg1"/>
                  </a:solidFill>
                </a:endParaRPr>
              </a:p>
            </p:txBody>
          </p:sp>
          <p:sp>
            <p:nvSpPr>
              <p:cNvPr id="31" name="Rectangle 30">
                <a:extLst>
                  <a:ext uri="{FF2B5EF4-FFF2-40B4-BE49-F238E27FC236}">
                    <a16:creationId xmlns:a16="http://schemas.microsoft.com/office/drawing/2014/main" id="{553B1384-F41B-4B65-9069-5409A514AC95}"/>
                  </a:ext>
                </a:extLst>
              </p:cNvPr>
              <p:cNvSpPr/>
              <p:nvPr userDrawn="1"/>
            </p:nvSpPr>
            <p:spPr>
              <a:xfrm>
                <a:off x="3929549" y="4904844"/>
                <a:ext cx="497151" cy="45093"/>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bg1"/>
                  </a:solidFill>
                </a:endParaRPr>
              </a:p>
            </p:txBody>
          </p:sp>
        </p:grpSp>
      </p:grpSp>
    </p:spTree>
    <p:extLst>
      <p:ext uri="{BB962C8B-B14F-4D97-AF65-F5344CB8AC3E}">
        <p14:creationId xmlns:p14="http://schemas.microsoft.com/office/powerpoint/2010/main" val="175510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 calcmode="lin" valueType="num">
                                      <p:cBhvr additive="base">
                                        <p:cTn id="4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anim calcmode="lin" valueType="num">
                                      <p:cBhvr additive="base">
                                        <p:cTn id="5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8" end="8"/>
                                            </p:txEl>
                                          </p:spTgt>
                                        </p:tgtEl>
                                        <p:attrNameLst>
                                          <p:attrName>style.visibility</p:attrName>
                                        </p:attrNameLst>
                                      </p:cBhvr>
                                      <p:to>
                                        <p:strVal val="visible"/>
                                      </p:to>
                                    </p:set>
                                    <p:anim calcmode="lin" valueType="num">
                                      <p:cBhvr additive="base">
                                        <p:cTn id="6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9" end="9"/>
                                            </p:txEl>
                                          </p:spTgt>
                                        </p:tgtEl>
                                        <p:attrNameLst>
                                          <p:attrName>style.visibility</p:attrName>
                                        </p:attrNameLst>
                                      </p:cBhvr>
                                      <p:to>
                                        <p:strVal val="visible"/>
                                      </p:to>
                                    </p:set>
                                    <p:anim calcmode="lin" valueType="num">
                                      <p:cBhvr additive="base">
                                        <p:cTn id="6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10" end="10"/>
                                            </p:txEl>
                                          </p:spTgt>
                                        </p:tgtEl>
                                        <p:attrNameLst>
                                          <p:attrName>style.visibility</p:attrName>
                                        </p:attrNameLst>
                                      </p:cBhvr>
                                      <p:to>
                                        <p:strVal val="visible"/>
                                      </p:to>
                                    </p:set>
                                    <p:anim calcmode="lin" valueType="num">
                                      <p:cBhvr additive="base">
                                        <p:cTn id="7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
                                            <p:txEl>
                                              <p:pRg st="11" end="11"/>
                                            </p:txEl>
                                          </p:spTgt>
                                        </p:tgtEl>
                                        <p:attrNameLst>
                                          <p:attrName>style.visibility</p:attrName>
                                        </p:attrNameLst>
                                      </p:cBhvr>
                                      <p:to>
                                        <p:strVal val="visible"/>
                                      </p:to>
                                    </p:set>
                                    <p:anim calcmode="lin" valueType="num">
                                      <p:cBhvr additive="base">
                                        <p:cTn id="7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
                                            <p:txEl>
                                              <p:pRg st="12" end="12"/>
                                            </p:txEl>
                                          </p:spTgt>
                                        </p:tgtEl>
                                        <p:attrNameLst>
                                          <p:attrName>style.visibility</p:attrName>
                                        </p:attrNameLst>
                                      </p:cBhvr>
                                      <p:to>
                                        <p:strVal val="visible"/>
                                      </p:to>
                                    </p:set>
                                    <p:anim calcmode="lin" valueType="num">
                                      <p:cBhvr additive="base">
                                        <p:cTn id="85"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
                                            <p:txEl>
                                              <p:pRg st="13" end="13"/>
                                            </p:txEl>
                                          </p:spTgt>
                                        </p:tgtEl>
                                        <p:attrNameLst>
                                          <p:attrName>style.visibility</p:attrName>
                                        </p:attrNameLst>
                                      </p:cBhvr>
                                      <p:to>
                                        <p:strVal val="visible"/>
                                      </p:to>
                                    </p:set>
                                    <p:anim calcmode="lin" valueType="num">
                                      <p:cBhvr additive="base">
                                        <p:cTn id="91"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5">
                                            <p:txEl>
                                              <p:pRg st="14" end="14"/>
                                            </p:txEl>
                                          </p:spTgt>
                                        </p:tgtEl>
                                        <p:attrNameLst>
                                          <p:attrName>style.visibility</p:attrName>
                                        </p:attrNameLst>
                                      </p:cBhvr>
                                      <p:to>
                                        <p:strVal val="visible"/>
                                      </p:to>
                                    </p:set>
                                    <p:anim calcmode="lin" valueType="num">
                                      <p:cBhvr additive="base">
                                        <p:cTn id="97"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5">
                                            <p:txEl>
                                              <p:pRg st="15" end="15"/>
                                            </p:txEl>
                                          </p:spTgt>
                                        </p:tgtEl>
                                        <p:attrNameLst>
                                          <p:attrName>style.visibility</p:attrName>
                                        </p:attrNameLst>
                                      </p:cBhvr>
                                      <p:to>
                                        <p:strVal val="visible"/>
                                      </p:to>
                                    </p:set>
                                    <p:anim calcmode="lin" valueType="num">
                                      <p:cBhvr additive="base">
                                        <p:cTn id="103"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5">
                                            <p:txEl>
                                              <p:pRg st="16" end="16"/>
                                            </p:txEl>
                                          </p:spTgt>
                                        </p:tgtEl>
                                        <p:attrNameLst>
                                          <p:attrName>style.visibility</p:attrName>
                                        </p:attrNameLst>
                                      </p:cBhvr>
                                      <p:to>
                                        <p:strVal val="visible"/>
                                      </p:to>
                                    </p:set>
                                    <p:anim calcmode="lin" valueType="num">
                                      <p:cBhvr additive="base">
                                        <p:cTn id="109"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25"/>
                                        </p:tgtEl>
                                        <p:attrNameLst>
                                          <p:attrName>style.visibility</p:attrName>
                                        </p:attrNameLst>
                                      </p:cBhvr>
                                      <p:to>
                                        <p:strVal val="visible"/>
                                      </p:to>
                                    </p:set>
                                    <p:anim calcmode="lin" valueType="num">
                                      <p:cBhvr additive="base">
                                        <p:cTn id="115" dur="500" fill="hold"/>
                                        <p:tgtEl>
                                          <p:spTgt spid="25"/>
                                        </p:tgtEl>
                                        <p:attrNameLst>
                                          <p:attrName>ppt_x</p:attrName>
                                        </p:attrNameLst>
                                      </p:cBhvr>
                                      <p:tavLst>
                                        <p:tav tm="0">
                                          <p:val>
                                            <p:strVal val="#ppt_x"/>
                                          </p:val>
                                        </p:tav>
                                        <p:tav tm="100000">
                                          <p:val>
                                            <p:strVal val="#ppt_x"/>
                                          </p:val>
                                        </p:tav>
                                      </p:tavLst>
                                    </p:anim>
                                    <p:anim calcmode="lin" valueType="num">
                                      <p:cBhvr additive="base">
                                        <p:cTn id="11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3"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a:solidFill>
                  <a:schemeClr val="tx1"/>
                </a:solidFill>
              </a:rPr>
              <a:t>زیرالگوریتمها</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bwMode="auto">
          <a:xfrm>
            <a:off x="901170" y="1310640"/>
            <a:ext cx="10789920" cy="547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2000" kern="0" dirty="0" smtClean="0">
                <a:cs typeface="Tahoma" panose="020B0604030504040204" pitchFamily="34" charset="0"/>
              </a:rPr>
              <a:t>در الگوریتمهای نوشته شده تا کنون، بعضی اعمال مانند خواندن یک آرایه دوبعدی و یا چاپ آن مرتبا مورد استفاده قرار می گرفتند. </a:t>
            </a:r>
          </a:p>
          <a:p>
            <a:pPr defTabSz="914400" eaLnBrk="1" hangingPunct="1">
              <a:lnSpc>
                <a:spcPct val="80000"/>
              </a:lnSpc>
            </a:pPr>
            <a:r>
              <a:rPr lang="fa-IR" altLang="en-US" sz="2000" kern="0" dirty="0" smtClean="0">
                <a:cs typeface="Tahoma" panose="020B0604030504040204" pitchFamily="34" charset="0"/>
              </a:rPr>
              <a:t>این قبیل الگوریتمها را می توان </a:t>
            </a:r>
            <a:r>
              <a:rPr lang="fa-IR" altLang="en-US" sz="2000" kern="0" dirty="0" smtClean="0">
                <a:solidFill>
                  <a:srgbClr val="FF0000"/>
                </a:solidFill>
                <a:cs typeface="Tahoma" panose="020B0604030504040204" pitchFamily="34" charset="0"/>
              </a:rPr>
              <a:t>یکبار نوشت و چندین بار </a:t>
            </a:r>
            <a:r>
              <a:rPr lang="fa-IR" altLang="en-US" sz="2000" kern="0" dirty="0" smtClean="0">
                <a:cs typeface="Tahoma" panose="020B0604030504040204" pitchFamily="34" charset="0"/>
              </a:rPr>
              <a:t>مورد استفاده قرار داد، که به آنها </a:t>
            </a:r>
            <a:r>
              <a:rPr lang="fa-IR" altLang="en-US" sz="2000" b="1" kern="0" dirty="0" smtClean="0">
                <a:cs typeface="Tahoma" panose="020B0604030504040204" pitchFamily="34" charset="0"/>
              </a:rPr>
              <a:t>زیرالگوریتم </a:t>
            </a:r>
            <a:r>
              <a:rPr lang="fa-IR" altLang="en-US" sz="2000" kern="0" dirty="0" smtClean="0">
                <a:cs typeface="Tahoma" panose="020B0604030504040204" pitchFamily="34" charset="0"/>
              </a:rPr>
              <a:t>گفته می شود.</a:t>
            </a:r>
          </a:p>
          <a:p>
            <a:pPr defTabSz="914400" eaLnBrk="1" hangingPunct="1">
              <a:lnSpc>
                <a:spcPct val="80000"/>
              </a:lnSpc>
            </a:pPr>
            <a:r>
              <a:rPr lang="fa-IR" altLang="en-US" sz="2000" kern="0" dirty="0" smtClean="0">
                <a:cs typeface="Tahoma" panose="020B0604030504040204" pitchFamily="34" charset="0"/>
              </a:rPr>
              <a:t>درحقیقت زیرالگوریتم یک قطعه الگوریتم کمکی است که داده هایی را بعنوان ورودی از الگوریتم اصلی دریافت و پس از انجام پردازش برروی آنها، داده یا داده هایی را بعنوان خروجی باز می گرداند. هر زیرالگوریتم دارای یک نام است که الگوریتم اصلی می تواند آن را توسط نامش فراخوانی نماید.</a:t>
            </a:r>
          </a:p>
          <a:p>
            <a:pPr defTabSz="914400" eaLnBrk="1" hangingPunct="1">
              <a:lnSpc>
                <a:spcPct val="80000"/>
              </a:lnSpc>
            </a:pPr>
            <a:r>
              <a:rPr lang="fa-IR" altLang="en-US" sz="2000" kern="0" dirty="0" smtClean="0">
                <a:cs typeface="Tahoma" panose="020B0604030504040204" pitchFamily="34" charset="0"/>
              </a:rPr>
              <a:t>زیرالگوریتم دارای مزایای متعدی است که اهم آنها عبارتند از :</a:t>
            </a:r>
          </a:p>
          <a:p>
            <a:pPr lvl="1" defTabSz="914400" eaLnBrk="1" hangingPunct="1">
              <a:lnSpc>
                <a:spcPct val="80000"/>
              </a:lnSpc>
            </a:pPr>
            <a:r>
              <a:rPr lang="fa-IR" altLang="en-US" sz="1800" kern="0" dirty="0" smtClean="0">
                <a:solidFill>
                  <a:srgbClr val="FF0000"/>
                </a:solidFill>
                <a:cs typeface="Tahoma" panose="020B0604030504040204" pitchFamily="34" charset="0"/>
              </a:rPr>
              <a:t>جلوگیری از تکرار </a:t>
            </a:r>
            <a:r>
              <a:rPr lang="fa-IR" altLang="en-US" sz="1800" kern="0" dirty="0" smtClean="0">
                <a:cs typeface="Tahoma" panose="020B0604030504040204" pitchFamily="34" charset="0"/>
              </a:rPr>
              <a:t>الگوریتمهایی که مرتبا مورد استفاده قرار می گیرند.</a:t>
            </a:r>
          </a:p>
          <a:p>
            <a:pPr lvl="1" defTabSz="914400" eaLnBrk="1" hangingPunct="1">
              <a:lnSpc>
                <a:spcPct val="80000"/>
              </a:lnSpc>
            </a:pPr>
            <a:r>
              <a:rPr lang="fa-IR" altLang="en-US" sz="1800" kern="0" dirty="0" smtClean="0">
                <a:solidFill>
                  <a:srgbClr val="FF0000"/>
                </a:solidFill>
                <a:cs typeface="Tahoma" panose="020B0604030504040204" pitchFamily="34" charset="0"/>
              </a:rPr>
              <a:t>ساده شدن عیب یابی </a:t>
            </a:r>
            <a:r>
              <a:rPr lang="fa-IR" altLang="en-US" sz="1800" kern="0" dirty="0" smtClean="0">
                <a:cs typeface="Tahoma" panose="020B0604030504040204" pitchFamily="34" charset="0"/>
              </a:rPr>
              <a:t>و اشکالزدایی الگوریتم</a:t>
            </a:r>
          </a:p>
          <a:p>
            <a:pPr lvl="1" defTabSz="914400" eaLnBrk="1" hangingPunct="1">
              <a:lnSpc>
                <a:spcPct val="80000"/>
              </a:lnSpc>
            </a:pPr>
            <a:r>
              <a:rPr lang="fa-IR" altLang="en-US" sz="1800" kern="0" dirty="0" smtClean="0">
                <a:solidFill>
                  <a:srgbClr val="FF0000"/>
                </a:solidFill>
                <a:cs typeface="Tahoma" panose="020B0604030504040204" pitchFamily="34" charset="0"/>
              </a:rPr>
              <a:t>بالا رفتن خوانایی برنامه</a:t>
            </a:r>
          </a:p>
          <a:p>
            <a:pPr lvl="1" defTabSz="914400" eaLnBrk="1" hangingPunct="1">
              <a:lnSpc>
                <a:spcPct val="80000"/>
              </a:lnSpc>
            </a:pPr>
            <a:r>
              <a:rPr lang="fa-IR" altLang="en-US" sz="1800" kern="0" dirty="0" smtClean="0">
                <a:cs typeface="Tahoma" panose="020B0604030504040204" pitchFamily="34" charset="0"/>
              </a:rPr>
              <a:t>امکان </a:t>
            </a:r>
            <a:r>
              <a:rPr lang="fa-IR" altLang="en-US" sz="1800" kern="0" dirty="0" smtClean="0">
                <a:solidFill>
                  <a:srgbClr val="FF0000"/>
                </a:solidFill>
                <a:cs typeface="Tahoma" panose="020B0604030504040204" pitchFamily="34" charset="0"/>
              </a:rPr>
              <a:t>تقسیم کار </a:t>
            </a:r>
            <a:r>
              <a:rPr lang="fa-IR" altLang="en-US" sz="1800" kern="0" dirty="0" smtClean="0">
                <a:cs typeface="Tahoma" panose="020B0604030504040204" pitchFamily="34" charset="0"/>
              </a:rPr>
              <a:t>به چند بخش و  واگذاری آن به افراد مختلف</a:t>
            </a:r>
          </a:p>
          <a:p>
            <a:pPr defTabSz="914400" eaLnBrk="1" hangingPunct="1">
              <a:lnSpc>
                <a:spcPct val="80000"/>
              </a:lnSpc>
            </a:pPr>
            <a:r>
              <a:rPr lang="fa-IR" altLang="en-US" sz="2000" kern="0" dirty="0" smtClean="0">
                <a:cs typeface="Tahoma" panose="020B0604030504040204" pitchFamily="34" charset="0"/>
              </a:rPr>
              <a:t>هر الگوریتم می تواند برای تبادل اطلاعات با زیرالگوریتم، تعدادی از متغیرهای خود را به زیرالگوریتم ارسال کند و یا داده هایی را از آن دریافت کند. متغیرهایی را که برای تبادل اطلاعات بین الگوریتم و زیرالگوریتم بکار می روند را </a:t>
            </a:r>
            <a:r>
              <a:rPr lang="fa-IR" altLang="en-US" sz="2000" b="1" kern="0" dirty="0" smtClean="0">
                <a:cs typeface="Tahoma" panose="020B0604030504040204" pitchFamily="34" charset="0"/>
              </a:rPr>
              <a:t>پارامتر </a:t>
            </a:r>
            <a:r>
              <a:rPr lang="fa-IR" altLang="en-US" sz="2000" kern="0" dirty="0" smtClean="0">
                <a:cs typeface="Tahoma" panose="020B0604030504040204" pitchFamily="34" charset="0"/>
              </a:rPr>
              <a:t>می گوییم. بنابراین پارامترها می توانند </a:t>
            </a:r>
            <a:r>
              <a:rPr lang="fa-IR" altLang="en-US" sz="2000" b="1" kern="0" dirty="0" smtClean="0">
                <a:cs typeface="Tahoma" panose="020B0604030504040204" pitchFamily="34" charset="0"/>
              </a:rPr>
              <a:t>ورودی</a:t>
            </a:r>
            <a:r>
              <a:rPr lang="fa-IR" altLang="en-US" sz="2000" kern="0" dirty="0" smtClean="0">
                <a:cs typeface="Tahoma" panose="020B0604030504040204" pitchFamily="34" charset="0"/>
              </a:rPr>
              <a:t> (به زیرالگوریتم) یا </a:t>
            </a:r>
            <a:r>
              <a:rPr lang="fa-IR" altLang="en-US" sz="2000" b="1" kern="0" dirty="0" smtClean="0">
                <a:cs typeface="Tahoma" panose="020B0604030504040204" pitchFamily="34" charset="0"/>
              </a:rPr>
              <a:t>خروجی</a:t>
            </a:r>
            <a:r>
              <a:rPr lang="fa-IR" altLang="en-US" sz="2000" kern="0" dirty="0" smtClean="0">
                <a:cs typeface="Tahoma" panose="020B0604030504040204" pitchFamily="34" charset="0"/>
              </a:rPr>
              <a:t> (از زیرالگوریتم) باشند. هر زیرالگوریتم می تواند هر تعداد پارامتر ورودی یا خروجی داشته باشد و یا می تواند اصلا پارامتر نداشته باشد.</a:t>
            </a:r>
          </a:p>
        </p:txBody>
      </p:sp>
    </p:spTree>
    <p:extLst>
      <p:ext uri="{BB962C8B-B14F-4D97-AF65-F5344CB8AC3E}">
        <p14:creationId xmlns:p14="http://schemas.microsoft.com/office/powerpoint/2010/main" val="1696707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a:solidFill>
                  <a:schemeClr val="tx1"/>
                </a:solidFill>
              </a:rPr>
              <a:t>نحوه استفاده از زیرالگوریتم</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1" name="Rectangle 3"/>
          <p:cNvSpPr txBox="1">
            <a:spLocks noChangeArrowheads="1"/>
          </p:cNvSpPr>
          <p:nvPr/>
        </p:nvSpPr>
        <p:spPr bwMode="auto">
          <a:xfrm>
            <a:off x="901170" y="1086160"/>
            <a:ext cx="10789920"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2000" kern="0" dirty="0" smtClean="0">
                <a:cs typeface="Tahoma" panose="020B0604030504040204" pitchFamily="34" charset="0"/>
              </a:rPr>
              <a:t>استفاده از یک زیرالگوریتم دارای دو مرحله است :</a:t>
            </a:r>
            <a:endParaRPr lang="fa-IR" altLang="en-US" sz="2000" b="1" kern="0" dirty="0" smtClean="0">
              <a:cs typeface="Tahoma" panose="020B0604030504040204" pitchFamily="34" charset="0"/>
            </a:endParaRPr>
          </a:p>
          <a:p>
            <a:pPr lvl="1" defTabSz="914400" eaLnBrk="1" hangingPunct="1">
              <a:lnSpc>
                <a:spcPct val="80000"/>
              </a:lnSpc>
            </a:pPr>
            <a:r>
              <a:rPr lang="fa-IR" altLang="en-US" sz="1800" b="1" kern="0" dirty="0" smtClean="0">
                <a:cs typeface="Tahoma" panose="020B0604030504040204" pitchFamily="34" charset="0"/>
              </a:rPr>
              <a:t>تعریف زیرالگوریتم:</a:t>
            </a:r>
            <a:r>
              <a:rPr lang="fa-IR" altLang="en-US" sz="1800" kern="0" dirty="0" smtClean="0">
                <a:cs typeface="Tahoma" panose="020B0604030504040204" pitchFamily="34" charset="0"/>
              </a:rPr>
              <a:t> برای تعریف زیرالگوریتم ابتدا نام آن و سپس در داخل پرانتز لیست پارامترهای آن را مشخص می نماییم. پس از آن نیز دستورات تشکیل دهنده زیرالگوریتم را می نویسیم. لازم به ذکر است که زیرالگوریتم حتما باید دارای دستور </a:t>
            </a:r>
            <a:r>
              <a:rPr lang="fa-IR" altLang="en-US" sz="1800" b="1" kern="0" dirty="0" smtClean="0">
                <a:solidFill>
                  <a:srgbClr val="FF0000"/>
                </a:solidFill>
                <a:cs typeface="Tahoma" panose="020B0604030504040204" pitchFamily="34" charset="0"/>
              </a:rPr>
              <a:t>برگشت</a:t>
            </a:r>
            <a:r>
              <a:rPr lang="fa-IR" altLang="en-US" sz="1800" kern="0" dirty="0" smtClean="0">
                <a:cs typeface="Tahoma" panose="020B0604030504040204" pitchFamily="34" charset="0"/>
              </a:rPr>
              <a:t> باشد. این دستور باعث می شود که کنترل اجرا به الگوریتم اصلی بازگردد.</a:t>
            </a:r>
            <a:endParaRPr lang="fa-IR" altLang="en-US" sz="1800" b="1" kern="0" dirty="0" smtClean="0">
              <a:cs typeface="Tahoma" panose="020B0604030504040204" pitchFamily="34" charset="0"/>
            </a:endParaRPr>
          </a:p>
          <a:p>
            <a:pPr lvl="1" defTabSz="914400" eaLnBrk="1" hangingPunct="1">
              <a:lnSpc>
                <a:spcPct val="80000"/>
              </a:lnSpc>
            </a:pPr>
            <a:r>
              <a:rPr lang="fa-IR" altLang="en-US" sz="1800" b="1" kern="0" dirty="0" smtClean="0">
                <a:cs typeface="Tahoma" panose="020B0604030504040204" pitchFamily="34" charset="0"/>
              </a:rPr>
              <a:t>فراخوانی زبرالگوریتم:</a:t>
            </a:r>
            <a:r>
              <a:rPr lang="fa-IR" altLang="en-US" sz="1800" kern="0" dirty="0" smtClean="0">
                <a:cs typeface="Tahoma" panose="020B0604030504040204" pitchFamily="34" charset="0"/>
              </a:rPr>
              <a:t> پس از تعریف یک زیرالگوریتم، می توان آن را از هر نقطه ای از الگوریتم اصلی فراخوانی کرد. فراخوانی شامل نام زیرالگوریتم و سپس در داخل پرانتز لیست پارامترهای ارسالی و دریافتی به زیرالگوریتم می باشد.</a:t>
            </a:r>
            <a:endParaRPr lang="en-US" altLang="en-US" sz="1800" kern="0" dirty="0" smtClean="0">
              <a:cs typeface="Tahoma" panose="020B0604030504040204" pitchFamily="34" charset="0"/>
            </a:endParaRPr>
          </a:p>
        </p:txBody>
      </p:sp>
      <p:sp>
        <p:nvSpPr>
          <p:cNvPr id="63" name="Rectangle 3"/>
          <p:cNvSpPr txBox="1">
            <a:spLocks noChangeArrowheads="1"/>
          </p:cNvSpPr>
          <p:nvPr/>
        </p:nvSpPr>
        <p:spPr bwMode="auto">
          <a:xfrm>
            <a:off x="680720" y="3027679"/>
            <a:ext cx="11010370" cy="3469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90000"/>
              </a:lnSpc>
            </a:pPr>
            <a:r>
              <a:rPr lang="fa-IR" altLang="en-US" sz="2000" kern="0" dirty="0" smtClean="0">
                <a:cs typeface="Tahoma" panose="020B0604030504040204" pitchFamily="34" charset="0"/>
              </a:rPr>
              <a:t>زیرالگوریتمها به سه دسته اصلی تقسیم می گردند :</a:t>
            </a:r>
          </a:p>
          <a:p>
            <a:pPr defTabSz="914400" eaLnBrk="1" hangingPunct="1">
              <a:lnSpc>
                <a:spcPct val="90000"/>
              </a:lnSpc>
            </a:pPr>
            <a:endParaRPr lang="fa-IR" altLang="en-US" sz="2000" kern="0" dirty="0" smtClean="0">
              <a:cs typeface="Tahoma" panose="020B0604030504040204" pitchFamily="34" charset="0"/>
            </a:endParaRPr>
          </a:p>
          <a:p>
            <a:pPr lvl="1" defTabSz="914400" eaLnBrk="1" hangingPunct="1">
              <a:lnSpc>
                <a:spcPct val="90000"/>
              </a:lnSpc>
            </a:pPr>
            <a:r>
              <a:rPr lang="fa-IR" altLang="en-US" sz="1900" kern="0" dirty="0" smtClean="0">
                <a:cs typeface="Tahoma" panose="020B0604030504040204" pitchFamily="34" charset="0"/>
              </a:rPr>
              <a:t>زیرالگوریتمهایی که مقدار خروجی </a:t>
            </a:r>
            <a:r>
              <a:rPr lang="fa-IR" altLang="en-US" sz="1900" kern="0" dirty="0" smtClean="0">
                <a:solidFill>
                  <a:srgbClr val="FF0000"/>
                </a:solidFill>
                <a:cs typeface="Tahoma" panose="020B0604030504040204" pitchFamily="34" charset="0"/>
              </a:rPr>
              <a:t>ندارند</a:t>
            </a:r>
            <a:r>
              <a:rPr lang="fa-IR" altLang="en-US" sz="1900" kern="0" dirty="0" smtClean="0">
                <a:cs typeface="Tahoma" panose="020B0604030504040204" pitchFamily="34" charset="0"/>
              </a:rPr>
              <a:t>. </a:t>
            </a:r>
          </a:p>
          <a:p>
            <a:pPr lvl="1" defTabSz="914400" eaLnBrk="1" hangingPunct="1">
              <a:lnSpc>
                <a:spcPct val="90000"/>
              </a:lnSpc>
            </a:pPr>
            <a:endParaRPr lang="fa-IR" altLang="en-US" sz="1900" kern="0" dirty="0" smtClean="0">
              <a:cs typeface="Tahoma" panose="020B0604030504040204" pitchFamily="34" charset="0"/>
            </a:endParaRPr>
          </a:p>
          <a:p>
            <a:pPr lvl="1" defTabSz="914400" eaLnBrk="1" hangingPunct="1">
              <a:lnSpc>
                <a:spcPct val="90000"/>
              </a:lnSpc>
            </a:pPr>
            <a:r>
              <a:rPr lang="fa-IR" altLang="en-US" sz="1900" kern="0" dirty="0" smtClean="0">
                <a:cs typeface="Tahoma" panose="020B0604030504040204" pitchFamily="34" charset="0"/>
              </a:rPr>
              <a:t>زیرالگوریتمهایی که یک مقدار خروجی دارند. معمولا در این قبیل زیرالگوریتمها، بجای اینکه از </a:t>
            </a:r>
            <a:r>
              <a:rPr lang="fa-IR" altLang="en-US" sz="1900" kern="0" dirty="0" smtClean="0">
                <a:solidFill>
                  <a:srgbClr val="FF0000"/>
                </a:solidFill>
                <a:cs typeface="Tahoma" panose="020B0604030504040204" pitchFamily="34" charset="0"/>
              </a:rPr>
              <a:t>یک پارامتر </a:t>
            </a:r>
            <a:r>
              <a:rPr lang="fa-IR" altLang="en-US" sz="1900" kern="0" dirty="0" smtClean="0">
                <a:cs typeface="Tahoma" panose="020B0604030504040204" pitchFamily="34" charset="0"/>
              </a:rPr>
              <a:t>خروجی استفاده شود، نام خود زیرالگوریتم نماینده مقدار بازگشتی است. اینکار در ریاضیات معمولی نیز رایج است. مثلا وقتی از عبارت </a:t>
            </a:r>
            <a:r>
              <a:rPr lang="en-US" altLang="en-US" sz="1900" kern="0" dirty="0" smtClean="0">
                <a:cs typeface="Tahoma" panose="020B0604030504040204" pitchFamily="34" charset="0"/>
              </a:rPr>
              <a:t>a = 2 × sin(30)</a:t>
            </a:r>
            <a:r>
              <a:rPr lang="fa-IR" altLang="en-US" sz="1900" kern="0" dirty="0" smtClean="0">
                <a:cs typeface="Tahoma" panose="020B0604030504040204" pitchFamily="34" charset="0"/>
              </a:rPr>
              <a:t> استفاده می کنیم، خود نام تابع یعنی </a:t>
            </a:r>
            <a:r>
              <a:rPr lang="en-US" altLang="en-US" sz="1900" kern="0" dirty="0" smtClean="0">
                <a:cs typeface="Tahoma" panose="020B0604030504040204" pitchFamily="34" charset="0"/>
              </a:rPr>
              <a:t>sin(30)</a:t>
            </a:r>
            <a:r>
              <a:rPr lang="fa-IR" altLang="en-US" sz="1900" kern="0" dirty="0" smtClean="0">
                <a:cs typeface="Tahoma" panose="020B0604030504040204" pitchFamily="34" charset="0"/>
              </a:rPr>
              <a:t> جایگزین مقدار حاصل یعنی 2/1 شده است.</a:t>
            </a:r>
          </a:p>
          <a:p>
            <a:pPr lvl="1" defTabSz="914400" eaLnBrk="1" hangingPunct="1">
              <a:lnSpc>
                <a:spcPct val="90000"/>
              </a:lnSpc>
            </a:pPr>
            <a:endParaRPr lang="fa-IR" altLang="en-US" sz="1900" kern="0" dirty="0" smtClean="0">
              <a:cs typeface="Tahoma" panose="020B0604030504040204" pitchFamily="34" charset="0"/>
            </a:endParaRPr>
          </a:p>
          <a:p>
            <a:pPr lvl="1" defTabSz="914400" eaLnBrk="1" hangingPunct="1">
              <a:lnSpc>
                <a:spcPct val="90000"/>
              </a:lnSpc>
            </a:pPr>
            <a:r>
              <a:rPr lang="fa-IR" altLang="en-US" sz="1900" kern="0" dirty="0" smtClean="0">
                <a:cs typeface="Tahoma" panose="020B0604030504040204" pitchFamily="34" charset="0"/>
              </a:rPr>
              <a:t>زیر الگوریتمهایی که </a:t>
            </a:r>
            <a:r>
              <a:rPr lang="fa-IR" altLang="en-US" sz="1900" kern="0" dirty="0" smtClean="0">
                <a:solidFill>
                  <a:srgbClr val="FF0000"/>
                </a:solidFill>
                <a:cs typeface="Tahoma" panose="020B0604030504040204" pitchFamily="34" charset="0"/>
              </a:rPr>
              <a:t>چندین مقدار </a:t>
            </a:r>
            <a:r>
              <a:rPr lang="fa-IR" altLang="en-US" sz="1900" kern="0" dirty="0" smtClean="0">
                <a:cs typeface="Tahoma" panose="020B0604030504040204" pitchFamily="34" charset="0"/>
              </a:rPr>
              <a:t>باز می گردانند. این زیر الگوریتمها از پارامترهای خروجی برای بازگرداندن مقادیر استفاده می کنند. البته برای بازگرداندن یک مقدار نیز می توان از پارامترها استفاده کرد ولی اینکار متداول نیست.</a:t>
            </a:r>
            <a:endParaRPr lang="en-US" altLang="en-US" sz="1900" kern="0" dirty="0" smtClean="0">
              <a:cs typeface="Tahoma" panose="020B0604030504040204" pitchFamily="34" charset="0"/>
            </a:endParaRPr>
          </a:p>
        </p:txBody>
      </p:sp>
    </p:spTree>
    <p:extLst>
      <p:ext uri="{BB962C8B-B14F-4D97-AF65-F5344CB8AC3E}">
        <p14:creationId xmlns:p14="http://schemas.microsoft.com/office/powerpoint/2010/main" val="1777819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مثال از زیر الگوریتم</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11" name="Rectangle 3"/>
          <p:cNvSpPr txBox="1">
            <a:spLocks noChangeArrowheads="1"/>
          </p:cNvSpPr>
          <p:nvPr/>
        </p:nvSpPr>
        <p:spPr bwMode="auto">
          <a:xfrm>
            <a:off x="3461490" y="1113423"/>
            <a:ext cx="82296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defTabSz="914400" eaLnBrk="1" hangingPunct="1">
              <a:buNone/>
            </a:pPr>
            <a:r>
              <a:rPr lang="fa-IR" altLang="en-US" sz="2400" kern="0" dirty="0" smtClean="0">
                <a:cs typeface="Tahoma" panose="020B0604030504040204" pitchFamily="34" charset="0"/>
              </a:rPr>
              <a:t>الگوریتمی بنویسید که مقدار ترکیب </a:t>
            </a:r>
            <a:r>
              <a:rPr lang="en-US" altLang="en-US" sz="2400" kern="0" dirty="0" smtClean="0">
                <a:cs typeface="Tahoma" panose="020B0604030504040204" pitchFamily="34" charset="0"/>
              </a:rPr>
              <a:t>n</a:t>
            </a:r>
            <a:r>
              <a:rPr lang="fa-IR" altLang="en-US" sz="2400" kern="0" dirty="0" smtClean="0">
                <a:cs typeface="Tahoma" panose="020B0604030504040204" pitchFamily="34" charset="0"/>
              </a:rPr>
              <a:t> به </a:t>
            </a:r>
            <a:r>
              <a:rPr lang="en-US" altLang="en-US" sz="2400" kern="0" dirty="0" smtClean="0">
                <a:cs typeface="Tahoma" panose="020B0604030504040204" pitchFamily="34" charset="0"/>
              </a:rPr>
              <a:t>k</a:t>
            </a:r>
            <a:r>
              <a:rPr lang="fa-IR" altLang="en-US" sz="2400" kern="0" dirty="0" smtClean="0">
                <a:cs typeface="Tahoma" panose="020B0604030504040204" pitchFamily="34" charset="0"/>
              </a:rPr>
              <a:t> را محاسبه کند.</a:t>
            </a:r>
            <a:endParaRPr lang="en-US" altLang="en-US" sz="2400" kern="0" dirty="0" smtClean="0">
              <a:cs typeface="Tahoma" panose="020B0604030504040204" pitchFamily="34" charset="0"/>
            </a:endParaRPr>
          </a:p>
        </p:txBody>
      </p:sp>
      <p:graphicFrame>
        <p:nvGraphicFramePr>
          <p:cNvPr id="13" name="Object 4"/>
          <p:cNvGraphicFramePr>
            <a:graphicFrameLocks noChangeAspect="1"/>
          </p:cNvGraphicFramePr>
          <p:nvPr>
            <p:extLst>
              <p:ext uri="{D42A27DB-BD31-4B8C-83A1-F6EECF244321}">
                <p14:modId xmlns:p14="http://schemas.microsoft.com/office/powerpoint/2010/main" val="1393774354"/>
              </p:ext>
            </p:extLst>
          </p:nvPr>
        </p:nvGraphicFramePr>
        <p:xfrm>
          <a:off x="539750" y="1479219"/>
          <a:ext cx="2477770" cy="1053161"/>
        </p:xfrm>
        <a:graphic>
          <a:graphicData uri="http://schemas.openxmlformats.org/presentationml/2006/ole">
            <mc:AlternateContent xmlns:mc="http://schemas.openxmlformats.org/markup-compatibility/2006">
              <mc:Choice xmlns:v="urn:schemas-microsoft-com:vml" Requires="v">
                <p:oleObj spid="_x0000_s2057" name="Equation" r:id="rId3" imgW="1079500" imgH="457200" progId="Equation.3">
                  <p:embed/>
                </p:oleObj>
              </mc:Choice>
              <mc:Fallback>
                <p:oleObj name="Equation" r:id="rId3" imgW="1079500" imgH="457200" progId="Equation.3">
                  <p:embed/>
                  <p:pic>
                    <p:nvPicPr>
                      <p:cNvPr id="20070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479219"/>
                        <a:ext cx="2477770" cy="1053161"/>
                      </a:xfrm>
                      <a:prstGeom prst="rect">
                        <a:avLst/>
                      </a:prstGeom>
                      <a:noFill/>
                    </p:spPr>
                  </p:pic>
                </p:oleObj>
              </mc:Fallback>
            </mc:AlternateContent>
          </a:graphicData>
        </a:graphic>
      </p:graphicFrame>
      <p:sp>
        <p:nvSpPr>
          <p:cNvPr id="14" name="Rectangle 6"/>
          <p:cNvSpPr>
            <a:spLocks noChangeArrowheads="1"/>
          </p:cNvSpPr>
          <p:nvPr/>
        </p:nvSpPr>
        <p:spPr bwMode="auto">
          <a:xfrm>
            <a:off x="0" y="3657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5" name="Rectangle 7"/>
          <p:cNvSpPr>
            <a:spLocks noChangeArrowheads="1"/>
          </p:cNvSpPr>
          <p:nvPr/>
        </p:nvSpPr>
        <p:spPr bwMode="auto">
          <a:xfrm>
            <a:off x="5643985" y="2758123"/>
            <a:ext cx="6047105" cy="361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r" defTabSz="914400" rtl="1" eaLnBrk="1" fontAlgn="base" hangingPunct="1">
              <a:spcBef>
                <a:spcPct val="20000"/>
              </a:spcBef>
              <a:spcAft>
                <a:spcPct val="0"/>
              </a:spcAft>
              <a:buClr>
                <a:srgbClr val="7C1302"/>
              </a:buClr>
              <a:buSzPct val="70000"/>
              <a:buFont typeface="Wingdings" panose="05000000000000000000" pitchFamily="2" charset="2"/>
              <a:buNone/>
            </a:pPr>
            <a:r>
              <a:rPr lang="fa-IR" altLang="en-US" sz="2000" dirty="0" smtClean="0">
                <a:solidFill>
                  <a:srgbClr val="000000"/>
                </a:solidFill>
                <a:latin typeface="Tahoma" panose="020B0604030504040204" pitchFamily="34" charset="0"/>
                <a:cs typeface="Tahoma" panose="020B0604030504040204" pitchFamily="34" charset="0"/>
              </a:rPr>
              <a:t>زیرالگوریتم </a:t>
            </a:r>
            <a:r>
              <a:rPr lang="en-US" altLang="en-US" sz="2000" dirty="0" smtClean="0">
                <a:solidFill>
                  <a:srgbClr val="000000"/>
                </a:solidFill>
                <a:latin typeface="Tahoma" panose="020B0604030504040204" pitchFamily="34" charset="0"/>
                <a:cs typeface="Tahoma" panose="020B0604030504040204" pitchFamily="34" charset="0"/>
              </a:rPr>
              <a:t>Factorial(x)</a:t>
            </a:r>
            <a:endParaRPr lang="fa-IR" altLang="en-US" sz="2000" dirty="0" smtClean="0">
              <a:solidFill>
                <a:srgbClr val="000000"/>
              </a:solidFill>
              <a:latin typeface="Tahoma" panose="020B0604030504040204" pitchFamily="34" charset="0"/>
              <a:cs typeface="Tahoma" panose="020B0604030504040204" pitchFamily="34" charset="0"/>
            </a:endParaRPr>
          </a:p>
          <a:p>
            <a:pPr algn="r" defTabSz="914400" rtl="1" eaLnBrk="1" fontAlgn="base" hangingPunct="1">
              <a:spcBef>
                <a:spcPct val="20000"/>
              </a:spcBef>
              <a:spcAft>
                <a:spcPct val="0"/>
              </a:spcAft>
              <a:buClr>
                <a:srgbClr val="7C1302"/>
              </a:buClr>
              <a:buSzPct val="70000"/>
              <a:buFont typeface="Wingdings" panose="05000000000000000000" pitchFamily="2" charset="2"/>
              <a:buNone/>
            </a:pPr>
            <a:endParaRPr lang="en-US" altLang="en-US" sz="2000" b="0" dirty="0" smtClean="0">
              <a:solidFill>
                <a:srgbClr val="000000"/>
              </a:solidFill>
              <a:latin typeface="Tahoma" panose="020B0604030504040204" pitchFamily="34" charset="0"/>
              <a:cs typeface="Tahoma" panose="020B0604030504040204" pitchFamily="34" charset="0"/>
            </a:endParaRPr>
          </a:p>
          <a:p>
            <a:pPr algn="r" defTabSz="914400" rtl="1" eaLnBrk="1" fontAlgn="base" hangingPunct="1">
              <a:spcBef>
                <a:spcPct val="20000"/>
              </a:spcBef>
              <a:spcAft>
                <a:spcPct val="0"/>
              </a:spcAft>
              <a:buClr>
                <a:srgbClr val="7C1302"/>
              </a:buClr>
              <a:buFont typeface="Wingdings" panose="05000000000000000000" pitchFamily="2" charset="2"/>
              <a:buAutoNum type="arabicParenR"/>
            </a:pPr>
            <a:r>
              <a:rPr lang="en-US" altLang="en-US" sz="2000" b="0" dirty="0" err="1" smtClean="0">
                <a:solidFill>
                  <a:srgbClr val="000000"/>
                </a:solidFill>
                <a:latin typeface="Tahoma" panose="020B0604030504040204" pitchFamily="34" charset="0"/>
              </a:rPr>
              <a:t>i</a:t>
            </a:r>
            <a:r>
              <a:rPr lang="en-US" altLang="en-US" sz="2000" b="0" dirty="0" smtClean="0">
                <a:solidFill>
                  <a:srgbClr val="000000"/>
                </a:solidFill>
                <a:latin typeface="Tahoma" panose="020B0604030504040204" pitchFamily="34" charset="0"/>
              </a:rPr>
              <a:t> ← 1</a:t>
            </a:r>
            <a:r>
              <a:rPr lang="fa-IR" altLang="en-US" sz="2000" b="0" dirty="0" smtClean="0">
                <a:solidFill>
                  <a:srgbClr val="000000"/>
                </a:solidFill>
                <a:latin typeface="Tahoma" panose="020B0604030504040204" pitchFamily="34" charset="0"/>
              </a:rPr>
              <a:t> و </a:t>
            </a:r>
            <a:r>
              <a:rPr lang="en-US" altLang="en-US" sz="2000" b="0" dirty="0" smtClean="0">
                <a:solidFill>
                  <a:srgbClr val="000000"/>
                </a:solidFill>
                <a:latin typeface="Tahoma" panose="020B0604030504040204" pitchFamily="34" charset="0"/>
              </a:rPr>
              <a:t>F ← 1</a:t>
            </a:r>
            <a:endParaRPr lang="fa-IR" altLang="en-US" sz="2000" b="0" dirty="0" smtClean="0">
              <a:solidFill>
                <a:srgbClr val="000000"/>
              </a:solidFill>
              <a:latin typeface="Tahoma" panose="020B0604030504040204" pitchFamily="34" charset="0"/>
            </a:endParaRPr>
          </a:p>
          <a:p>
            <a:pPr algn="r" defTabSz="914400" rtl="1" eaLnBrk="1" fontAlgn="base" hangingPunct="1">
              <a:spcBef>
                <a:spcPct val="20000"/>
              </a:spcBef>
              <a:spcAft>
                <a:spcPct val="0"/>
              </a:spcAft>
              <a:buClr>
                <a:srgbClr val="7C1302"/>
              </a:buClr>
              <a:buFont typeface="Wingdings" panose="05000000000000000000" pitchFamily="2" charset="2"/>
              <a:buAutoNum type="arabicParenR"/>
            </a:pPr>
            <a:r>
              <a:rPr lang="fa-IR" altLang="en-US" sz="2000" b="0" dirty="0" smtClean="0">
                <a:solidFill>
                  <a:srgbClr val="000000"/>
                </a:solidFill>
                <a:latin typeface="Tahoma" panose="020B0604030504040204" pitchFamily="34" charset="0"/>
              </a:rPr>
              <a:t>تازمانیکه </a:t>
            </a:r>
            <a:r>
              <a:rPr lang="en-US" altLang="en-US" sz="2000" b="0" dirty="0" smtClean="0">
                <a:solidFill>
                  <a:srgbClr val="000000"/>
                </a:solidFill>
                <a:latin typeface="Tahoma" panose="020B0604030504040204" pitchFamily="34" charset="0"/>
              </a:rPr>
              <a:t>( </a:t>
            </a:r>
            <a:r>
              <a:rPr lang="en-US" altLang="en-US" sz="2000" b="0" dirty="0" err="1" smtClean="0">
                <a:solidFill>
                  <a:srgbClr val="000000"/>
                </a:solidFill>
                <a:latin typeface="Tahoma" panose="020B0604030504040204" pitchFamily="34" charset="0"/>
              </a:rPr>
              <a:t>i</a:t>
            </a:r>
            <a:r>
              <a:rPr lang="en-US" altLang="en-US" sz="2000" b="0" dirty="0" smtClean="0">
                <a:solidFill>
                  <a:srgbClr val="000000"/>
                </a:solidFill>
                <a:latin typeface="Tahoma" panose="020B0604030504040204" pitchFamily="34" charset="0"/>
              </a:rPr>
              <a:t> ≤ x )</a:t>
            </a:r>
            <a:r>
              <a:rPr lang="fa-IR" altLang="en-US" sz="2000" b="0" dirty="0" smtClean="0">
                <a:solidFill>
                  <a:srgbClr val="000000"/>
                </a:solidFill>
                <a:latin typeface="Tahoma" panose="020B0604030504040204" pitchFamily="34" charset="0"/>
              </a:rPr>
              <a:t> دستورات 3 تا 4 را تکرار کن</a:t>
            </a:r>
            <a:endParaRPr lang="en-US" altLang="en-US" sz="2000" b="0" dirty="0" smtClean="0">
              <a:solidFill>
                <a:srgbClr val="000000"/>
              </a:solidFill>
              <a:latin typeface="Tahoma" panose="020B0604030504040204" pitchFamily="34" charset="0"/>
            </a:endParaRPr>
          </a:p>
          <a:p>
            <a:pPr algn="r" defTabSz="914400" rtl="1" eaLnBrk="1" fontAlgn="base" hangingPunct="1">
              <a:spcBef>
                <a:spcPct val="20000"/>
              </a:spcBef>
              <a:spcAft>
                <a:spcPct val="0"/>
              </a:spcAft>
              <a:buClr>
                <a:srgbClr val="7C1302"/>
              </a:buClr>
              <a:buFont typeface="Wingdings" panose="05000000000000000000" pitchFamily="2" charset="2"/>
              <a:buAutoNum type="arabicParenR"/>
            </a:pPr>
            <a:r>
              <a:rPr lang="en-US" altLang="en-US" sz="2000" b="0" dirty="0" smtClean="0">
                <a:solidFill>
                  <a:srgbClr val="000000"/>
                </a:solidFill>
                <a:latin typeface="Tahoma" panose="020B0604030504040204" pitchFamily="34" charset="0"/>
              </a:rPr>
              <a:t>F ← F × </a:t>
            </a:r>
            <a:r>
              <a:rPr lang="en-US" altLang="en-US" sz="2000" b="0" dirty="0" err="1" smtClean="0">
                <a:solidFill>
                  <a:srgbClr val="000000"/>
                </a:solidFill>
                <a:latin typeface="Tahoma" panose="020B0604030504040204" pitchFamily="34" charset="0"/>
              </a:rPr>
              <a:t>i</a:t>
            </a:r>
            <a:r>
              <a:rPr lang="en-US" altLang="en-US" sz="2000" b="0" dirty="0" smtClean="0">
                <a:solidFill>
                  <a:srgbClr val="000000"/>
                </a:solidFill>
                <a:latin typeface="Tahoma" panose="020B0604030504040204" pitchFamily="34" charset="0"/>
              </a:rPr>
              <a:t> </a:t>
            </a:r>
          </a:p>
          <a:p>
            <a:pPr algn="r" defTabSz="914400" rtl="1" eaLnBrk="1" fontAlgn="base" hangingPunct="1">
              <a:spcBef>
                <a:spcPct val="20000"/>
              </a:spcBef>
              <a:spcAft>
                <a:spcPct val="0"/>
              </a:spcAft>
              <a:buClr>
                <a:srgbClr val="7C1302"/>
              </a:buClr>
              <a:buFont typeface="Wingdings" panose="05000000000000000000" pitchFamily="2" charset="2"/>
              <a:buAutoNum type="arabicParenR"/>
            </a:pPr>
            <a:r>
              <a:rPr lang="en-US" altLang="en-US" sz="2000" b="0" dirty="0" err="1" smtClean="0">
                <a:solidFill>
                  <a:srgbClr val="000000"/>
                </a:solidFill>
                <a:latin typeface="Tahoma" panose="020B0604030504040204" pitchFamily="34" charset="0"/>
              </a:rPr>
              <a:t>i</a:t>
            </a:r>
            <a:r>
              <a:rPr lang="en-US" altLang="en-US" sz="2000" b="0" dirty="0" smtClean="0">
                <a:solidFill>
                  <a:srgbClr val="000000"/>
                </a:solidFill>
                <a:latin typeface="Tahoma" panose="020B0604030504040204" pitchFamily="34" charset="0"/>
              </a:rPr>
              <a:t> ← </a:t>
            </a:r>
            <a:r>
              <a:rPr lang="en-US" altLang="en-US" sz="2000" b="0" dirty="0" err="1" smtClean="0">
                <a:solidFill>
                  <a:srgbClr val="000000"/>
                </a:solidFill>
                <a:latin typeface="Tahoma" panose="020B0604030504040204" pitchFamily="34" charset="0"/>
              </a:rPr>
              <a:t>i</a:t>
            </a:r>
            <a:r>
              <a:rPr lang="en-US" altLang="en-US" sz="2000" b="0" dirty="0" smtClean="0">
                <a:solidFill>
                  <a:srgbClr val="000000"/>
                </a:solidFill>
                <a:latin typeface="Tahoma" panose="020B0604030504040204" pitchFamily="34" charset="0"/>
              </a:rPr>
              <a:t> + 1</a:t>
            </a:r>
          </a:p>
          <a:p>
            <a:pPr algn="r" defTabSz="914400" rtl="1" eaLnBrk="1" fontAlgn="base" hangingPunct="1">
              <a:spcBef>
                <a:spcPct val="20000"/>
              </a:spcBef>
              <a:spcAft>
                <a:spcPct val="0"/>
              </a:spcAft>
              <a:buClr>
                <a:srgbClr val="7C1302"/>
              </a:buClr>
              <a:buFont typeface="Wingdings" panose="05000000000000000000" pitchFamily="2" charset="2"/>
              <a:buAutoNum type="arabicParenR"/>
            </a:pPr>
            <a:r>
              <a:rPr lang="en-US" altLang="en-US" sz="2000" b="0" dirty="0" smtClean="0">
                <a:solidFill>
                  <a:srgbClr val="000000"/>
                </a:solidFill>
                <a:latin typeface="Tahoma" panose="020B0604030504040204" pitchFamily="34" charset="0"/>
              </a:rPr>
              <a:t>Factorial ← F</a:t>
            </a:r>
            <a:endParaRPr lang="fa-IR" altLang="en-US" sz="2000" b="0" dirty="0" smtClean="0">
              <a:solidFill>
                <a:srgbClr val="000000"/>
              </a:solidFill>
              <a:latin typeface="Tahoma" panose="020B0604030504040204" pitchFamily="34" charset="0"/>
            </a:endParaRPr>
          </a:p>
          <a:p>
            <a:pPr algn="r" defTabSz="914400" rtl="1" eaLnBrk="1" fontAlgn="base" hangingPunct="1">
              <a:spcBef>
                <a:spcPct val="20000"/>
              </a:spcBef>
              <a:spcAft>
                <a:spcPct val="0"/>
              </a:spcAft>
              <a:buClr>
                <a:srgbClr val="7C1302"/>
              </a:buClr>
              <a:buFont typeface="Wingdings" panose="05000000000000000000" pitchFamily="2" charset="2"/>
              <a:buAutoNum type="arabicParenR"/>
            </a:pPr>
            <a:r>
              <a:rPr lang="fa-IR" altLang="en-US" sz="2000" b="0" dirty="0" smtClean="0">
                <a:solidFill>
                  <a:srgbClr val="000000"/>
                </a:solidFill>
                <a:latin typeface="Tahoma" panose="020B0604030504040204" pitchFamily="34" charset="0"/>
              </a:rPr>
              <a:t>برگشت</a:t>
            </a:r>
            <a:endParaRPr lang="en-US" altLang="en-US" sz="2000" b="0" dirty="0" smtClean="0">
              <a:solidFill>
                <a:srgbClr val="000000"/>
              </a:solidFill>
              <a:latin typeface="Tahoma" panose="020B0604030504040204" pitchFamily="34" charset="0"/>
            </a:endParaRPr>
          </a:p>
        </p:txBody>
      </p:sp>
      <p:sp>
        <p:nvSpPr>
          <p:cNvPr id="17" name="Rectangle 3"/>
          <p:cNvSpPr txBox="1">
            <a:spLocks noChangeArrowheads="1"/>
          </p:cNvSpPr>
          <p:nvPr/>
        </p:nvSpPr>
        <p:spPr bwMode="auto">
          <a:xfrm>
            <a:off x="-193040" y="2758123"/>
            <a:ext cx="686509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495300" marR="0" lvl="0" indent="-495300" algn="r" defTabSz="914400" rtl="1" eaLnBrk="1" fontAlgn="base" latinLnBrk="0" hangingPunct="1">
              <a:lnSpc>
                <a:spcPct val="100000"/>
              </a:lnSpc>
              <a:spcBef>
                <a:spcPct val="20000"/>
              </a:spcBef>
              <a:spcAft>
                <a:spcPct val="0"/>
              </a:spcAft>
              <a:buClr>
                <a:srgbClr val="7C1302"/>
              </a:buClr>
              <a:buSzPct val="70000"/>
              <a:buFont typeface="Wingdings" panose="05000000000000000000" pitchFamily="2" charset="2"/>
              <a:buNone/>
              <a:tabLst/>
              <a:defRPr/>
            </a:pPr>
            <a:r>
              <a:rPr kumimoji="0" lang="fa-IR" altLang="en-US" sz="2000" b="1"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الگوریتم اصلی</a:t>
            </a:r>
          </a:p>
          <a:p>
            <a:pPr marL="495300" marR="0" lvl="0" indent="-495300" algn="r" defTabSz="914400" rtl="1" eaLnBrk="1" fontAlgn="base" latinLnBrk="0" hangingPunct="1">
              <a:lnSpc>
                <a:spcPct val="100000"/>
              </a:lnSpc>
              <a:spcBef>
                <a:spcPct val="20000"/>
              </a:spcBef>
              <a:spcAft>
                <a:spcPct val="0"/>
              </a:spcAft>
              <a:buClr>
                <a:srgbClr val="7C1302"/>
              </a:buClr>
              <a:buSzPct val="70000"/>
              <a:buFont typeface="Wingdings" panose="05000000000000000000" pitchFamily="2" charset="2"/>
              <a:buNone/>
              <a:tabLst/>
              <a:defRPr/>
            </a:pPr>
            <a:endPar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495300" marR="0" lvl="0" indent="-495300" algn="r" defTabSz="914400" rtl="1" eaLnBrk="1" fontAlgn="base" latinLnBrk="0" hangingPunct="1">
              <a:lnSpc>
                <a:spcPct val="10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cs typeface="+mn-cs"/>
              </a:rPr>
              <a:t>n</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mn-cs"/>
              </a:rPr>
              <a:t> و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mn-cs"/>
              </a:rPr>
              <a:t>k</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mn-cs"/>
              </a:rPr>
              <a:t> را بخوان</a:t>
            </a:r>
          </a:p>
          <a:p>
            <a:pPr marL="495300" marR="0" lvl="0" indent="-495300" algn="r" defTabSz="914400" rtl="1" eaLnBrk="1" fontAlgn="base" latinLnBrk="0" hangingPunct="1">
              <a:lnSpc>
                <a:spcPct val="10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mn-cs"/>
              </a:rPr>
              <a:t>اگر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mn-cs"/>
              </a:rPr>
              <a:t>( n &lt; k )</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mn-cs"/>
              </a:rPr>
              <a:t> چاپ کن "مسئله جواب ندارد" و توقف کن</a:t>
            </a:r>
          </a:p>
          <a:p>
            <a:pPr marL="495300" marR="0" lvl="0" indent="-495300" algn="r" defTabSz="914400" rtl="1" eaLnBrk="1" fontAlgn="base" latinLnBrk="0" hangingPunct="1">
              <a:lnSpc>
                <a:spcPct val="10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mn-cs"/>
              </a:rPr>
              <a:t>اگر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mn-cs"/>
              </a:rPr>
              <a:t>( n=k or k=0)</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mn-cs"/>
              </a:rPr>
              <a:t> چاپ کن "جواب = 1" و توقف کن</a:t>
            </a:r>
            <a:endParaRPr kumimoji="0" lang="en-US" altLang="en-US" sz="2000" b="0" i="0" u="none" strike="noStrike" kern="0" cap="none" spc="0" normalizeH="0" baseline="0" noProof="0" dirty="0" smtClean="0">
              <a:ln>
                <a:noFill/>
              </a:ln>
              <a:solidFill>
                <a:srgbClr val="000000"/>
              </a:solidFill>
              <a:effectLst/>
              <a:uLnTx/>
              <a:uFillTx/>
              <a:latin typeface="Tahoma"/>
              <a:ea typeface="+mn-ea"/>
              <a:cs typeface="+mn-cs"/>
            </a:endParaRPr>
          </a:p>
          <a:p>
            <a:pPr marL="495300" marR="0" lvl="0" indent="-495300" algn="r" defTabSz="914400" rtl="1" eaLnBrk="1" fontAlgn="base" latinLnBrk="0" hangingPunct="1">
              <a:lnSpc>
                <a:spcPct val="10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cs typeface="+mn-cs"/>
              </a:rPr>
              <a:t>result ← Factorial(n) / ( Factorial(k) × Factorial(n-k) )</a:t>
            </a:r>
          </a:p>
          <a:p>
            <a:pPr marL="495300" marR="0" lvl="0" indent="-495300" algn="r" defTabSz="914400" rtl="1" eaLnBrk="1" fontAlgn="base" latinLnBrk="0" hangingPunct="1">
              <a:lnSpc>
                <a:spcPct val="10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cs typeface="+mn-cs"/>
              </a:rPr>
              <a:t>result</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mn-cs"/>
              </a:rPr>
              <a:t> را چاپ کن</a:t>
            </a:r>
          </a:p>
          <a:p>
            <a:pPr marL="495300" marR="0" lvl="0" indent="-495300" algn="r" defTabSz="914400" rtl="1" eaLnBrk="1" fontAlgn="base" latinLnBrk="0" hangingPunct="1">
              <a:lnSpc>
                <a:spcPct val="10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mn-cs"/>
              </a:rPr>
              <a:t>توقف کن</a:t>
            </a:r>
            <a:endParaRPr kumimoji="0" lang="en-US" altLang="en-US" sz="2000" b="0" i="0" u="none" strike="noStrike" kern="0" cap="none" spc="0" normalizeH="0" baseline="0" noProof="0" dirty="0" smtClean="0">
              <a:ln>
                <a:noFill/>
              </a:ln>
              <a:solidFill>
                <a:srgbClr val="000000"/>
              </a:solidFill>
              <a:effectLst/>
              <a:uLnTx/>
              <a:uFillTx/>
              <a:latin typeface="Tahoma"/>
              <a:ea typeface="+mn-ea"/>
              <a:cs typeface="+mn-cs"/>
            </a:endParaRPr>
          </a:p>
        </p:txBody>
      </p:sp>
      <p:sp>
        <p:nvSpPr>
          <p:cNvPr id="2" name="Explosion 1 1"/>
          <p:cNvSpPr/>
          <p:nvPr/>
        </p:nvSpPr>
        <p:spPr>
          <a:xfrm>
            <a:off x="0" y="0"/>
            <a:ext cx="6672050" cy="6858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lvl="0" indent="-571500" algn="r" defTabSz="914400" rtl="1" fontAlgn="base">
              <a:spcBef>
                <a:spcPct val="20000"/>
              </a:spcBef>
              <a:spcAft>
                <a:spcPct val="0"/>
              </a:spcAft>
              <a:buClr>
                <a:srgbClr val="7C1302"/>
              </a:buClr>
              <a:buSzPct val="70000"/>
            </a:pPr>
            <a:r>
              <a:rPr lang="fa-IR" altLang="en-US" sz="2000" b="1" kern="0" dirty="0" smtClean="0">
                <a:solidFill>
                  <a:srgbClr val="000000"/>
                </a:solidFill>
                <a:latin typeface="Tahoma"/>
                <a:cs typeface="Tahoma" panose="020B0604030504040204" pitchFamily="34" charset="0"/>
              </a:rPr>
              <a:t>روش دوم:</a:t>
            </a:r>
          </a:p>
          <a:p>
            <a:pPr marL="571500" lvl="0" indent="-571500" algn="r" defTabSz="914400" rtl="1" fontAlgn="base">
              <a:spcBef>
                <a:spcPct val="20000"/>
              </a:spcBef>
              <a:spcAft>
                <a:spcPct val="0"/>
              </a:spcAft>
              <a:buClr>
                <a:srgbClr val="7C1302"/>
              </a:buClr>
              <a:buSzPct val="70000"/>
            </a:pPr>
            <a:r>
              <a:rPr lang="fa-IR" altLang="en-US" sz="2000" b="1" kern="0" dirty="0" smtClean="0">
                <a:solidFill>
                  <a:srgbClr val="000000"/>
                </a:solidFill>
                <a:latin typeface="Tahoma"/>
                <a:cs typeface="Tahoma" panose="020B0604030504040204" pitchFamily="34" charset="0"/>
              </a:rPr>
              <a:t>زیرالگوریتم </a:t>
            </a:r>
            <a:r>
              <a:rPr lang="en-US" altLang="en-US" sz="2000" b="1" kern="0" dirty="0">
                <a:solidFill>
                  <a:srgbClr val="000000"/>
                </a:solidFill>
                <a:latin typeface="Tahoma"/>
                <a:cs typeface="Tahoma" panose="020B0604030504040204" pitchFamily="34" charset="0"/>
              </a:rPr>
              <a:t>Factorial(</a:t>
            </a:r>
            <a:r>
              <a:rPr lang="en-US" altLang="en-US" sz="2000" b="1" kern="0" dirty="0" err="1">
                <a:solidFill>
                  <a:srgbClr val="000000"/>
                </a:solidFill>
                <a:latin typeface="Tahoma"/>
                <a:cs typeface="Tahoma" panose="020B0604030504040204" pitchFamily="34" charset="0"/>
              </a:rPr>
              <a:t>x,f</a:t>
            </a:r>
            <a:r>
              <a:rPr lang="en-US" altLang="en-US" sz="2000" b="1" kern="0" dirty="0">
                <a:solidFill>
                  <a:srgbClr val="000000"/>
                </a:solidFill>
                <a:latin typeface="Tahoma"/>
                <a:cs typeface="Tahoma" panose="020B0604030504040204" pitchFamily="34" charset="0"/>
              </a:rPr>
              <a:t>)</a:t>
            </a:r>
            <a:endParaRPr lang="en-US" altLang="en-US" sz="2000" kern="0" dirty="0">
              <a:solidFill>
                <a:srgbClr val="000000"/>
              </a:solidFill>
              <a:latin typeface="Tahoma"/>
              <a:cs typeface="Tahoma" panose="020B0604030504040204" pitchFamily="34" charset="0"/>
            </a:endParaRPr>
          </a:p>
          <a:p>
            <a:pPr marL="571500" lvl="0" indent="-571500" algn="r" defTabSz="914400" rtl="1" fontAlgn="base">
              <a:spcBef>
                <a:spcPct val="20000"/>
              </a:spcBef>
              <a:spcAft>
                <a:spcPct val="0"/>
              </a:spcAft>
              <a:buClr>
                <a:srgbClr val="7C1302"/>
              </a:buClr>
              <a:buFont typeface="Wingdings" panose="05000000000000000000" pitchFamily="2" charset="2"/>
              <a:buAutoNum type="arabicParenR"/>
            </a:pPr>
            <a:r>
              <a:rPr lang="en-US" altLang="en-US" sz="2000" kern="0" dirty="0" err="1">
                <a:solidFill>
                  <a:srgbClr val="000000"/>
                </a:solidFill>
                <a:latin typeface="Tahoma"/>
              </a:rPr>
              <a:t>i</a:t>
            </a:r>
            <a:r>
              <a:rPr lang="en-US" altLang="en-US" sz="2000" kern="0" dirty="0">
                <a:solidFill>
                  <a:srgbClr val="000000"/>
                </a:solidFill>
                <a:latin typeface="Tahoma"/>
              </a:rPr>
              <a:t> ← 1</a:t>
            </a:r>
            <a:r>
              <a:rPr lang="fa-IR" altLang="en-US" sz="2000" kern="0" dirty="0">
                <a:solidFill>
                  <a:srgbClr val="000000"/>
                </a:solidFill>
                <a:latin typeface="Tahoma"/>
              </a:rPr>
              <a:t> و </a:t>
            </a:r>
            <a:r>
              <a:rPr lang="en-US" altLang="en-US" sz="2000" kern="0" dirty="0">
                <a:solidFill>
                  <a:srgbClr val="000000"/>
                </a:solidFill>
                <a:latin typeface="Tahoma"/>
              </a:rPr>
              <a:t>f ← 1</a:t>
            </a:r>
            <a:endParaRPr lang="fa-IR" altLang="en-US" sz="2000" kern="0" dirty="0">
              <a:solidFill>
                <a:srgbClr val="000000"/>
              </a:solidFill>
              <a:latin typeface="Tahoma"/>
            </a:endParaRPr>
          </a:p>
          <a:p>
            <a:pPr marL="571500" lvl="0" indent="-571500" algn="r" defTabSz="914400" rtl="1" fontAlgn="base">
              <a:spcBef>
                <a:spcPct val="20000"/>
              </a:spcBef>
              <a:spcAft>
                <a:spcPct val="0"/>
              </a:spcAft>
              <a:buClr>
                <a:srgbClr val="7C1302"/>
              </a:buClr>
              <a:buFont typeface="Wingdings" panose="05000000000000000000" pitchFamily="2" charset="2"/>
              <a:buAutoNum type="arabicParenR"/>
            </a:pPr>
            <a:r>
              <a:rPr lang="fa-IR" altLang="en-US" sz="2000" kern="0" dirty="0">
                <a:solidFill>
                  <a:srgbClr val="000000"/>
                </a:solidFill>
                <a:latin typeface="Tahoma"/>
              </a:rPr>
              <a:t>تازمانیکه </a:t>
            </a:r>
            <a:r>
              <a:rPr lang="en-US" altLang="en-US" sz="2000" kern="0" dirty="0">
                <a:solidFill>
                  <a:srgbClr val="000000"/>
                </a:solidFill>
                <a:latin typeface="Tahoma"/>
              </a:rPr>
              <a:t>( </a:t>
            </a:r>
            <a:r>
              <a:rPr lang="en-US" altLang="en-US" sz="2000" kern="0" dirty="0" err="1">
                <a:solidFill>
                  <a:srgbClr val="000000"/>
                </a:solidFill>
                <a:latin typeface="Tahoma"/>
              </a:rPr>
              <a:t>i</a:t>
            </a:r>
            <a:r>
              <a:rPr lang="en-US" altLang="en-US" sz="2000" kern="0" dirty="0">
                <a:solidFill>
                  <a:srgbClr val="000000"/>
                </a:solidFill>
                <a:latin typeface="Tahoma"/>
              </a:rPr>
              <a:t> ≤ x )</a:t>
            </a:r>
            <a:r>
              <a:rPr lang="fa-IR" altLang="en-US" sz="2000" kern="0" dirty="0">
                <a:solidFill>
                  <a:srgbClr val="000000"/>
                </a:solidFill>
                <a:latin typeface="Tahoma"/>
              </a:rPr>
              <a:t> دستورات 3 تا 4 را تکرار کن</a:t>
            </a:r>
            <a:endParaRPr lang="en-US" altLang="en-US" sz="2000" kern="0" dirty="0">
              <a:solidFill>
                <a:srgbClr val="000000"/>
              </a:solidFill>
              <a:latin typeface="Tahoma"/>
            </a:endParaRPr>
          </a:p>
          <a:p>
            <a:pPr marL="571500" lvl="0" indent="-571500" algn="r" defTabSz="914400" rtl="1" fontAlgn="base">
              <a:spcBef>
                <a:spcPct val="20000"/>
              </a:spcBef>
              <a:spcAft>
                <a:spcPct val="0"/>
              </a:spcAft>
              <a:buClr>
                <a:srgbClr val="7C1302"/>
              </a:buClr>
              <a:buFont typeface="Wingdings" panose="05000000000000000000" pitchFamily="2" charset="2"/>
              <a:buAutoNum type="arabicParenR"/>
            </a:pPr>
            <a:r>
              <a:rPr lang="en-US" altLang="en-US" sz="2000" kern="0" dirty="0">
                <a:solidFill>
                  <a:srgbClr val="000000"/>
                </a:solidFill>
                <a:latin typeface="Tahoma"/>
              </a:rPr>
              <a:t>f ← f × </a:t>
            </a:r>
            <a:r>
              <a:rPr lang="en-US" altLang="en-US" sz="2000" kern="0" dirty="0" err="1">
                <a:solidFill>
                  <a:srgbClr val="000000"/>
                </a:solidFill>
                <a:latin typeface="Tahoma"/>
              </a:rPr>
              <a:t>i</a:t>
            </a:r>
            <a:r>
              <a:rPr lang="en-US" altLang="en-US" sz="2000" kern="0" dirty="0">
                <a:solidFill>
                  <a:srgbClr val="000000"/>
                </a:solidFill>
                <a:latin typeface="Tahoma"/>
              </a:rPr>
              <a:t> </a:t>
            </a:r>
          </a:p>
          <a:p>
            <a:pPr marL="571500" lvl="0" indent="-571500" algn="r" defTabSz="914400" rtl="1" fontAlgn="base">
              <a:spcBef>
                <a:spcPct val="20000"/>
              </a:spcBef>
              <a:spcAft>
                <a:spcPct val="0"/>
              </a:spcAft>
              <a:buClr>
                <a:srgbClr val="7C1302"/>
              </a:buClr>
              <a:buFont typeface="Wingdings" panose="05000000000000000000" pitchFamily="2" charset="2"/>
              <a:buAutoNum type="arabicParenR"/>
            </a:pPr>
            <a:r>
              <a:rPr lang="en-US" altLang="en-US" sz="2000" kern="0" dirty="0" err="1">
                <a:solidFill>
                  <a:srgbClr val="000000"/>
                </a:solidFill>
                <a:latin typeface="Tahoma"/>
              </a:rPr>
              <a:t>i</a:t>
            </a:r>
            <a:r>
              <a:rPr lang="en-US" altLang="en-US" sz="2000" kern="0" dirty="0">
                <a:solidFill>
                  <a:srgbClr val="000000"/>
                </a:solidFill>
                <a:latin typeface="Tahoma"/>
              </a:rPr>
              <a:t> ← </a:t>
            </a:r>
            <a:r>
              <a:rPr lang="en-US" altLang="en-US" sz="2000" kern="0" dirty="0" err="1">
                <a:solidFill>
                  <a:srgbClr val="000000"/>
                </a:solidFill>
                <a:latin typeface="Tahoma"/>
              </a:rPr>
              <a:t>i</a:t>
            </a:r>
            <a:r>
              <a:rPr lang="en-US" altLang="en-US" sz="2000" kern="0" dirty="0">
                <a:solidFill>
                  <a:srgbClr val="000000"/>
                </a:solidFill>
                <a:latin typeface="Tahoma"/>
              </a:rPr>
              <a:t> + 1</a:t>
            </a:r>
            <a:endParaRPr lang="fa-IR" altLang="en-US" sz="2000" kern="0" dirty="0">
              <a:solidFill>
                <a:srgbClr val="000000"/>
              </a:solidFill>
              <a:latin typeface="Tahoma"/>
            </a:endParaRPr>
          </a:p>
          <a:p>
            <a:pPr marL="571500" lvl="0" indent="-571500" algn="r" defTabSz="914400" rtl="1" fontAlgn="base">
              <a:spcBef>
                <a:spcPct val="20000"/>
              </a:spcBef>
              <a:spcAft>
                <a:spcPct val="0"/>
              </a:spcAft>
              <a:buClr>
                <a:srgbClr val="7C1302"/>
              </a:buClr>
              <a:buFont typeface="Wingdings" panose="05000000000000000000" pitchFamily="2" charset="2"/>
              <a:buAutoNum type="arabicParenR"/>
            </a:pPr>
            <a:r>
              <a:rPr lang="fa-IR" altLang="en-US" sz="2000" kern="0" dirty="0">
                <a:solidFill>
                  <a:srgbClr val="000000"/>
                </a:solidFill>
                <a:latin typeface="Tahoma"/>
              </a:rPr>
              <a:t>برگشت</a:t>
            </a:r>
            <a:endParaRPr lang="en-US" altLang="en-US" sz="2000" kern="0" dirty="0">
              <a:solidFill>
                <a:srgbClr val="000000"/>
              </a:solidFill>
              <a:latin typeface="Tahoma"/>
            </a:endParaRPr>
          </a:p>
        </p:txBody>
      </p:sp>
      <p:grpSp>
        <p:nvGrpSpPr>
          <p:cNvPr id="4" name="Group 3"/>
          <p:cNvGrpSpPr/>
          <p:nvPr/>
        </p:nvGrpSpPr>
        <p:grpSpPr>
          <a:xfrm>
            <a:off x="3266545" y="0"/>
            <a:ext cx="10236095" cy="7787640"/>
            <a:chOff x="3266545" y="0"/>
            <a:chExt cx="10236095" cy="7787640"/>
          </a:xfrm>
        </p:grpSpPr>
        <p:sp>
          <p:nvSpPr>
            <p:cNvPr id="18" name="Explosion 1 17"/>
            <p:cNvSpPr/>
            <p:nvPr/>
          </p:nvSpPr>
          <p:spPr>
            <a:xfrm>
              <a:off x="5394960" y="0"/>
              <a:ext cx="8107680" cy="778764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lvl="0" indent="-571500" algn="r" defTabSz="914400" rtl="1" fontAlgn="base">
                <a:spcBef>
                  <a:spcPct val="20000"/>
                </a:spcBef>
                <a:spcAft>
                  <a:spcPct val="0"/>
                </a:spcAft>
                <a:buClr>
                  <a:srgbClr val="7C1302"/>
                </a:buClr>
                <a:buSzPct val="70000"/>
              </a:pPr>
              <a:endParaRPr lang="en-US" altLang="en-US" sz="2000" kern="0" dirty="0">
                <a:solidFill>
                  <a:srgbClr val="000000"/>
                </a:solidFill>
                <a:latin typeface="Tahoma"/>
              </a:endParaRPr>
            </a:p>
          </p:txBody>
        </p:sp>
        <p:sp>
          <p:nvSpPr>
            <p:cNvPr id="20" name="Rectangle 3"/>
            <p:cNvSpPr txBox="1">
              <a:spLocks noChangeArrowheads="1"/>
            </p:cNvSpPr>
            <p:nvPr/>
          </p:nvSpPr>
          <p:spPr bwMode="auto">
            <a:xfrm>
              <a:off x="3266545" y="2139229"/>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495300" marR="0" lvl="0" indent="-4953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fa-IR" altLang="en-US" sz="1800" b="1"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الگوریتم اصلی</a:t>
              </a:r>
              <a:endParaRPr kumimoji="0" lang="en-US"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495300" marR="0" lvl="0" indent="-495300" algn="r" defTabSz="914400" rtl="1" eaLnBrk="1" fontAlgn="base" latinLnBrk="0" hangingPunct="1">
                <a:lnSpc>
                  <a:spcPct val="9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rPr>
                <a:t>n</a:t>
              </a:r>
              <a:r>
                <a:rPr kumimoji="0" lang="fa-IR" altLang="en-US" sz="1800" b="0" i="0" u="none" strike="noStrike" kern="0" cap="none" spc="0" normalizeH="0" baseline="0" noProof="0" dirty="0" smtClean="0">
                  <a:ln>
                    <a:noFill/>
                  </a:ln>
                  <a:solidFill>
                    <a:srgbClr val="000000"/>
                  </a:solidFill>
                  <a:effectLst/>
                  <a:uLnTx/>
                  <a:uFillTx/>
                  <a:latin typeface="Tahoma"/>
                  <a:ea typeface="+mn-ea"/>
                </a:rPr>
                <a:t> و </a:t>
              </a:r>
              <a:r>
                <a:rPr kumimoji="0" lang="en-US" altLang="en-US" sz="1800" b="0" i="0" u="none" strike="noStrike" kern="0" cap="none" spc="0" normalizeH="0" baseline="0" noProof="0" dirty="0" smtClean="0">
                  <a:ln>
                    <a:noFill/>
                  </a:ln>
                  <a:solidFill>
                    <a:srgbClr val="000000"/>
                  </a:solidFill>
                  <a:effectLst/>
                  <a:uLnTx/>
                  <a:uFillTx/>
                  <a:latin typeface="Tahoma"/>
                  <a:ea typeface="+mn-ea"/>
                </a:rPr>
                <a:t>k</a:t>
              </a:r>
              <a:r>
                <a:rPr kumimoji="0" lang="fa-IR" altLang="en-US" sz="1800" b="0" i="0" u="none" strike="noStrike" kern="0" cap="none" spc="0" normalizeH="0" baseline="0" noProof="0" dirty="0" smtClean="0">
                  <a:ln>
                    <a:noFill/>
                  </a:ln>
                  <a:solidFill>
                    <a:srgbClr val="000000"/>
                  </a:solidFill>
                  <a:effectLst/>
                  <a:uLnTx/>
                  <a:uFillTx/>
                  <a:latin typeface="Tahoma"/>
                  <a:ea typeface="+mn-ea"/>
                </a:rPr>
                <a:t> را بخوان</a:t>
              </a:r>
            </a:p>
            <a:p>
              <a:pPr marL="495300" marR="0" lvl="0" indent="-495300" algn="r" defTabSz="914400" rtl="1" eaLnBrk="1" fontAlgn="base" latinLnBrk="0" hangingPunct="1">
                <a:lnSpc>
                  <a:spcPct val="9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800" b="0" i="0" u="none" strike="noStrike" kern="0" cap="none" spc="0" normalizeH="0" baseline="0" noProof="0" dirty="0" smtClean="0">
                  <a:ln>
                    <a:noFill/>
                  </a:ln>
                  <a:solidFill>
                    <a:srgbClr val="000000"/>
                  </a:solidFill>
                  <a:effectLst/>
                  <a:uLnTx/>
                  <a:uFillTx/>
                  <a:latin typeface="Tahoma"/>
                  <a:ea typeface="+mn-ea"/>
                </a:rPr>
                <a:t>اگر </a:t>
              </a:r>
              <a:r>
                <a:rPr kumimoji="0" lang="en-US" altLang="en-US" sz="1800" b="0" i="0" u="none" strike="noStrike" kern="0" cap="none" spc="0" normalizeH="0" baseline="0" noProof="0" dirty="0" smtClean="0">
                  <a:ln>
                    <a:noFill/>
                  </a:ln>
                  <a:solidFill>
                    <a:srgbClr val="000000"/>
                  </a:solidFill>
                  <a:effectLst/>
                  <a:uLnTx/>
                  <a:uFillTx/>
                  <a:latin typeface="Tahoma"/>
                  <a:ea typeface="+mn-ea"/>
                </a:rPr>
                <a:t>( n &lt; k )</a:t>
              </a:r>
              <a:r>
                <a:rPr kumimoji="0" lang="fa-IR" altLang="en-US" sz="1800" b="0" i="0" u="none" strike="noStrike" kern="0" cap="none" spc="0" normalizeH="0" baseline="0" noProof="0" dirty="0" smtClean="0">
                  <a:ln>
                    <a:noFill/>
                  </a:ln>
                  <a:solidFill>
                    <a:srgbClr val="000000"/>
                  </a:solidFill>
                  <a:effectLst/>
                  <a:uLnTx/>
                  <a:uFillTx/>
                  <a:latin typeface="Tahoma"/>
                  <a:ea typeface="+mn-ea"/>
                </a:rPr>
                <a:t> چاپ کن "مسئله جواب ندارد" و توقف کن</a:t>
              </a:r>
            </a:p>
            <a:p>
              <a:pPr marL="495300" marR="0" lvl="0" indent="-495300" algn="r" defTabSz="914400" rtl="1" eaLnBrk="1" fontAlgn="base" latinLnBrk="0" hangingPunct="1">
                <a:lnSpc>
                  <a:spcPct val="9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800" b="0" i="0" u="none" strike="noStrike" kern="0" cap="none" spc="0" normalizeH="0" baseline="0" noProof="0" dirty="0" smtClean="0">
                  <a:ln>
                    <a:noFill/>
                  </a:ln>
                  <a:solidFill>
                    <a:srgbClr val="000000"/>
                  </a:solidFill>
                  <a:effectLst/>
                  <a:uLnTx/>
                  <a:uFillTx/>
                  <a:latin typeface="Tahoma"/>
                  <a:ea typeface="+mn-ea"/>
                </a:rPr>
                <a:t>اگر </a:t>
              </a:r>
              <a:r>
                <a:rPr kumimoji="0" lang="en-US" altLang="en-US" sz="1800" b="0" i="0" u="none" strike="noStrike" kern="0" cap="none" spc="0" normalizeH="0" baseline="0" noProof="0" dirty="0" smtClean="0">
                  <a:ln>
                    <a:noFill/>
                  </a:ln>
                  <a:solidFill>
                    <a:srgbClr val="000000"/>
                  </a:solidFill>
                  <a:effectLst/>
                  <a:uLnTx/>
                  <a:uFillTx/>
                  <a:latin typeface="Tahoma"/>
                  <a:ea typeface="+mn-ea"/>
                </a:rPr>
                <a:t>( n=k or k=1 )</a:t>
              </a:r>
              <a:r>
                <a:rPr kumimoji="0" lang="fa-IR" altLang="en-US" sz="1800" b="0" i="0" u="none" strike="noStrike" kern="0" cap="none" spc="0" normalizeH="0" baseline="0" noProof="0" dirty="0" smtClean="0">
                  <a:ln>
                    <a:noFill/>
                  </a:ln>
                  <a:solidFill>
                    <a:srgbClr val="000000"/>
                  </a:solidFill>
                  <a:effectLst/>
                  <a:uLnTx/>
                  <a:uFillTx/>
                  <a:latin typeface="Tahoma"/>
                  <a:ea typeface="+mn-ea"/>
                </a:rPr>
                <a:t> چاپ کن "جواب = 1" و توقف کن</a:t>
              </a:r>
              <a:endParaRPr kumimoji="0" lang="en-US" altLang="en-US" sz="1800" b="0" i="0" u="none" strike="noStrike" kern="0" cap="none" spc="0" normalizeH="0" baseline="0" noProof="0" dirty="0" smtClean="0">
                <a:ln>
                  <a:noFill/>
                </a:ln>
                <a:solidFill>
                  <a:srgbClr val="000000"/>
                </a:solidFill>
                <a:effectLst/>
                <a:uLnTx/>
                <a:uFillTx/>
                <a:latin typeface="Tahoma"/>
                <a:ea typeface="+mn-ea"/>
              </a:endParaRPr>
            </a:p>
            <a:p>
              <a:pPr marL="495300" marR="0" lvl="0" indent="-495300" algn="r" defTabSz="914400" rtl="1" eaLnBrk="1" fontAlgn="base" latinLnBrk="0" hangingPunct="1">
                <a:lnSpc>
                  <a:spcPct val="9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rPr>
                <a:t>Factorial(</a:t>
              </a:r>
              <a:r>
                <a:rPr kumimoji="0" lang="en-US" altLang="en-US" sz="1800" b="0" i="0" u="none" strike="noStrike" kern="0" cap="none" spc="0" normalizeH="0" baseline="0" noProof="0" dirty="0" err="1" smtClean="0">
                  <a:ln>
                    <a:noFill/>
                  </a:ln>
                  <a:solidFill>
                    <a:srgbClr val="000000"/>
                  </a:solidFill>
                  <a:effectLst/>
                  <a:uLnTx/>
                  <a:uFillTx/>
                  <a:latin typeface="Tahoma"/>
                  <a:ea typeface="+mn-ea"/>
                </a:rPr>
                <a:t>n,fn</a:t>
              </a:r>
              <a:r>
                <a:rPr kumimoji="0" lang="en-US" altLang="en-US" sz="1800" b="0" i="0" u="none" strike="noStrike" kern="0" cap="none" spc="0" normalizeH="0" baseline="0" noProof="0" dirty="0" smtClean="0">
                  <a:ln>
                    <a:noFill/>
                  </a:ln>
                  <a:solidFill>
                    <a:srgbClr val="000000"/>
                  </a:solidFill>
                  <a:effectLst/>
                  <a:uLnTx/>
                  <a:uFillTx/>
                  <a:latin typeface="Tahoma"/>
                  <a:ea typeface="+mn-ea"/>
                </a:rPr>
                <a:t>)</a:t>
              </a:r>
            </a:p>
            <a:p>
              <a:pPr marL="495300" marR="0" lvl="0" indent="-495300" algn="r" defTabSz="914400" rtl="1" eaLnBrk="1" fontAlgn="base" latinLnBrk="0" hangingPunct="1">
                <a:lnSpc>
                  <a:spcPct val="9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rPr>
                <a:t>Factorial(</a:t>
              </a:r>
              <a:r>
                <a:rPr kumimoji="0" lang="en-US" altLang="en-US" sz="1800" b="0" i="0" u="none" strike="noStrike" kern="0" cap="none" spc="0" normalizeH="0" baseline="0" noProof="0" dirty="0" err="1" smtClean="0">
                  <a:ln>
                    <a:noFill/>
                  </a:ln>
                  <a:solidFill>
                    <a:srgbClr val="000000"/>
                  </a:solidFill>
                  <a:effectLst/>
                  <a:uLnTx/>
                  <a:uFillTx/>
                  <a:latin typeface="Tahoma"/>
                  <a:ea typeface="+mn-ea"/>
                </a:rPr>
                <a:t>k,fk</a:t>
              </a:r>
              <a:r>
                <a:rPr kumimoji="0" lang="en-US" altLang="en-US" sz="1800" b="0" i="0" u="none" strike="noStrike" kern="0" cap="none" spc="0" normalizeH="0" baseline="0" noProof="0" dirty="0" smtClean="0">
                  <a:ln>
                    <a:noFill/>
                  </a:ln>
                  <a:solidFill>
                    <a:srgbClr val="000000"/>
                  </a:solidFill>
                  <a:effectLst/>
                  <a:uLnTx/>
                  <a:uFillTx/>
                  <a:latin typeface="Tahoma"/>
                  <a:ea typeface="+mn-ea"/>
                </a:rPr>
                <a:t>)</a:t>
              </a:r>
            </a:p>
            <a:p>
              <a:pPr marL="495300" marR="0" lvl="0" indent="-495300" algn="r" defTabSz="914400" rtl="1" eaLnBrk="1" fontAlgn="base" latinLnBrk="0" hangingPunct="1">
                <a:lnSpc>
                  <a:spcPct val="9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rPr>
                <a:t>Factorial(n-</a:t>
              </a:r>
              <a:r>
                <a:rPr kumimoji="0" lang="en-US" altLang="en-US" sz="1800" b="0" i="0" u="none" strike="noStrike" kern="0" cap="none" spc="0" normalizeH="0" baseline="0" noProof="0" dirty="0" err="1" smtClean="0">
                  <a:ln>
                    <a:noFill/>
                  </a:ln>
                  <a:solidFill>
                    <a:srgbClr val="000000"/>
                  </a:solidFill>
                  <a:effectLst/>
                  <a:uLnTx/>
                  <a:uFillTx/>
                  <a:latin typeface="Tahoma"/>
                  <a:ea typeface="+mn-ea"/>
                </a:rPr>
                <a:t>k,fnk</a:t>
              </a:r>
              <a:r>
                <a:rPr kumimoji="0" lang="en-US" altLang="en-US" sz="1800" b="0" i="0" u="none" strike="noStrike" kern="0" cap="none" spc="0" normalizeH="0" baseline="0" noProof="0" dirty="0" smtClean="0">
                  <a:ln>
                    <a:noFill/>
                  </a:ln>
                  <a:solidFill>
                    <a:srgbClr val="000000"/>
                  </a:solidFill>
                  <a:effectLst/>
                  <a:uLnTx/>
                  <a:uFillTx/>
                  <a:latin typeface="Tahoma"/>
                  <a:ea typeface="+mn-ea"/>
                </a:rPr>
                <a:t>)</a:t>
              </a:r>
            </a:p>
            <a:p>
              <a:pPr marL="495300" marR="0" lvl="0" indent="-495300" algn="r" defTabSz="914400" rtl="1" eaLnBrk="1" fontAlgn="base" latinLnBrk="0" hangingPunct="1">
                <a:lnSpc>
                  <a:spcPct val="9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rPr>
                <a:t>result ← </a:t>
              </a:r>
              <a:r>
                <a:rPr kumimoji="0" lang="en-US" altLang="en-US" sz="1800" b="0" i="0" u="none" strike="noStrike" kern="0" cap="none" spc="0" normalizeH="0" baseline="0" noProof="0" dirty="0" err="1" smtClean="0">
                  <a:ln>
                    <a:noFill/>
                  </a:ln>
                  <a:solidFill>
                    <a:srgbClr val="000000"/>
                  </a:solidFill>
                  <a:effectLst/>
                  <a:uLnTx/>
                  <a:uFillTx/>
                  <a:latin typeface="Tahoma"/>
                  <a:ea typeface="+mn-ea"/>
                </a:rPr>
                <a:t>fn</a:t>
              </a:r>
              <a:r>
                <a:rPr kumimoji="0" lang="en-US" altLang="en-US" sz="1800" b="0" i="0" u="none" strike="noStrike" kern="0" cap="none" spc="0" normalizeH="0" baseline="0" noProof="0" dirty="0" smtClean="0">
                  <a:ln>
                    <a:noFill/>
                  </a:ln>
                  <a:solidFill>
                    <a:srgbClr val="000000"/>
                  </a:solidFill>
                  <a:effectLst/>
                  <a:uLnTx/>
                  <a:uFillTx/>
                  <a:latin typeface="Tahoma"/>
                  <a:ea typeface="+mn-ea"/>
                </a:rPr>
                <a:t> / (</a:t>
              </a:r>
              <a:r>
                <a:rPr kumimoji="0" lang="en-US" altLang="en-US" sz="1800" b="0" i="0" u="none" strike="noStrike" kern="0" cap="none" spc="0" normalizeH="0" baseline="0" noProof="0" dirty="0" err="1" smtClean="0">
                  <a:ln>
                    <a:noFill/>
                  </a:ln>
                  <a:solidFill>
                    <a:srgbClr val="000000"/>
                  </a:solidFill>
                  <a:effectLst/>
                  <a:uLnTx/>
                  <a:uFillTx/>
                  <a:latin typeface="Tahoma"/>
                  <a:ea typeface="+mn-ea"/>
                </a:rPr>
                <a:t>fk</a:t>
              </a:r>
              <a:r>
                <a:rPr kumimoji="0" lang="en-US" altLang="en-US" sz="1800" b="0" i="0" u="none" strike="noStrike" kern="0" cap="none" spc="0" normalizeH="0" baseline="0" noProof="0" dirty="0" smtClean="0">
                  <a:ln>
                    <a:noFill/>
                  </a:ln>
                  <a:solidFill>
                    <a:srgbClr val="000000"/>
                  </a:solidFill>
                  <a:effectLst/>
                  <a:uLnTx/>
                  <a:uFillTx/>
                  <a:latin typeface="Tahoma"/>
                  <a:ea typeface="+mn-ea"/>
                </a:rPr>
                <a:t> × </a:t>
              </a:r>
              <a:r>
                <a:rPr kumimoji="0" lang="en-US" altLang="en-US" sz="1800" b="0" i="0" u="none" strike="noStrike" kern="0" cap="none" spc="0" normalizeH="0" baseline="0" noProof="0" dirty="0" err="1" smtClean="0">
                  <a:ln>
                    <a:noFill/>
                  </a:ln>
                  <a:solidFill>
                    <a:srgbClr val="000000"/>
                  </a:solidFill>
                  <a:effectLst/>
                  <a:uLnTx/>
                  <a:uFillTx/>
                  <a:latin typeface="Tahoma"/>
                  <a:ea typeface="+mn-ea"/>
                </a:rPr>
                <a:t>fnk</a:t>
              </a:r>
              <a:r>
                <a:rPr kumimoji="0" lang="en-US" altLang="en-US" sz="1800" b="0" i="0" u="none" strike="noStrike" kern="0" cap="none" spc="0" normalizeH="0" baseline="0" noProof="0" dirty="0" smtClean="0">
                  <a:ln>
                    <a:noFill/>
                  </a:ln>
                  <a:solidFill>
                    <a:srgbClr val="000000"/>
                  </a:solidFill>
                  <a:effectLst/>
                  <a:uLnTx/>
                  <a:uFillTx/>
                  <a:latin typeface="Tahoma"/>
                  <a:ea typeface="+mn-ea"/>
                </a:rPr>
                <a:t>)</a:t>
              </a:r>
            </a:p>
            <a:p>
              <a:pPr marL="495300" marR="0" lvl="0" indent="-495300" algn="r" defTabSz="914400" rtl="1" eaLnBrk="1" fontAlgn="base" latinLnBrk="0" hangingPunct="1">
                <a:lnSpc>
                  <a:spcPct val="9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rPr>
                <a:t>result</a:t>
              </a:r>
              <a:r>
                <a:rPr kumimoji="0" lang="fa-IR" altLang="en-US" sz="1800" b="0" i="0" u="none" strike="noStrike" kern="0" cap="none" spc="0" normalizeH="0" baseline="0" noProof="0" dirty="0" smtClean="0">
                  <a:ln>
                    <a:noFill/>
                  </a:ln>
                  <a:solidFill>
                    <a:srgbClr val="000000"/>
                  </a:solidFill>
                  <a:effectLst/>
                  <a:uLnTx/>
                  <a:uFillTx/>
                  <a:latin typeface="Tahoma"/>
                  <a:ea typeface="+mn-ea"/>
                </a:rPr>
                <a:t> را چاپ کن</a:t>
              </a:r>
            </a:p>
            <a:p>
              <a:pPr marL="495300" marR="0" lvl="0" indent="-495300" algn="r" defTabSz="914400" rtl="1" eaLnBrk="1" fontAlgn="base" latinLnBrk="0" hangingPunct="1">
                <a:lnSpc>
                  <a:spcPct val="9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800" b="0" i="0" u="none" strike="noStrike" kern="0" cap="none" spc="0" normalizeH="0" baseline="0" noProof="0" dirty="0" smtClean="0">
                  <a:ln>
                    <a:noFill/>
                  </a:ln>
                  <a:solidFill>
                    <a:srgbClr val="000000"/>
                  </a:solidFill>
                  <a:effectLst/>
                  <a:uLnTx/>
                  <a:uFillTx/>
                  <a:latin typeface="Tahoma"/>
                  <a:ea typeface="+mn-ea"/>
                </a:rPr>
                <a:t>توقف کن</a:t>
              </a:r>
              <a:endParaRPr kumimoji="0" lang="en-US" altLang="en-US" sz="1800" b="0" i="0" u="none" strike="noStrike" kern="0" cap="none" spc="0" normalizeH="0" baseline="0" noProof="0" dirty="0" smtClean="0">
                <a:ln>
                  <a:noFill/>
                </a:ln>
                <a:solidFill>
                  <a:srgbClr val="000000"/>
                </a:solidFill>
                <a:effectLst/>
                <a:uLnTx/>
                <a:uFillTx/>
                <a:latin typeface="Tahoma"/>
                <a:ea typeface="+mn-ea"/>
              </a:endParaRPr>
            </a:p>
          </p:txBody>
        </p:sp>
      </p:grpSp>
    </p:spTree>
    <p:extLst>
      <p:ext uri="{BB962C8B-B14F-4D97-AF65-F5344CB8AC3E}">
        <p14:creationId xmlns:p14="http://schemas.microsoft.com/office/powerpoint/2010/main" val="146220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anim calcmode="lin" valueType="num">
                                      <p:cBhvr additive="base">
                                        <p:cTn id="25" dur="500" fill="hold"/>
                                        <p:tgtEl>
                                          <p:spTgt spid="1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anim calcmode="lin" valueType="num">
                                      <p:cBhvr additive="base">
                                        <p:cTn id="31" dur="500" fill="hold"/>
                                        <p:tgtEl>
                                          <p:spTgt spid="1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5">
                                            <p:txEl>
                                              <p:pRg st="5" end="5"/>
                                            </p:txEl>
                                          </p:spTgt>
                                        </p:tgtEl>
                                        <p:attrNameLst>
                                          <p:attrName>style.visibility</p:attrName>
                                        </p:attrNameLst>
                                      </p:cBhvr>
                                      <p:to>
                                        <p:strVal val="visible"/>
                                      </p:to>
                                    </p:set>
                                    <p:anim calcmode="lin" valueType="num">
                                      <p:cBhvr additive="base">
                                        <p:cTn id="37" dur="500" fill="hold"/>
                                        <p:tgtEl>
                                          <p:spTgt spid="1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5">
                                            <p:txEl>
                                              <p:pRg st="6" end="6"/>
                                            </p:txEl>
                                          </p:spTgt>
                                        </p:tgtEl>
                                        <p:attrNameLst>
                                          <p:attrName>style.visibility</p:attrName>
                                        </p:attrNameLst>
                                      </p:cBhvr>
                                      <p:to>
                                        <p:strVal val="visible"/>
                                      </p:to>
                                    </p:set>
                                    <p:anim calcmode="lin" valueType="num">
                                      <p:cBhvr additive="base">
                                        <p:cTn id="43" dur="500" fill="hold"/>
                                        <p:tgtEl>
                                          <p:spTgt spid="1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5">
                                            <p:txEl>
                                              <p:pRg st="7" end="7"/>
                                            </p:txEl>
                                          </p:spTgt>
                                        </p:tgtEl>
                                        <p:attrNameLst>
                                          <p:attrName>style.visibility</p:attrName>
                                        </p:attrNameLst>
                                      </p:cBhvr>
                                      <p:to>
                                        <p:strVal val="visible"/>
                                      </p:to>
                                    </p:set>
                                    <p:anim calcmode="lin" valueType="num">
                                      <p:cBhvr additive="base">
                                        <p:cTn id="49" dur="500" fill="hold"/>
                                        <p:tgtEl>
                                          <p:spTgt spid="1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7">
                                            <p:txEl>
                                              <p:pRg st="0" end="0"/>
                                            </p:txEl>
                                          </p:spTgt>
                                        </p:tgtEl>
                                        <p:attrNameLst>
                                          <p:attrName>style.visibility</p:attrName>
                                        </p:attrNameLst>
                                      </p:cBhvr>
                                      <p:to>
                                        <p:strVal val="visible"/>
                                      </p:to>
                                    </p:set>
                                    <p:animEffect transition="in" filter="fade">
                                      <p:cBhvr>
                                        <p:cTn id="55" dur="1000"/>
                                        <p:tgtEl>
                                          <p:spTgt spid="17">
                                            <p:txEl>
                                              <p:pRg st="0" end="0"/>
                                            </p:txEl>
                                          </p:spTgt>
                                        </p:tgtEl>
                                      </p:cBhvr>
                                    </p:animEffect>
                                    <p:anim calcmode="lin" valueType="num">
                                      <p:cBhvr>
                                        <p:cTn id="56"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7">
                                            <p:txEl>
                                              <p:pRg st="2" end="2"/>
                                            </p:txEl>
                                          </p:spTgt>
                                        </p:tgtEl>
                                        <p:attrNameLst>
                                          <p:attrName>style.visibility</p:attrName>
                                        </p:attrNameLst>
                                      </p:cBhvr>
                                      <p:to>
                                        <p:strVal val="visible"/>
                                      </p:to>
                                    </p:set>
                                    <p:animEffect transition="in" filter="fade">
                                      <p:cBhvr>
                                        <p:cTn id="62" dur="1000"/>
                                        <p:tgtEl>
                                          <p:spTgt spid="17">
                                            <p:txEl>
                                              <p:pRg st="2" end="2"/>
                                            </p:txEl>
                                          </p:spTgt>
                                        </p:tgtEl>
                                      </p:cBhvr>
                                    </p:animEffect>
                                    <p:anim calcmode="lin" valueType="num">
                                      <p:cBhvr>
                                        <p:cTn id="63" dur="10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64" dur="10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17">
                                            <p:txEl>
                                              <p:pRg st="3" end="3"/>
                                            </p:txEl>
                                          </p:spTgt>
                                        </p:tgtEl>
                                        <p:attrNameLst>
                                          <p:attrName>style.visibility</p:attrName>
                                        </p:attrNameLst>
                                      </p:cBhvr>
                                      <p:to>
                                        <p:strVal val="visible"/>
                                      </p:to>
                                    </p:set>
                                    <p:animEffect transition="in" filter="fade">
                                      <p:cBhvr>
                                        <p:cTn id="69" dur="1000"/>
                                        <p:tgtEl>
                                          <p:spTgt spid="17">
                                            <p:txEl>
                                              <p:pRg st="3" end="3"/>
                                            </p:txEl>
                                          </p:spTgt>
                                        </p:tgtEl>
                                      </p:cBhvr>
                                    </p:animEffect>
                                    <p:anim calcmode="lin" valueType="num">
                                      <p:cBhvr>
                                        <p:cTn id="70" dur="1000" fill="hold"/>
                                        <p:tgtEl>
                                          <p:spTgt spid="17">
                                            <p:txEl>
                                              <p:pRg st="3" end="3"/>
                                            </p:txEl>
                                          </p:spTgt>
                                        </p:tgtEl>
                                        <p:attrNameLst>
                                          <p:attrName>ppt_x</p:attrName>
                                        </p:attrNameLst>
                                      </p:cBhvr>
                                      <p:tavLst>
                                        <p:tav tm="0">
                                          <p:val>
                                            <p:strVal val="#ppt_x"/>
                                          </p:val>
                                        </p:tav>
                                        <p:tav tm="100000">
                                          <p:val>
                                            <p:strVal val="#ppt_x"/>
                                          </p:val>
                                        </p:tav>
                                      </p:tavLst>
                                    </p:anim>
                                    <p:anim calcmode="lin" valueType="num">
                                      <p:cBhvr>
                                        <p:cTn id="71" dur="1000" fill="hold"/>
                                        <p:tgtEl>
                                          <p:spTgt spid="1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17">
                                            <p:txEl>
                                              <p:pRg st="4" end="4"/>
                                            </p:txEl>
                                          </p:spTgt>
                                        </p:tgtEl>
                                        <p:attrNameLst>
                                          <p:attrName>style.visibility</p:attrName>
                                        </p:attrNameLst>
                                      </p:cBhvr>
                                      <p:to>
                                        <p:strVal val="visible"/>
                                      </p:to>
                                    </p:set>
                                    <p:animEffect transition="in" filter="fade">
                                      <p:cBhvr>
                                        <p:cTn id="76" dur="1000"/>
                                        <p:tgtEl>
                                          <p:spTgt spid="17">
                                            <p:txEl>
                                              <p:pRg st="4" end="4"/>
                                            </p:txEl>
                                          </p:spTgt>
                                        </p:tgtEl>
                                      </p:cBhvr>
                                    </p:animEffect>
                                    <p:anim calcmode="lin" valueType="num">
                                      <p:cBhvr>
                                        <p:cTn id="77" dur="1000" fill="hold"/>
                                        <p:tgtEl>
                                          <p:spTgt spid="17">
                                            <p:txEl>
                                              <p:pRg st="4" end="4"/>
                                            </p:txEl>
                                          </p:spTgt>
                                        </p:tgtEl>
                                        <p:attrNameLst>
                                          <p:attrName>ppt_x</p:attrName>
                                        </p:attrNameLst>
                                      </p:cBhvr>
                                      <p:tavLst>
                                        <p:tav tm="0">
                                          <p:val>
                                            <p:strVal val="#ppt_x"/>
                                          </p:val>
                                        </p:tav>
                                        <p:tav tm="100000">
                                          <p:val>
                                            <p:strVal val="#ppt_x"/>
                                          </p:val>
                                        </p:tav>
                                      </p:tavLst>
                                    </p:anim>
                                    <p:anim calcmode="lin" valueType="num">
                                      <p:cBhvr>
                                        <p:cTn id="78" dur="1000" fill="hold"/>
                                        <p:tgtEl>
                                          <p:spTgt spid="1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17">
                                            <p:txEl>
                                              <p:pRg st="5" end="5"/>
                                            </p:txEl>
                                          </p:spTgt>
                                        </p:tgtEl>
                                        <p:attrNameLst>
                                          <p:attrName>style.visibility</p:attrName>
                                        </p:attrNameLst>
                                      </p:cBhvr>
                                      <p:to>
                                        <p:strVal val="visible"/>
                                      </p:to>
                                    </p:set>
                                    <p:animEffect transition="in" filter="fade">
                                      <p:cBhvr>
                                        <p:cTn id="83" dur="1000"/>
                                        <p:tgtEl>
                                          <p:spTgt spid="17">
                                            <p:txEl>
                                              <p:pRg st="5" end="5"/>
                                            </p:txEl>
                                          </p:spTgt>
                                        </p:tgtEl>
                                      </p:cBhvr>
                                    </p:animEffect>
                                    <p:anim calcmode="lin" valueType="num">
                                      <p:cBhvr>
                                        <p:cTn id="84" dur="1000" fill="hold"/>
                                        <p:tgtEl>
                                          <p:spTgt spid="17">
                                            <p:txEl>
                                              <p:pRg st="5" end="5"/>
                                            </p:txEl>
                                          </p:spTgt>
                                        </p:tgtEl>
                                        <p:attrNameLst>
                                          <p:attrName>ppt_x</p:attrName>
                                        </p:attrNameLst>
                                      </p:cBhvr>
                                      <p:tavLst>
                                        <p:tav tm="0">
                                          <p:val>
                                            <p:strVal val="#ppt_x"/>
                                          </p:val>
                                        </p:tav>
                                        <p:tav tm="100000">
                                          <p:val>
                                            <p:strVal val="#ppt_x"/>
                                          </p:val>
                                        </p:tav>
                                      </p:tavLst>
                                    </p:anim>
                                    <p:anim calcmode="lin" valueType="num">
                                      <p:cBhvr>
                                        <p:cTn id="85" dur="1000" fill="hold"/>
                                        <p:tgtEl>
                                          <p:spTgt spid="1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17">
                                            <p:txEl>
                                              <p:pRg st="6" end="6"/>
                                            </p:txEl>
                                          </p:spTgt>
                                        </p:tgtEl>
                                        <p:attrNameLst>
                                          <p:attrName>style.visibility</p:attrName>
                                        </p:attrNameLst>
                                      </p:cBhvr>
                                      <p:to>
                                        <p:strVal val="visible"/>
                                      </p:to>
                                    </p:set>
                                    <p:animEffect transition="in" filter="fade">
                                      <p:cBhvr>
                                        <p:cTn id="90" dur="1000"/>
                                        <p:tgtEl>
                                          <p:spTgt spid="17">
                                            <p:txEl>
                                              <p:pRg st="6" end="6"/>
                                            </p:txEl>
                                          </p:spTgt>
                                        </p:tgtEl>
                                      </p:cBhvr>
                                    </p:animEffect>
                                    <p:anim calcmode="lin" valueType="num">
                                      <p:cBhvr>
                                        <p:cTn id="91" dur="1000" fill="hold"/>
                                        <p:tgtEl>
                                          <p:spTgt spid="17">
                                            <p:txEl>
                                              <p:pRg st="6" end="6"/>
                                            </p:txEl>
                                          </p:spTgt>
                                        </p:tgtEl>
                                        <p:attrNameLst>
                                          <p:attrName>ppt_x</p:attrName>
                                        </p:attrNameLst>
                                      </p:cBhvr>
                                      <p:tavLst>
                                        <p:tav tm="0">
                                          <p:val>
                                            <p:strVal val="#ppt_x"/>
                                          </p:val>
                                        </p:tav>
                                        <p:tav tm="100000">
                                          <p:val>
                                            <p:strVal val="#ppt_x"/>
                                          </p:val>
                                        </p:tav>
                                      </p:tavLst>
                                    </p:anim>
                                    <p:anim calcmode="lin" valueType="num">
                                      <p:cBhvr>
                                        <p:cTn id="92" dur="1000" fill="hold"/>
                                        <p:tgtEl>
                                          <p:spTgt spid="1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nodeType="clickEffect">
                                  <p:stCondLst>
                                    <p:cond delay="0"/>
                                  </p:stCondLst>
                                  <p:childTnLst>
                                    <p:set>
                                      <p:cBhvr>
                                        <p:cTn id="96" dur="1" fill="hold">
                                          <p:stCondLst>
                                            <p:cond delay="0"/>
                                          </p:stCondLst>
                                        </p:cTn>
                                        <p:tgtEl>
                                          <p:spTgt spid="17">
                                            <p:txEl>
                                              <p:pRg st="7" end="7"/>
                                            </p:txEl>
                                          </p:spTgt>
                                        </p:tgtEl>
                                        <p:attrNameLst>
                                          <p:attrName>style.visibility</p:attrName>
                                        </p:attrNameLst>
                                      </p:cBhvr>
                                      <p:to>
                                        <p:strVal val="visible"/>
                                      </p:to>
                                    </p:set>
                                    <p:animEffect transition="in" filter="fade">
                                      <p:cBhvr>
                                        <p:cTn id="97" dur="1000"/>
                                        <p:tgtEl>
                                          <p:spTgt spid="17">
                                            <p:txEl>
                                              <p:pRg st="7" end="7"/>
                                            </p:txEl>
                                          </p:spTgt>
                                        </p:tgtEl>
                                      </p:cBhvr>
                                    </p:animEffect>
                                    <p:anim calcmode="lin" valueType="num">
                                      <p:cBhvr>
                                        <p:cTn id="98" dur="1000" fill="hold"/>
                                        <p:tgtEl>
                                          <p:spTgt spid="17">
                                            <p:txEl>
                                              <p:pRg st="7" end="7"/>
                                            </p:txEl>
                                          </p:spTgt>
                                        </p:tgtEl>
                                        <p:attrNameLst>
                                          <p:attrName>ppt_x</p:attrName>
                                        </p:attrNameLst>
                                      </p:cBhvr>
                                      <p:tavLst>
                                        <p:tav tm="0">
                                          <p:val>
                                            <p:strVal val="#ppt_x"/>
                                          </p:val>
                                        </p:tav>
                                        <p:tav tm="100000">
                                          <p:val>
                                            <p:strVal val="#ppt_x"/>
                                          </p:val>
                                        </p:tav>
                                      </p:tavLst>
                                    </p:anim>
                                    <p:anim calcmode="lin" valueType="num">
                                      <p:cBhvr>
                                        <p:cTn id="99" dur="1000" fill="hold"/>
                                        <p:tgtEl>
                                          <p:spTgt spid="1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2"/>
                                        </p:tgtEl>
                                        <p:attrNameLst>
                                          <p:attrName>style.visibility</p:attrName>
                                        </p:attrNameLst>
                                      </p:cBhvr>
                                      <p:to>
                                        <p:strVal val="visible"/>
                                      </p:to>
                                    </p:set>
                                    <p:anim calcmode="lin" valueType="num">
                                      <p:cBhvr additive="base">
                                        <p:cTn id="104" dur="500" fill="hold"/>
                                        <p:tgtEl>
                                          <p:spTgt spid="2"/>
                                        </p:tgtEl>
                                        <p:attrNameLst>
                                          <p:attrName>ppt_x</p:attrName>
                                        </p:attrNameLst>
                                      </p:cBhvr>
                                      <p:tavLst>
                                        <p:tav tm="0">
                                          <p:val>
                                            <p:strVal val="#ppt_x"/>
                                          </p:val>
                                        </p:tav>
                                        <p:tav tm="100000">
                                          <p:val>
                                            <p:strVal val="#ppt_x"/>
                                          </p:val>
                                        </p:tav>
                                      </p:tavLst>
                                    </p:anim>
                                    <p:anim calcmode="lin" valueType="num">
                                      <p:cBhvr additive="base">
                                        <p:cTn id="10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4"/>
                                        </p:tgtEl>
                                        <p:attrNameLst>
                                          <p:attrName>style.visibility</p:attrName>
                                        </p:attrNameLst>
                                      </p:cBhvr>
                                      <p:to>
                                        <p:strVal val="visible"/>
                                      </p:to>
                                    </p:set>
                                    <p:anim calcmode="lin" valueType="num">
                                      <p:cBhvr additive="base">
                                        <p:cTn id="110" dur="500" fill="hold"/>
                                        <p:tgtEl>
                                          <p:spTgt spid="4"/>
                                        </p:tgtEl>
                                        <p:attrNameLst>
                                          <p:attrName>ppt_x</p:attrName>
                                        </p:attrNameLst>
                                      </p:cBhvr>
                                      <p:tavLst>
                                        <p:tav tm="0">
                                          <p:val>
                                            <p:strVal val="#ppt_x"/>
                                          </p:val>
                                        </p:tav>
                                        <p:tav tm="100000">
                                          <p:val>
                                            <p:strVal val="#ppt_x"/>
                                          </p:val>
                                        </p:tav>
                                      </p:tavLst>
                                    </p:anim>
                                    <p:anim calcmode="lin" valueType="num">
                                      <p:cBhvr additive="base">
                                        <p:cTn id="1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a:solidFill>
                  <a:schemeClr val="tx1"/>
                </a:solidFill>
              </a:rPr>
              <a:t>مثال از زیر الگوریتم</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7" name="Rectangle 3"/>
          <p:cNvSpPr txBox="1">
            <a:spLocks noChangeArrowheads="1"/>
          </p:cNvSpPr>
          <p:nvPr/>
        </p:nvSpPr>
        <p:spPr bwMode="auto">
          <a:xfrm>
            <a:off x="762000" y="1022019"/>
            <a:ext cx="10929090" cy="10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marR="0" lvl="0" indent="0" algn="r" defTabSz="914400" rtl="1" eaLnBrk="1" fontAlgn="base" latinLnBrk="0" hangingPunct="1">
              <a:lnSpc>
                <a:spcPct val="100000"/>
              </a:lnSpc>
              <a:spcBef>
                <a:spcPct val="20000"/>
              </a:spcBef>
              <a:spcAft>
                <a:spcPct val="0"/>
              </a:spcAft>
              <a:buClr>
                <a:srgbClr val="7C1302"/>
              </a:buClr>
              <a:buSzPct val="70000"/>
              <a:buNone/>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الگوریتمی بنویسید که تعدادی عدد را دریافت و هربار با فراخوانی یک زیرالگوریتم عدد را در مکان مناسب یک آرایه درج کند بطوریکه در انتها آرایه مرتب باشد.</a:t>
            </a:r>
          </a:p>
          <a:p>
            <a:pPr marL="571500" marR="0" lvl="0" indent="-571500" algn="r" defTabSz="914400" rtl="1" eaLnBrk="1" fontAlgn="base" latinLnBrk="0" hangingPunct="1">
              <a:lnSpc>
                <a:spcPct val="100000"/>
              </a:lnSpc>
              <a:spcBef>
                <a:spcPct val="20000"/>
              </a:spcBef>
              <a:spcAft>
                <a:spcPct val="0"/>
              </a:spcAft>
              <a:buClr>
                <a:srgbClr val="7C1302"/>
              </a:buClr>
              <a:buSzPct val="70000"/>
              <a:buFont typeface="Wingdings" panose="05000000000000000000" pitchFamily="2" charset="2"/>
              <a:buNone/>
              <a:tabLst/>
              <a:defRPr/>
            </a:pPr>
            <a:endParaRPr lang="fa-IR" altLang="en-US" sz="2000" kern="0" dirty="0">
              <a:solidFill>
                <a:srgbClr val="000000"/>
              </a:solidFill>
              <a:latin typeface="Tahoma"/>
              <a:cs typeface="Tahoma" panose="020B0604030504040204" pitchFamily="34" charset="0"/>
            </a:endParaRPr>
          </a:p>
        </p:txBody>
      </p:sp>
      <p:sp>
        <p:nvSpPr>
          <p:cNvPr id="8" name="Rectangle 3"/>
          <p:cNvSpPr txBox="1">
            <a:spLocks noChangeArrowheads="1"/>
          </p:cNvSpPr>
          <p:nvPr/>
        </p:nvSpPr>
        <p:spPr bwMode="auto">
          <a:xfrm>
            <a:off x="342983" y="2161223"/>
            <a:ext cx="50292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495300" marR="0" lvl="0" indent="-495300" algn="r" defTabSz="914400" rtl="1" eaLnBrk="1" fontAlgn="base" latinLnBrk="0" hangingPunct="1">
              <a:lnSpc>
                <a:spcPct val="90000"/>
              </a:lnSpc>
              <a:spcBef>
                <a:spcPct val="20000"/>
              </a:spcBef>
              <a:spcAft>
                <a:spcPct val="0"/>
              </a:spcAft>
              <a:buClr>
                <a:srgbClr val="7C1302"/>
              </a:buClr>
              <a:buSzPct val="70000"/>
              <a:buFont typeface="Wingdings" panose="05000000000000000000" pitchFamily="2" charset="2"/>
              <a:buNone/>
              <a:tabLst/>
              <a:defRPr/>
            </a:pPr>
            <a:r>
              <a:rPr kumimoji="0" lang="fa-IR" altLang="en-US" sz="2400" b="1"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الگوریتم اصلی</a:t>
            </a:r>
            <a:endParaRPr kumimoji="0" lang="en-US" altLang="en-US" sz="24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495300" marR="0" lvl="0" indent="-495300" algn="r" defTabSz="914400" rtl="1" eaLnBrk="1" fontAlgn="base" latinLnBrk="0" hangingPunct="1">
              <a:lnSpc>
                <a:spcPct val="9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400" b="0" i="0" u="none" strike="noStrike" kern="0" cap="none" spc="0" normalizeH="0" baseline="0" noProof="0" dirty="0" smtClean="0">
                <a:ln>
                  <a:noFill/>
                </a:ln>
                <a:solidFill>
                  <a:srgbClr val="000000"/>
                </a:solidFill>
                <a:effectLst/>
                <a:uLnTx/>
                <a:uFillTx/>
                <a:latin typeface="Tahoma"/>
                <a:ea typeface="+mn-ea"/>
              </a:rPr>
              <a:t>n</a:t>
            </a:r>
            <a:r>
              <a:rPr kumimoji="0" lang="fa-IR" altLang="en-US" sz="2400" b="0" i="0" u="none" strike="noStrike" kern="0" cap="none" spc="0" normalizeH="0" baseline="0" noProof="0" dirty="0" smtClean="0">
                <a:ln>
                  <a:noFill/>
                </a:ln>
                <a:solidFill>
                  <a:srgbClr val="000000"/>
                </a:solidFill>
                <a:effectLst/>
                <a:uLnTx/>
                <a:uFillTx/>
                <a:latin typeface="Tahoma"/>
                <a:ea typeface="+mn-ea"/>
              </a:rPr>
              <a:t> رابخوان</a:t>
            </a:r>
          </a:p>
          <a:p>
            <a:pPr marL="495300" marR="0" lvl="0" indent="-495300" algn="r" defTabSz="914400" rtl="1" eaLnBrk="1" fontAlgn="base" latinLnBrk="0" hangingPunct="1">
              <a:lnSpc>
                <a:spcPct val="9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400" b="0" i="0" u="none" strike="noStrike" kern="0" cap="none" spc="0" normalizeH="0" baseline="0" noProof="0" dirty="0" smtClean="0">
                <a:ln>
                  <a:noFill/>
                </a:ln>
                <a:solidFill>
                  <a:srgbClr val="000000"/>
                </a:solidFill>
                <a:effectLst/>
                <a:uLnTx/>
                <a:uFillTx/>
                <a:latin typeface="Tahoma"/>
                <a:ea typeface="+mn-ea"/>
              </a:rPr>
              <a:t>آرایه </a:t>
            </a:r>
            <a:r>
              <a:rPr kumimoji="0" lang="en-US" altLang="en-US" sz="2400" b="0" i="0" u="none" strike="noStrike" kern="0" cap="none" spc="0" normalizeH="0" baseline="0" noProof="0" dirty="0" smtClean="0">
                <a:ln>
                  <a:noFill/>
                </a:ln>
                <a:solidFill>
                  <a:srgbClr val="000000"/>
                </a:solidFill>
                <a:effectLst/>
                <a:uLnTx/>
                <a:uFillTx/>
                <a:latin typeface="Tahoma"/>
                <a:ea typeface="+mn-ea"/>
              </a:rPr>
              <a:t> List</a:t>
            </a:r>
            <a:r>
              <a:rPr kumimoji="0" lang="fa-IR" altLang="en-US" sz="2400" b="0" i="0" u="none" strike="noStrike" kern="0" cap="none" spc="0" normalizeH="0" baseline="0" noProof="0" dirty="0" smtClean="0">
                <a:ln>
                  <a:noFill/>
                </a:ln>
                <a:solidFill>
                  <a:srgbClr val="000000"/>
                </a:solidFill>
                <a:effectLst/>
                <a:uLnTx/>
                <a:uFillTx/>
                <a:latin typeface="Tahoma"/>
                <a:ea typeface="+mn-ea"/>
              </a:rPr>
              <a:t> را با </a:t>
            </a:r>
            <a:r>
              <a:rPr kumimoji="0" lang="en-US" altLang="en-US" sz="2400" b="0" i="0" u="none" strike="noStrike" kern="0" cap="none" spc="0" normalizeH="0" baseline="0" noProof="0" dirty="0" smtClean="0">
                <a:ln>
                  <a:noFill/>
                </a:ln>
                <a:solidFill>
                  <a:srgbClr val="000000"/>
                </a:solidFill>
                <a:effectLst/>
                <a:uLnTx/>
                <a:uFillTx/>
                <a:latin typeface="Tahoma"/>
                <a:ea typeface="+mn-ea"/>
              </a:rPr>
              <a:t>n</a:t>
            </a:r>
            <a:r>
              <a:rPr kumimoji="0" lang="fa-IR" altLang="en-US" sz="2400" b="0" i="0" u="none" strike="noStrike" kern="0" cap="none" spc="0" normalizeH="0" baseline="0" noProof="0" dirty="0" smtClean="0">
                <a:ln>
                  <a:noFill/>
                </a:ln>
                <a:solidFill>
                  <a:srgbClr val="000000"/>
                </a:solidFill>
                <a:effectLst/>
                <a:uLnTx/>
                <a:uFillTx/>
                <a:latin typeface="Tahoma"/>
                <a:ea typeface="+mn-ea"/>
              </a:rPr>
              <a:t> عضو درنظر بگیر</a:t>
            </a:r>
            <a:endParaRPr kumimoji="0" lang="en-US" altLang="en-US" sz="2400" b="0" i="0" u="none" strike="noStrike" kern="0" cap="none" spc="0" normalizeH="0" baseline="0" noProof="0" dirty="0" smtClean="0">
              <a:ln>
                <a:noFill/>
              </a:ln>
              <a:solidFill>
                <a:srgbClr val="000000"/>
              </a:solidFill>
              <a:effectLst/>
              <a:uLnTx/>
              <a:uFillTx/>
              <a:latin typeface="Tahoma"/>
              <a:ea typeface="+mn-ea"/>
            </a:endParaRPr>
          </a:p>
          <a:p>
            <a:pPr marL="495300" marR="0" lvl="0" indent="-495300" algn="r" defTabSz="914400" rtl="1" eaLnBrk="1" fontAlgn="base" latinLnBrk="0" hangingPunct="1">
              <a:lnSpc>
                <a:spcPct val="9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4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2400" b="0" i="0" u="none" strike="noStrike" kern="0" cap="none" spc="0" normalizeH="0" baseline="0" noProof="0" dirty="0" smtClean="0">
              <a:ln>
                <a:noFill/>
              </a:ln>
              <a:solidFill>
                <a:srgbClr val="000000"/>
              </a:solidFill>
              <a:effectLst/>
              <a:uLnTx/>
              <a:uFillTx/>
              <a:latin typeface="Tahoma"/>
              <a:ea typeface="+mn-ea"/>
            </a:endParaRPr>
          </a:p>
          <a:p>
            <a:pPr marL="495300" marR="0" lvl="0" indent="-495300" algn="r" defTabSz="914400" rtl="1" eaLnBrk="1" fontAlgn="base" latinLnBrk="0" hangingPunct="1">
              <a:lnSpc>
                <a:spcPct val="9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4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2400" b="0" i="0" u="none" strike="noStrike" kern="0" cap="none" spc="0" normalizeH="0" baseline="0" noProof="0" dirty="0" smtClean="0">
                <a:ln>
                  <a:noFill/>
                </a:ln>
                <a:solidFill>
                  <a:srgbClr val="000000"/>
                </a:solidFill>
                <a:effectLst/>
                <a:uLnTx/>
                <a:uFillTx/>
                <a:latin typeface="Tahoma"/>
                <a:ea typeface="+mn-ea"/>
              </a:rPr>
              <a:t>( </a:t>
            </a:r>
            <a:r>
              <a:rPr kumimoji="0" lang="en-US" altLang="en-US" sz="2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400" b="0" i="0" u="none" strike="noStrike" kern="0" cap="none" spc="0" normalizeH="0" baseline="0" noProof="0" dirty="0" smtClean="0">
                <a:ln>
                  <a:noFill/>
                </a:ln>
                <a:solidFill>
                  <a:srgbClr val="000000"/>
                </a:solidFill>
                <a:effectLst/>
                <a:uLnTx/>
                <a:uFillTx/>
                <a:latin typeface="Tahoma"/>
                <a:ea typeface="+mn-ea"/>
              </a:rPr>
              <a:t> ≤ n )</a:t>
            </a:r>
            <a:r>
              <a:rPr kumimoji="0" lang="fa-IR" altLang="en-US" sz="2400" b="0" i="0" u="none" strike="noStrike" kern="0" cap="none" spc="0" normalizeH="0" baseline="0" noProof="0" dirty="0" smtClean="0">
                <a:ln>
                  <a:noFill/>
                </a:ln>
                <a:solidFill>
                  <a:srgbClr val="000000"/>
                </a:solidFill>
                <a:effectLst/>
                <a:uLnTx/>
                <a:uFillTx/>
                <a:latin typeface="Tahoma"/>
                <a:ea typeface="+mn-ea"/>
              </a:rPr>
              <a:t> دستورات 5 تا 7 را تکرار کن</a:t>
            </a:r>
            <a:endParaRPr kumimoji="0" lang="en-US" altLang="en-US" sz="2400" b="0" i="0" u="none" strike="noStrike" kern="0" cap="none" spc="0" normalizeH="0" baseline="0" noProof="0" dirty="0" smtClean="0">
              <a:ln>
                <a:noFill/>
              </a:ln>
              <a:solidFill>
                <a:srgbClr val="000000"/>
              </a:solidFill>
              <a:effectLst/>
              <a:uLnTx/>
              <a:uFillTx/>
              <a:latin typeface="Tahoma"/>
              <a:ea typeface="+mn-ea"/>
            </a:endParaRPr>
          </a:p>
          <a:p>
            <a:pPr marL="495300" marR="0" lvl="0" indent="-495300" algn="r" defTabSz="914400" rtl="1" eaLnBrk="1" fontAlgn="base" latinLnBrk="0" hangingPunct="1">
              <a:lnSpc>
                <a:spcPct val="9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400" b="0" i="0" u="none" strike="noStrike" kern="0" cap="none" spc="0" normalizeH="0" baseline="0" noProof="0" dirty="0" err="1" smtClean="0">
                <a:ln>
                  <a:noFill/>
                </a:ln>
                <a:solidFill>
                  <a:srgbClr val="000000"/>
                </a:solidFill>
                <a:effectLst/>
                <a:uLnTx/>
                <a:uFillTx/>
                <a:latin typeface="Tahoma"/>
                <a:ea typeface="+mn-ea"/>
              </a:rPr>
              <a:t>adad</a:t>
            </a:r>
            <a:r>
              <a:rPr kumimoji="0" lang="fa-IR" altLang="en-US" sz="2400" b="0" i="0" u="none" strike="noStrike" kern="0" cap="none" spc="0" normalizeH="0" baseline="0" noProof="0" dirty="0" smtClean="0">
                <a:ln>
                  <a:noFill/>
                </a:ln>
                <a:solidFill>
                  <a:srgbClr val="000000"/>
                </a:solidFill>
                <a:effectLst/>
                <a:uLnTx/>
                <a:uFillTx/>
                <a:latin typeface="Tahoma"/>
                <a:ea typeface="+mn-ea"/>
              </a:rPr>
              <a:t> را بخوان</a:t>
            </a:r>
            <a:endParaRPr kumimoji="0" lang="en-US" altLang="en-US" sz="2400" b="0" i="0" u="none" strike="noStrike" kern="0" cap="none" spc="0" normalizeH="0" baseline="0" noProof="0" dirty="0" smtClean="0">
              <a:ln>
                <a:noFill/>
              </a:ln>
              <a:solidFill>
                <a:srgbClr val="000000"/>
              </a:solidFill>
              <a:effectLst/>
              <a:uLnTx/>
              <a:uFillTx/>
              <a:latin typeface="Tahoma"/>
              <a:ea typeface="+mn-ea"/>
            </a:endParaRPr>
          </a:p>
          <a:p>
            <a:pPr marL="495300" marR="0" lvl="0" indent="-495300" algn="r" defTabSz="914400" rtl="1" eaLnBrk="1" fontAlgn="base" latinLnBrk="0" hangingPunct="1">
              <a:lnSpc>
                <a:spcPct val="9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400" b="0" i="0" u="none" strike="noStrike" kern="0" cap="none" spc="0" normalizeH="0" baseline="0" noProof="0" dirty="0" smtClean="0">
                <a:ln>
                  <a:noFill/>
                </a:ln>
                <a:solidFill>
                  <a:srgbClr val="000000"/>
                </a:solidFill>
                <a:effectLst/>
                <a:uLnTx/>
                <a:uFillTx/>
                <a:latin typeface="Tahoma"/>
                <a:ea typeface="+mn-ea"/>
              </a:rPr>
              <a:t>insert(List, i-1, </a:t>
            </a:r>
            <a:r>
              <a:rPr kumimoji="0" lang="en-US" altLang="en-US" sz="2400" b="0" i="0" u="none" strike="noStrike" kern="0" cap="none" spc="0" normalizeH="0" baseline="0" noProof="0" dirty="0" err="1" smtClean="0">
                <a:ln>
                  <a:noFill/>
                </a:ln>
                <a:solidFill>
                  <a:srgbClr val="000000"/>
                </a:solidFill>
                <a:effectLst/>
                <a:uLnTx/>
                <a:uFillTx/>
                <a:latin typeface="Tahoma"/>
                <a:ea typeface="+mn-ea"/>
              </a:rPr>
              <a:t>adad</a:t>
            </a:r>
            <a:r>
              <a:rPr kumimoji="0" lang="en-US" altLang="en-US" sz="2400" b="0" i="0" u="none" strike="noStrike" kern="0" cap="none" spc="0" normalizeH="0" baseline="0" noProof="0" dirty="0" smtClean="0">
                <a:ln>
                  <a:noFill/>
                </a:ln>
                <a:solidFill>
                  <a:srgbClr val="000000"/>
                </a:solidFill>
                <a:effectLst/>
                <a:uLnTx/>
                <a:uFillTx/>
                <a:latin typeface="Tahoma"/>
                <a:ea typeface="+mn-ea"/>
              </a:rPr>
              <a:t>)</a:t>
            </a:r>
          </a:p>
          <a:p>
            <a:pPr marL="495300" marR="0" lvl="0" indent="-495300" algn="r" defTabSz="914400" rtl="1" eaLnBrk="1" fontAlgn="base" latinLnBrk="0" hangingPunct="1">
              <a:lnSpc>
                <a:spcPct val="9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400" b="0" i="0" u="none" strike="noStrike" kern="0" cap="none" spc="0" normalizeH="0" baseline="0" noProof="0" dirty="0" smtClean="0">
                <a:ln>
                  <a:noFill/>
                </a:ln>
                <a:solidFill>
                  <a:srgbClr val="000000"/>
                </a:solidFill>
                <a:effectLst/>
                <a:uLnTx/>
                <a:uFillTx/>
                <a:latin typeface="Tahoma"/>
                <a:ea typeface="+mn-ea"/>
              </a:rPr>
              <a:t> ← </a:t>
            </a:r>
            <a:r>
              <a:rPr kumimoji="0" lang="en-US" altLang="en-US" sz="2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4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2400" b="0" i="0" u="none" strike="noStrike" kern="0" cap="none" spc="0" normalizeH="0" baseline="0" noProof="0" dirty="0" smtClean="0">
              <a:ln>
                <a:noFill/>
              </a:ln>
              <a:solidFill>
                <a:srgbClr val="000000"/>
              </a:solidFill>
              <a:effectLst/>
              <a:uLnTx/>
              <a:uFillTx/>
              <a:latin typeface="Tahoma"/>
              <a:ea typeface="+mn-ea"/>
            </a:endParaRPr>
          </a:p>
          <a:p>
            <a:pPr marL="495300" marR="0" lvl="0" indent="-495300" algn="r" defTabSz="914400" rtl="1" eaLnBrk="1" fontAlgn="base" latinLnBrk="0" hangingPunct="1">
              <a:lnSpc>
                <a:spcPct val="9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400" b="0" i="0" u="none" strike="noStrike" kern="0" cap="none" spc="0" normalizeH="0" baseline="0" noProof="0" dirty="0" smtClean="0">
                <a:ln>
                  <a:noFill/>
                </a:ln>
                <a:solidFill>
                  <a:srgbClr val="000000"/>
                </a:solidFill>
                <a:effectLst/>
                <a:uLnTx/>
                <a:uFillTx/>
                <a:latin typeface="Tahoma"/>
                <a:ea typeface="+mn-ea"/>
              </a:rPr>
              <a:t>آرایه </a:t>
            </a:r>
            <a:r>
              <a:rPr kumimoji="0" lang="en-US" altLang="en-US" sz="2400" b="0" i="0" u="none" strike="noStrike" kern="0" cap="none" spc="0" normalizeH="0" baseline="0" noProof="0" dirty="0" smtClean="0">
                <a:ln>
                  <a:noFill/>
                </a:ln>
                <a:solidFill>
                  <a:srgbClr val="000000"/>
                </a:solidFill>
                <a:effectLst/>
                <a:uLnTx/>
                <a:uFillTx/>
                <a:latin typeface="Tahoma"/>
                <a:ea typeface="+mn-ea"/>
              </a:rPr>
              <a:t>List</a:t>
            </a:r>
            <a:r>
              <a:rPr kumimoji="0" lang="fa-IR" altLang="en-US" sz="2400" b="0" i="0" u="none" strike="noStrike" kern="0" cap="none" spc="0" normalizeH="0" baseline="0" noProof="0" dirty="0" smtClean="0">
                <a:ln>
                  <a:noFill/>
                </a:ln>
                <a:solidFill>
                  <a:srgbClr val="000000"/>
                </a:solidFill>
                <a:effectLst/>
                <a:uLnTx/>
                <a:uFillTx/>
                <a:latin typeface="Tahoma"/>
                <a:ea typeface="+mn-ea"/>
              </a:rPr>
              <a:t> را با </a:t>
            </a:r>
            <a:r>
              <a:rPr kumimoji="0" lang="en-US" altLang="en-US" sz="2400" b="0" i="0" u="none" strike="noStrike" kern="0" cap="none" spc="0" normalizeH="0" baseline="0" noProof="0" dirty="0" smtClean="0">
                <a:ln>
                  <a:noFill/>
                </a:ln>
                <a:solidFill>
                  <a:srgbClr val="000000"/>
                </a:solidFill>
                <a:effectLst/>
                <a:uLnTx/>
                <a:uFillTx/>
                <a:latin typeface="Tahoma"/>
                <a:ea typeface="+mn-ea"/>
              </a:rPr>
              <a:t>n</a:t>
            </a:r>
            <a:r>
              <a:rPr kumimoji="0" lang="fa-IR" altLang="en-US" sz="2400" b="0" i="0" u="none" strike="noStrike" kern="0" cap="none" spc="0" normalizeH="0" baseline="0" noProof="0" dirty="0" smtClean="0">
                <a:ln>
                  <a:noFill/>
                </a:ln>
                <a:solidFill>
                  <a:srgbClr val="000000"/>
                </a:solidFill>
                <a:effectLst/>
                <a:uLnTx/>
                <a:uFillTx/>
                <a:latin typeface="Tahoma"/>
                <a:ea typeface="+mn-ea"/>
              </a:rPr>
              <a:t> عضو چاپ کن</a:t>
            </a:r>
          </a:p>
          <a:p>
            <a:pPr marL="495300" marR="0" lvl="0" indent="-495300" algn="r" defTabSz="914400" rtl="1" eaLnBrk="1" fontAlgn="base" latinLnBrk="0" hangingPunct="1">
              <a:lnSpc>
                <a:spcPct val="9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400" b="0" i="0" u="none" strike="noStrike" kern="0" cap="none" spc="0" normalizeH="0" baseline="0" noProof="0" dirty="0" smtClean="0">
                <a:ln>
                  <a:noFill/>
                </a:ln>
                <a:solidFill>
                  <a:srgbClr val="000000"/>
                </a:solidFill>
                <a:effectLst/>
                <a:uLnTx/>
                <a:uFillTx/>
                <a:latin typeface="Tahoma"/>
                <a:ea typeface="+mn-ea"/>
              </a:rPr>
              <a:t>توقف کن</a:t>
            </a:r>
            <a:endParaRPr kumimoji="0" lang="en-US" altLang="en-US" sz="2400" b="0" i="0" u="none" strike="noStrike" kern="0" cap="none" spc="0" normalizeH="0" baseline="0" noProof="0" dirty="0" smtClean="0">
              <a:ln>
                <a:noFill/>
              </a:ln>
              <a:solidFill>
                <a:srgbClr val="000000"/>
              </a:solidFill>
              <a:effectLst/>
              <a:uLnTx/>
              <a:uFillTx/>
              <a:latin typeface="Tahoma"/>
              <a:ea typeface="+mn-ea"/>
            </a:endParaRPr>
          </a:p>
        </p:txBody>
      </p:sp>
      <p:sp>
        <p:nvSpPr>
          <p:cNvPr id="2" name="Rectangle 1"/>
          <p:cNvSpPr/>
          <p:nvPr/>
        </p:nvSpPr>
        <p:spPr>
          <a:xfrm>
            <a:off x="5897880" y="2161223"/>
            <a:ext cx="5625570" cy="4056495"/>
          </a:xfrm>
          <a:prstGeom prst="rect">
            <a:avLst/>
          </a:prstGeom>
        </p:spPr>
        <p:txBody>
          <a:bodyPr wrap="square">
            <a:spAutoFit/>
          </a:bodyPr>
          <a:lstStyle/>
          <a:p>
            <a:pPr marL="571500" lvl="0" indent="-571500" algn="r" defTabSz="914400" rtl="1" fontAlgn="base">
              <a:spcBef>
                <a:spcPct val="20000"/>
              </a:spcBef>
              <a:spcAft>
                <a:spcPct val="0"/>
              </a:spcAft>
              <a:buClr>
                <a:srgbClr val="7C1302"/>
              </a:buClr>
              <a:buSzPct val="70000"/>
              <a:defRPr/>
            </a:pPr>
            <a:r>
              <a:rPr lang="fa-IR" altLang="en-US" sz="2800" b="1" kern="0" dirty="0">
                <a:solidFill>
                  <a:srgbClr val="000000"/>
                </a:solidFill>
                <a:latin typeface="Tahoma"/>
                <a:cs typeface="Tahoma" panose="020B0604030504040204" pitchFamily="34" charset="0"/>
              </a:rPr>
              <a:t>زیرالگوریتم  </a:t>
            </a:r>
            <a:r>
              <a:rPr lang="en-US" altLang="en-US" sz="2800" b="1" kern="0" dirty="0">
                <a:solidFill>
                  <a:srgbClr val="000000"/>
                </a:solidFill>
                <a:latin typeface="Tahoma"/>
                <a:cs typeface="Tahoma" panose="020B0604030504040204" pitchFamily="34" charset="0"/>
              </a:rPr>
              <a:t>insert(</a:t>
            </a:r>
            <a:r>
              <a:rPr lang="en-US" altLang="en-US" sz="2800" b="1" kern="0" dirty="0" err="1">
                <a:solidFill>
                  <a:srgbClr val="000000"/>
                </a:solidFill>
                <a:latin typeface="Tahoma"/>
                <a:cs typeface="Tahoma" panose="020B0604030504040204" pitchFamily="34" charset="0"/>
              </a:rPr>
              <a:t>A,t,x</a:t>
            </a:r>
            <a:r>
              <a:rPr lang="en-US" altLang="en-US" sz="2800" b="1" kern="0" dirty="0">
                <a:solidFill>
                  <a:srgbClr val="000000"/>
                </a:solidFill>
                <a:latin typeface="Tahoma"/>
                <a:cs typeface="Tahoma" panose="020B0604030504040204" pitchFamily="34" charset="0"/>
              </a:rPr>
              <a:t>)</a:t>
            </a:r>
            <a:endParaRPr lang="en-US" altLang="en-US" sz="2800" kern="0" dirty="0">
              <a:solidFill>
                <a:srgbClr val="000000"/>
              </a:solidFill>
              <a:latin typeface="Tahoma"/>
              <a:cs typeface="Tahoma" panose="020B0604030504040204" pitchFamily="34" charset="0"/>
            </a:endParaRPr>
          </a:p>
          <a:p>
            <a:pPr marL="571500" lvl="0" indent="-571500" algn="r" defTabSz="914400" rtl="1" fontAlgn="base">
              <a:spcBef>
                <a:spcPct val="20000"/>
              </a:spcBef>
              <a:spcAft>
                <a:spcPct val="0"/>
              </a:spcAft>
              <a:buClr>
                <a:srgbClr val="7C1302"/>
              </a:buClr>
              <a:buFont typeface="Wingdings" panose="05000000000000000000" pitchFamily="2" charset="2"/>
              <a:buAutoNum type="arabicParenR"/>
              <a:defRPr/>
            </a:pPr>
            <a:r>
              <a:rPr lang="en-US" altLang="en-US" sz="2800" kern="0" dirty="0" err="1">
                <a:solidFill>
                  <a:srgbClr val="000000"/>
                </a:solidFill>
                <a:latin typeface="Tahoma"/>
              </a:rPr>
              <a:t>i</a:t>
            </a:r>
            <a:r>
              <a:rPr lang="en-US" altLang="en-US" sz="2800" kern="0" dirty="0">
                <a:solidFill>
                  <a:srgbClr val="000000"/>
                </a:solidFill>
                <a:latin typeface="Tahoma"/>
              </a:rPr>
              <a:t> ← t</a:t>
            </a:r>
            <a:endParaRPr lang="fa-IR" altLang="en-US" sz="2800" kern="0" dirty="0">
              <a:solidFill>
                <a:srgbClr val="000000"/>
              </a:solidFill>
              <a:latin typeface="Tahoma"/>
            </a:endParaRPr>
          </a:p>
          <a:p>
            <a:pPr marL="571500" lvl="0" indent="-571500" algn="r" defTabSz="914400" rtl="1" fontAlgn="base">
              <a:spcBef>
                <a:spcPct val="20000"/>
              </a:spcBef>
              <a:spcAft>
                <a:spcPct val="0"/>
              </a:spcAft>
              <a:buClr>
                <a:srgbClr val="7C1302"/>
              </a:buClr>
              <a:buFont typeface="Wingdings" panose="05000000000000000000" pitchFamily="2" charset="2"/>
              <a:buAutoNum type="arabicParenR"/>
              <a:defRPr/>
            </a:pPr>
            <a:r>
              <a:rPr lang="fa-IR" altLang="en-US" sz="2800" kern="0" dirty="0">
                <a:solidFill>
                  <a:srgbClr val="000000"/>
                </a:solidFill>
                <a:latin typeface="Tahoma"/>
              </a:rPr>
              <a:t>تازمانیکه </a:t>
            </a:r>
            <a:r>
              <a:rPr lang="en-US" altLang="en-US" sz="2800" kern="0" dirty="0">
                <a:solidFill>
                  <a:srgbClr val="000000"/>
                </a:solidFill>
                <a:latin typeface="Tahoma"/>
              </a:rPr>
              <a:t>( </a:t>
            </a:r>
            <a:r>
              <a:rPr lang="en-US" altLang="en-US" sz="2800" kern="0" dirty="0" err="1">
                <a:solidFill>
                  <a:srgbClr val="000000"/>
                </a:solidFill>
                <a:latin typeface="Tahoma"/>
              </a:rPr>
              <a:t>i</a:t>
            </a:r>
            <a:r>
              <a:rPr lang="en-US" altLang="en-US" sz="2800" kern="0" dirty="0">
                <a:solidFill>
                  <a:srgbClr val="000000"/>
                </a:solidFill>
                <a:latin typeface="Tahoma"/>
              </a:rPr>
              <a:t> ≥ 1 and x &lt; A(</a:t>
            </a:r>
            <a:r>
              <a:rPr lang="en-US" altLang="en-US" sz="2800" kern="0" dirty="0" err="1">
                <a:solidFill>
                  <a:srgbClr val="000000"/>
                </a:solidFill>
                <a:latin typeface="Tahoma"/>
              </a:rPr>
              <a:t>i</a:t>
            </a:r>
            <a:r>
              <a:rPr lang="en-US" altLang="en-US" sz="2800" kern="0" dirty="0">
                <a:solidFill>
                  <a:srgbClr val="000000"/>
                </a:solidFill>
                <a:latin typeface="Tahoma"/>
              </a:rPr>
              <a:t>) )</a:t>
            </a:r>
            <a:r>
              <a:rPr lang="fa-IR" altLang="en-US" sz="2800" kern="0" dirty="0">
                <a:solidFill>
                  <a:srgbClr val="000000"/>
                </a:solidFill>
                <a:latin typeface="Tahoma"/>
              </a:rPr>
              <a:t> دستورات 3 تا 4 را تکرار کن</a:t>
            </a:r>
            <a:endParaRPr lang="en-US" altLang="en-US" sz="2800" kern="0" dirty="0">
              <a:solidFill>
                <a:srgbClr val="000000"/>
              </a:solidFill>
              <a:latin typeface="Tahoma"/>
            </a:endParaRPr>
          </a:p>
          <a:p>
            <a:pPr marL="571500" lvl="0" indent="-571500" algn="r" defTabSz="914400" rtl="1" fontAlgn="base">
              <a:spcBef>
                <a:spcPct val="20000"/>
              </a:spcBef>
              <a:spcAft>
                <a:spcPct val="0"/>
              </a:spcAft>
              <a:buClr>
                <a:srgbClr val="7C1302"/>
              </a:buClr>
              <a:buFont typeface="Wingdings" panose="05000000000000000000" pitchFamily="2" charset="2"/>
              <a:buAutoNum type="arabicParenR"/>
              <a:defRPr/>
            </a:pPr>
            <a:r>
              <a:rPr lang="en-US" altLang="en-US" sz="2800" kern="0" dirty="0">
                <a:solidFill>
                  <a:srgbClr val="000000"/>
                </a:solidFill>
                <a:latin typeface="Tahoma"/>
              </a:rPr>
              <a:t>A(</a:t>
            </a:r>
            <a:r>
              <a:rPr lang="en-US" altLang="en-US" sz="2800" kern="0" dirty="0" err="1">
                <a:solidFill>
                  <a:srgbClr val="000000"/>
                </a:solidFill>
                <a:latin typeface="Tahoma"/>
              </a:rPr>
              <a:t>i</a:t>
            </a:r>
            <a:r>
              <a:rPr lang="en-US" altLang="en-US" sz="2800" kern="0" dirty="0">
                <a:solidFill>
                  <a:srgbClr val="000000"/>
                </a:solidFill>
                <a:latin typeface="Tahoma"/>
              </a:rPr>
              <a:t> + 1) ← A(</a:t>
            </a:r>
            <a:r>
              <a:rPr lang="en-US" altLang="en-US" sz="2800" kern="0" dirty="0" err="1">
                <a:solidFill>
                  <a:srgbClr val="000000"/>
                </a:solidFill>
                <a:latin typeface="Tahoma"/>
              </a:rPr>
              <a:t>i</a:t>
            </a:r>
            <a:r>
              <a:rPr lang="en-US" altLang="en-US" sz="2800" kern="0" dirty="0">
                <a:solidFill>
                  <a:srgbClr val="000000"/>
                </a:solidFill>
                <a:latin typeface="Tahoma"/>
              </a:rPr>
              <a:t>)</a:t>
            </a:r>
          </a:p>
          <a:p>
            <a:pPr marL="571500" lvl="0" indent="-571500" algn="r" defTabSz="914400" rtl="1" fontAlgn="base">
              <a:spcBef>
                <a:spcPct val="20000"/>
              </a:spcBef>
              <a:spcAft>
                <a:spcPct val="0"/>
              </a:spcAft>
              <a:buClr>
                <a:srgbClr val="7C1302"/>
              </a:buClr>
              <a:buFont typeface="Wingdings" panose="05000000000000000000" pitchFamily="2" charset="2"/>
              <a:buAutoNum type="arabicParenR"/>
              <a:defRPr/>
            </a:pPr>
            <a:r>
              <a:rPr lang="en-US" altLang="en-US" sz="2800" kern="0" dirty="0" err="1">
                <a:solidFill>
                  <a:srgbClr val="000000"/>
                </a:solidFill>
                <a:latin typeface="Tahoma"/>
              </a:rPr>
              <a:t>i</a:t>
            </a:r>
            <a:r>
              <a:rPr lang="en-US" altLang="en-US" sz="2800" kern="0" dirty="0">
                <a:solidFill>
                  <a:srgbClr val="000000"/>
                </a:solidFill>
                <a:latin typeface="Tahoma"/>
              </a:rPr>
              <a:t> ← </a:t>
            </a:r>
            <a:r>
              <a:rPr lang="en-US" altLang="en-US" sz="2800" kern="0" dirty="0" err="1">
                <a:solidFill>
                  <a:srgbClr val="000000"/>
                </a:solidFill>
                <a:latin typeface="Tahoma"/>
              </a:rPr>
              <a:t>i</a:t>
            </a:r>
            <a:r>
              <a:rPr lang="en-US" altLang="en-US" sz="2800" kern="0" dirty="0">
                <a:solidFill>
                  <a:srgbClr val="000000"/>
                </a:solidFill>
                <a:latin typeface="Tahoma"/>
              </a:rPr>
              <a:t> – 1</a:t>
            </a:r>
          </a:p>
          <a:p>
            <a:pPr marL="571500" lvl="0" indent="-571500" algn="r" defTabSz="914400" rtl="1" fontAlgn="base">
              <a:spcBef>
                <a:spcPct val="20000"/>
              </a:spcBef>
              <a:spcAft>
                <a:spcPct val="0"/>
              </a:spcAft>
              <a:buClr>
                <a:srgbClr val="7C1302"/>
              </a:buClr>
              <a:buFont typeface="Wingdings" panose="05000000000000000000" pitchFamily="2" charset="2"/>
              <a:buAutoNum type="arabicParenR"/>
              <a:defRPr/>
            </a:pPr>
            <a:r>
              <a:rPr lang="en-US" altLang="en-US" sz="2800" kern="0" dirty="0">
                <a:solidFill>
                  <a:srgbClr val="000000"/>
                </a:solidFill>
                <a:latin typeface="Tahoma"/>
              </a:rPr>
              <a:t>A(</a:t>
            </a:r>
            <a:r>
              <a:rPr lang="en-US" altLang="en-US" sz="2800" kern="0" dirty="0" err="1">
                <a:solidFill>
                  <a:srgbClr val="000000"/>
                </a:solidFill>
                <a:latin typeface="Tahoma"/>
              </a:rPr>
              <a:t>i</a:t>
            </a:r>
            <a:r>
              <a:rPr lang="en-US" altLang="en-US" sz="2800" kern="0" dirty="0">
                <a:solidFill>
                  <a:srgbClr val="000000"/>
                </a:solidFill>
                <a:latin typeface="Tahoma"/>
              </a:rPr>
              <a:t> + 1) ← x</a:t>
            </a:r>
            <a:endParaRPr lang="fa-IR" altLang="en-US" sz="2800" kern="0" dirty="0">
              <a:solidFill>
                <a:srgbClr val="000000"/>
              </a:solidFill>
              <a:latin typeface="Tahoma"/>
            </a:endParaRPr>
          </a:p>
          <a:p>
            <a:pPr marL="571500" lvl="0" indent="-571500" algn="r" defTabSz="914400" rtl="1" fontAlgn="base">
              <a:spcBef>
                <a:spcPct val="20000"/>
              </a:spcBef>
              <a:spcAft>
                <a:spcPct val="0"/>
              </a:spcAft>
              <a:buClr>
                <a:srgbClr val="7C1302"/>
              </a:buClr>
              <a:buFont typeface="Wingdings" panose="05000000000000000000" pitchFamily="2" charset="2"/>
              <a:buAutoNum type="arabicParenR"/>
              <a:defRPr/>
            </a:pPr>
            <a:r>
              <a:rPr lang="fa-IR" altLang="en-US" sz="2800" kern="0" dirty="0">
                <a:solidFill>
                  <a:srgbClr val="000000"/>
                </a:solidFill>
                <a:latin typeface="Tahoma"/>
              </a:rPr>
              <a:t>برگشت</a:t>
            </a:r>
            <a:endParaRPr lang="en-US" altLang="en-US" sz="2800" kern="0" dirty="0">
              <a:solidFill>
                <a:srgbClr val="000000"/>
              </a:solidFill>
              <a:latin typeface="Tahoma"/>
            </a:endParaRPr>
          </a:p>
        </p:txBody>
      </p:sp>
    </p:spTree>
    <p:extLst>
      <p:ext uri="{BB962C8B-B14F-4D97-AF65-F5344CB8AC3E}">
        <p14:creationId xmlns:p14="http://schemas.microsoft.com/office/powerpoint/2010/main" val="183094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 calcmode="lin" valueType="num">
                                      <p:cBhvr additive="base">
                                        <p:cTn id="4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 calcmode="lin" valueType="num">
                                      <p:cBhvr additive="base">
                                        <p:cTn id="4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animEffect transition="in" filter="fade">
                                      <p:cBhvr>
                                        <p:cTn id="55" dur="1000"/>
                                        <p:tgtEl>
                                          <p:spTgt spid="8">
                                            <p:txEl>
                                              <p:pRg st="0" end="0"/>
                                            </p:txEl>
                                          </p:spTgt>
                                        </p:tgtEl>
                                      </p:cBhvr>
                                    </p:animEffect>
                                    <p:anim calcmode="lin" valueType="num">
                                      <p:cBhvr>
                                        <p:cTn id="5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8">
                                            <p:txEl>
                                              <p:pRg st="1" end="1"/>
                                            </p:txEl>
                                          </p:spTgt>
                                        </p:tgtEl>
                                        <p:attrNameLst>
                                          <p:attrName>style.visibility</p:attrName>
                                        </p:attrNameLst>
                                      </p:cBhvr>
                                      <p:to>
                                        <p:strVal val="visible"/>
                                      </p:to>
                                    </p:set>
                                    <p:animEffect transition="in" filter="fade">
                                      <p:cBhvr>
                                        <p:cTn id="62" dur="1000"/>
                                        <p:tgtEl>
                                          <p:spTgt spid="8">
                                            <p:txEl>
                                              <p:pRg st="1" end="1"/>
                                            </p:txEl>
                                          </p:spTgt>
                                        </p:tgtEl>
                                      </p:cBhvr>
                                    </p:animEffect>
                                    <p:anim calcmode="lin" valueType="num">
                                      <p:cBhvr>
                                        <p:cTn id="6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8">
                                            <p:txEl>
                                              <p:pRg st="2" end="2"/>
                                            </p:txEl>
                                          </p:spTgt>
                                        </p:tgtEl>
                                        <p:attrNameLst>
                                          <p:attrName>style.visibility</p:attrName>
                                        </p:attrNameLst>
                                      </p:cBhvr>
                                      <p:to>
                                        <p:strVal val="visible"/>
                                      </p:to>
                                    </p:set>
                                    <p:animEffect transition="in" filter="fade">
                                      <p:cBhvr>
                                        <p:cTn id="69" dur="1000"/>
                                        <p:tgtEl>
                                          <p:spTgt spid="8">
                                            <p:txEl>
                                              <p:pRg st="2" end="2"/>
                                            </p:txEl>
                                          </p:spTgt>
                                        </p:tgtEl>
                                      </p:cBhvr>
                                    </p:animEffect>
                                    <p:anim calcmode="lin" valueType="num">
                                      <p:cBhvr>
                                        <p:cTn id="7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8">
                                            <p:txEl>
                                              <p:pRg st="3" end="3"/>
                                            </p:txEl>
                                          </p:spTgt>
                                        </p:tgtEl>
                                        <p:attrNameLst>
                                          <p:attrName>style.visibility</p:attrName>
                                        </p:attrNameLst>
                                      </p:cBhvr>
                                      <p:to>
                                        <p:strVal val="visible"/>
                                      </p:to>
                                    </p:set>
                                    <p:animEffect transition="in" filter="fade">
                                      <p:cBhvr>
                                        <p:cTn id="76" dur="1000"/>
                                        <p:tgtEl>
                                          <p:spTgt spid="8">
                                            <p:txEl>
                                              <p:pRg st="3" end="3"/>
                                            </p:txEl>
                                          </p:spTgt>
                                        </p:tgtEl>
                                      </p:cBhvr>
                                    </p:animEffect>
                                    <p:anim calcmode="lin" valueType="num">
                                      <p:cBhvr>
                                        <p:cTn id="7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8">
                                            <p:txEl>
                                              <p:pRg st="4" end="4"/>
                                            </p:txEl>
                                          </p:spTgt>
                                        </p:tgtEl>
                                        <p:attrNameLst>
                                          <p:attrName>style.visibility</p:attrName>
                                        </p:attrNameLst>
                                      </p:cBhvr>
                                      <p:to>
                                        <p:strVal val="visible"/>
                                      </p:to>
                                    </p:set>
                                    <p:animEffect transition="in" filter="fade">
                                      <p:cBhvr>
                                        <p:cTn id="83" dur="1000"/>
                                        <p:tgtEl>
                                          <p:spTgt spid="8">
                                            <p:txEl>
                                              <p:pRg st="4" end="4"/>
                                            </p:txEl>
                                          </p:spTgt>
                                        </p:tgtEl>
                                      </p:cBhvr>
                                    </p:animEffect>
                                    <p:anim calcmode="lin" valueType="num">
                                      <p:cBhvr>
                                        <p:cTn id="84"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8">
                                            <p:txEl>
                                              <p:pRg st="5" end="5"/>
                                            </p:txEl>
                                          </p:spTgt>
                                        </p:tgtEl>
                                        <p:attrNameLst>
                                          <p:attrName>style.visibility</p:attrName>
                                        </p:attrNameLst>
                                      </p:cBhvr>
                                      <p:to>
                                        <p:strVal val="visible"/>
                                      </p:to>
                                    </p:set>
                                    <p:animEffect transition="in" filter="fade">
                                      <p:cBhvr>
                                        <p:cTn id="90" dur="1000"/>
                                        <p:tgtEl>
                                          <p:spTgt spid="8">
                                            <p:txEl>
                                              <p:pRg st="5" end="5"/>
                                            </p:txEl>
                                          </p:spTgt>
                                        </p:tgtEl>
                                      </p:cBhvr>
                                    </p:animEffect>
                                    <p:anim calcmode="lin" valueType="num">
                                      <p:cBhvr>
                                        <p:cTn id="91"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92"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nodeType="clickEffect">
                                  <p:stCondLst>
                                    <p:cond delay="0"/>
                                  </p:stCondLst>
                                  <p:childTnLst>
                                    <p:set>
                                      <p:cBhvr>
                                        <p:cTn id="96" dur="1" fill="hold">
                                          <p:stCondLst>
                                            <p:cond delay="0"/>
                                          </p:stCondLst>
                                        </p:cTn>
                                        <p:tgtEl>
                                          <p:spTgt spid="8">
                                            <p:txEl>
                                              <p:pRg st="6" end="6"/>
                                            </p:txEl>
                                          </p:spTgt>
                                        </p:tgtEl>
                                        <p:attrNameLst>
                                          <p:attrName>style.visibility</p:attrName>
                                        </p:attrNameLst>
                                      </p:cBhvr>
                                      <p:to>
                                        <p:strVal val="visible"/>
                                      </p:to>
                                    </p:set>
                                    <p:animEffect transition="in" filter="fade">
                                      <p:cBhvr>
                                        <p:cTn id="97" dur="1000"/>
                                        <p:tgtEl>
                                          <p:spTgt spid="8">
                                            <p:txEl>
                                              <p:pRg st="6" end="6"/>
                                            </p:txEl>
                                          </p:spTgt>
                                        </p:tgtEl>
                                      </p:cBhvr>
                                    </p:animEffect>
                                    <p:anim calcmode="lin" valueType="num">
                                      <p:cBhvr>
                                        <p:cTn id="98"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99"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nodeType="clickEffect">
                                  <p:stCondLst>
                                    <p:cond delay="0"/>
                                  </p:stCondLst>
                                  <p:childTnLst>
                                    <p:set>
                                      <p:cBhvr>
                                        <p:cTn id="103" dur="1" fill="hold">
                                          <p:stCondLst>
                                            <p:cond delay="0"/>
                                          </p:stCondLst>
                                        </p:cTn>
                                        <p:tgtEl>
                                          <p:spTgt spid="8">
                                            <p:txEl>
                                              <p:pRg st="7" end="7"/>
                                            </p:txEl>
                                          </p:spTgt>
                                        </p:tgtEl>
                                        <p:attrNameLst>
                                          <p:attrName>style.visibility</p:attrName>
                                        </p:attrNameLst>
                                      </p:cBhvr>
                                      <p:to>
                                        <p:strVal val="visible"/>
                                      </p:to>
                                    </p:set>
                                    <p:animEffect transition="in" filter="fade">
                                      <p:cBhvr>
                                        <p:cTn id="104" dur="1000"/>
                                        <p:tgtEl>
                                          <p:spTgt spid="8">
                                            <p:txEl>
                                              <p:pRg st="7" end="7"/>
                                            </p:txEl>
                                          </p:spTgt>
                                        </p:tgtEl>
                                      </p:cBhvr>
                                    </p:animEffect>
                                    <p:anim calcmode="lin" valueType="num">
                                      <p:cBhvr>
                                        <p:cTn id="105"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106"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nodeType="clickEffect">
                                  <p:stCondLst>
                                    <p:cond delay="0"/>
                                  </p:stCondLst>
                                  <p:childTnLst>
                                    <p:set>
                                      <p:cBhvr>
                                        <p:cTn id="110" dur="1" fill="hold">
                                          <p:stCondLst>
                                            <p:cond delay="0"/>
                                          </p:stCondLst>
                                        </p:cTn>
                                        <p:tgtEl>
                                          <p:spTgt spid="8">
                                            <p:txEl>
                                              <p:pRg st="8" end="8"/>
                                            </p:txEl>
                                          </p:spTgt>
                                        </p:tgtEl>
                                        <p:attrNameLst>
                                          <p:attrName>style.visibility</p:attrName>
                                        </p:attrNameLst>
                                      </p:cBhvr>
                                      <p:to>
                                        <p:strVal val="visible"/>
                                      </p:to>
                                    </p:set>
                                    <p:animEffect transition="in" filter="fade">
                                      <p:cBhvr>
                                        <p:cTn id="111" dur="1000"/>
                                        <p:tgtEl>
                                          <p:spTgt spid="8">
                                            <p:txEl>
                                              <p:pRg st="8" end="8"/>
                                            </p:txEl>
                                          </p:spTgt>
                                        </p:tgtEl>
                                      </p:cBhvr>
                                    </p:animEffect>
                                    <p:anim calcmode="lin" valueType="num">
                                      <p:cBhvr>
                                        <p:cTn id="112"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113"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nodeType="clickEffect">
                                  <p:stCondLst>
                                    <p:cond delay="0"/>
                                  </p:stCondLst>
                                  <p:childTnLst>
                                    <p:set>
                                      <p:cBhvr>
                                        <p:cTn id="117" dur="1" fill="hold">
                                          <p:stCondLst>
                                            <p:cond delay="0"/>
                                          </p:stCondLst>
                                        </p:cTn>
                                        <p:tgtEl>
                                          <p:spTgt spid="8">
                                            <p:txEl>
                                              <p:pRg st="9" end="9"/>
                                            </p:txEl>
                                          </p:spTgt>
                                        </p:tgtEl>
                                        <p:attrNameLst>
                                          <p:attrName>style.visibility</p:attrName>
                                        </p:attrNameLst>
                                      </p:cBhvr>
                                      <p:to>
                                        <p:strVal val="visible"/>
                                      </p:to>
                                    </p:set>
                                    <p:animEffect transition="in" filter="fade">
                                      <p:cBhvr>
                                        <p:cTn id="118" dur="1000"/>
                                        <p:tgtEl>
                                          <p:spTgt spid="8">
                                            <p:txEl>
                                              <p:pRg st="9" end="9"/>
                                            </p:txEl>
                                          </p:spTgt>
                                        </p:tgtEl>
                                      </p:cBhvr>
                                    </p:animEffect>
                                    <p:anim calcmode="lin" valueType="num">
                                      <p:cBhvr>
                                        <p:cTn id="119"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120"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a:solidFill>
                  <a:schemeClr val="tx1"/>
                </a:solidFill>
              </a:rPr>
              <a:t>مثال از زیر الگوریتم</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 name="Rectangle 1"/>
          <p:cNvSpPr/>
          <p:nvPr/>
        </p:nvSpPr>
        <p:spPr>
          <a:xfrm>
            <a:off x="901170" y="1113423"/>
            <a:ext cx="10789920" cy="1015663"/>
          </a:xfrm>
          <a:prstGeom prst="rect">
            <a:avLst/>
          </a:prstGeom>
        </p:spPr>
        <p:txBody>
          <a:bodyPr wrap="square">
            <a:spAutoFit/>
          </a:bodyPr>
          <a:lstStyle/>
          <a:p>
            <a:pPr lvl="0" algn="r" defTabSz="914400" rtl="1" fontAlgn="base">
              <a:spcBef>
                <a:spcPct val="20000"/>
              </a:spcBef>
              <a:spcAft>
                <a:spcPct val="0"/>
              </a:spcAft>
              <a:buClr>
                <a:srgbClr val="7C1302"/>
              </a:buClr>
              <a:buSzPct val="70000"/>
            </a:pPr>
            <a:r>
              <a:rPr lang="fa-IR" altLang="en-US" sz="2000" kern="0" dirty="0" smtClean="0">
                <a:solidFill>
                  <a:srgbClr val="000000"/>
                </a:solidFill>
                <a:latin typeface="Tahoma"/>
                <a:cs typeface="Tahoma" panose="020B0604030504040204" pitchFamily="34" charset="0"/>
              </a:rPr>
              <a:t>الگوریتمی </a:t>
            </a:r>
            <a:r>
              <a:rPr lang="fa-IR" altLang="en-US" sz="2000" kern="0" dirty="0">
                <a:solidFill>
                  <a:srgbClr val="000000"/>
                </a:solidFill>
                <a:latin typeface="Tahoma"/>
                <a:cs typeface="Tahoma" panose="020B0604030504040204" pitchFamily="34" charset="0"/>
              </a:rPr>
              <a:t>بنویسید که لیستی از اعداد را دریافت و در یک آرایه قرار دهد. سپس با دریافت هرعدد از کاربر تعیین کند که آیا این عدد در لیست موجود بوده یا خیر و درصورت وجود مکان آن را چاپ کند. در پایان اعداد، عدد صفر قرار گرفته است</a:t>
            </a:r>
            <a:r>
              <a:rPr lang="fa-IR" altLang="en-US" sz="2000" kern="0" dirty="0" smtClean="0">
                <a:solidFill>
                  <a:srgbClr val="000000"/>
                </a:solidFill>
                <a:latin typeface="Tahoma"/>
                <a:cs typeface="Tahoma" panose="020B0604030504040204" pitchFamily="34" charset="0"/>
              </a:rPr>
              <a:t>.(</a:t>
            </a:r>
            <a:r>
              <a:rPr lang="fa-IR" altLang="en-US" sz="2000" kern="0" dirty="0" smtClean="0">
                <a:solidFill>
                  <a:srgbClr val="FF0000"/>
                </a:solidFill>
                <a:latin typeface="Tahoma"/>
                <a:cs typeface="Tahoma" panose="020B0604030504040204" pitchFamily="34" charset="0"/>
              </a:rPr>
              <a:t>جستجو</a:t>
            </a:r>
            <a:r>
              <a:rPr lang="fa-IR" altLang="en-US" sz="2000" kern="0" dirty="0" smtClean="0">
                <a:solidFill>
                  <a:srgbClr val="000000"/>
                </a:solidFill>
                <a:latin typeface="Tahoma"/>
                <a:cs typeface="Tahoma" panose="020B0604030504040204" pitchFamily="34" charset="0"/>
              </a:rPr>
              <a:t>)</a:t>
            </a:r>
            <a:endParaRPr lang="fa-IR" altLang="en-US" sz="2000" kern="0" dirty="0">
              <a:solidFill>
                <a:srgbClr val="000000"/>
              </a:solidFill>
              <a:latin typeface="Tahoma"/>
              <a:cs typeface="Tahoma" panose="020B0604030504040204" pitchFamily="34" charset="0"/>
            </a:endParaRPr>
          </a:p>
        </p:txBody>
      </p:sp>
      <p:sp>
        <p:nvSpPr>
          <p:cNvPr id="4" name="Rectangle 3"/>
          <p:cNvSpPr/>
          <p:nvPr/>
        </p:nvSpPr>
        <p:spPr>
          <a:xfrm>
            <a:off x="5875020" y="2124572"/>
            <a:ext cx="5869410" cy="3120854"/>
          </a:xfrm>
          <a:prstGeom prst="rect">
            <a:avLst/>
          </a:prstGeom>
        </p:spPr>
        <p:txBody>
          <a:bodyPr wrap="square">
            <a:spAutoFit/>
          </a:bodyPr>
          <a:lstStyle/>
          <a:p>
            <a:pPr marL="571500" lvl="0" indent="-571500" algn="r" defTabSz="914400" rtl="1" fontAlgn="base">
              <a:spcBef>
                <a:spcPct val="20000"/>
              </a:spcBef>
              <a:spcAft>
                <a:spcPct val="0"/>
              </a:spcAft>
              <a:buClr>
                <a:srgbClr val="7C1302"/>
              </a:buClr>
              <a:buSzPct val="70000"/>
            </a:pPr>
            <a:r>
              <a:rPr lang="fa-IR" altLang="en-US" sz="2400" b="1" kern="0" dirty="0">
                <a:solidFill>
                  <a:srgbClr val="000000"/>
                </a:solidFill>
                <a:latin typeface="Tahoma"/>
                <a:cs typeface="Tahoma" panose="020B0604030504040204" pitchFamily="34" charset="0"/>
              </a:rPr>
              <a:t>زیرالگوریتم </a:t>
            </a:r>
            <a:r>
              <a:rPr lang="en-US" altLang="en-US" sz="2400" b="1" kern="0" dirty="0">
                <a:solidFill>
                  <a:srgbClr val="000000"/>
                </a:solidFill>
                <a:latin typeface="Tahoma"/>
                <a:cs typeface="Tahoma" panose="020B0604030504040204" pitchFamily="34" charset="0"/>
              </a:rPr>
              <a:t>Search(A, t, x) </a:t>
            </a:r>
            <a:endParaRPr lang="en-US" altLang="en-US" sz="2400" kern="0" dirty="0">
              <a:solidFill>
                <a:srgbClr val="000000"/>
              </a:solidFill>
              <a:latin typeface="Tahoma"/>
              <a:cs typeface="Tahoma" panose="020B0604030504040204" pitchFamily="34" charset="0"/>
            </a:endParaRPr>
          </a:p>
          <a:p>
            <a:pPr marL="571500" lvl="0" indent="-571500" algn="r" defTabSz="914400" rtl="1" fontAlgn="base">
              <a:spcBef>
                <a:spcPct val="20000"/>
              </a:spcBef>
              <a:spcAft>
                <a:spcPct val="0"/>
              </a:spcAft>
              <a:buClr>
                <a:srgbClr val="7C1302"/>
              </a:buClr>
              <a:buFont typeface="Wingdings" panose="05000000000000000000" pitchFamily="2" charset="2"/>
              <a:buAutoNum type="arabicParenR"/>
            </a:pPr>
            <a:r>
              <a:rPr lang="en-US" altLang="en-US" sz="2400" kern="0" dirty="0" err="1">
                <a:solidFill>
                  <a:srgbClr val="000000"/>
                </a:solidFill>
                <a:latin typeface="Tahoma"/>
              </a:rPr>
              <a:t>i</a:t>
            </a:r>
            <a:r>
              <a:rPr lang="en-US" altLang="en-US" sz="2400" kern="0" dirty="0">
                <a:solidFill>
                  <a:srgbClr val="000000"/>
                </a:solidFill>
                <a:latin typeface="Tahoma"/>
              </a:rPr>
              <a:t> ← 1</a:t>
            </a:r>
            <a:endParaRPr lang="fa-IR" altLang="en-US" sz="2400" kern="0" dirty="0">
              <a:solidFill>
                <a:srgbClr val="000000"/>
              </a:solidFill>
              <a:latin typeface="Tahoma"/>
            </a:endParaRPr>
          </a:p>
          <a:p>
            <a:pPr marL="571500" lvl="0" indent="-571500" algn="r" defTabSz="914400" rtl="1" fontAlgn="base">
              <a:spcBef>
                <a:spcPct val="20000"/>
              </a:spcBef>
              <a:spcAft>
                <a:spcPct val="0"/>
              </a:spcAft>
              <a:buClr>
                <a:srgbClr val="7C1302"/>
              </a:buClr>
              <a:buFont typeface="Wingdings" panose="05000000000000000000" pitchFamily="2" charset="2"/>
              <a:buAutoNum type="arabicParenR"/>
            </a:pPr>
            <a:r>
              <a:rPr lang="fa-IR" altLang="en-US" sz="2400" kern="0" dirty="0">
                <a:solidFill>
                  <a:srgbClr val="000000"/>
                </a:solidFill>
                <a:latin typeface="Tahoma"/>
              </a:rPr>
              <a:t>تازمانیکه </a:t>
            </a:r>
            <a:r>
              <a:rPr lang="en-US" altLang="en-US" sz="2400" kern="0" dirty="0">
                <a:solidFill>
                  <a:srgbClr val="000000"/>
                </a:solidFill>
                <a:latin typeface="Tahoma"/>
              </a:rPr>
              <a:t>( </a:t>
            </a:r>
            <a:r>
              <a:rPr lang="en-US" altLang="en-US" sz="2400" kern="0" dirty="0" err="1">
                <a:solidFill>
                  <a:srgbClr val="000000"/>
                </a:solidFill>
                <a:latin typeface="Tahoma"/>
              </a:rPr>
              <a:t>i</a:t>
            </a:r>
            <a:r>
              <a:rPr lang="en-US" altLang="en-US" sz="2400" kern="0" dirty="0">
                <a:solidFill>
                  <a:srgbClr val="000000"/>
                </a:solidFill>
                <a:latin typeface="Tahoma"/>
              </a:rPr>
              <a:t> ≤ t )</a:t>
            </a:r>
            <a:r>
              <a:rPr lang="fa-IR" altLang="en-US" sz="2400" kern="0" dirty="0">
                <a:solidFill>
                  <a:srgbClr val="000000"/>
                </a:solidFill>
                <a:latin typeface="Tahoma"/>
              </a:rPr>
              <a:t> دستورات 3 تا 4 را تکرار کن</a:t>
            </a:r>
          </a:p>
          <a:p>
            <a:pPr marL="571500" lvl="0" indent="-571500" algn="r" defTabSz="914400" rtl="1" fontAlgn="base">
              <a:spcBef>
                <a:spcPct val="20000"/>
              </a:spcBef>
              <a:spcAft>
                <a:spcPct val="0"/>
              </a:spcAft>
              <a:buClr>
                <a:srgbClr val="7C1302"/>
              </a:buClr>
              <a:buFont typeface="Wingdings" panose="05000000000000000000" pitchFamily="2" charset="2"/>
              <a:buAutoNum type="arabicParenR"/>
            </a:pPr>
            <a:r>
              <a:rPr lang="fa-IR" altLang="en-US" sz="2400" kern="0" dirty="0">
                <a:solidFill>
                  <a:srgbClr val="000000"/>
                </a:solidFill>
                <a:latin typeface="Tahoma"/>
              </a:rPr>
              <a:t>اگر </a:t>
            </a:r>
            <a:r>
              <a:rPr lang="en-US" altLang="en-US" sz="2400" kern="0" dirty="0">
                <a:solidFill>
                  <a:srgbClr val="000000"/>
                </a:solidFill>
                <a:latin typeface="Tahoma"/>
              </a:rPr>
              <a:t>( A(</a:t>
            </a:r>
            <a:r>
              <a:rPr lang="en-US" altLang="en-US" sz="2400" kern="0" dirty="0" err="1">
                <a:solidFill>
                  <a:srgbClr val="000000"/>
                </a:solidFill>
                <a:latin typeface="Tahoma"/>
              </a:rPr>
              <a:t>i</a:t>
            </a:r>
            <a:r>
              <a:rPr lang="en-US" altLang="en-US" sz="2400" kern="0" dirty="0">
                <a:solidFill>
                  <a:srgbClr val="000000"/>
                </a:solidFill>
                <a:latin typeface="Tahoma"/>
              </a:rPr>
              <a:t>) = x) </a:t>
            </a:r>
            <a:r>
              <a:rPr lang="fa-IR" altLang="en-US" sz="2400" kern="0" dirty="0">
                <a:solidFill>
                  <a:srgbClr val="000000"/>
                </a:solidFill>
                <a:latin typeface="Tahoma"/>
              </a:rPr>
              <a:t> آنگاه  </a:t>
            </a:r>
            <a:r>
              <a:rPr lang="en-US" altLang="en-US" sz="2400" kern="0" dirty="0">
                <a:solidFill>
                  <a:srgbClr val="000000"/>
                </a:solidFill>
                <a:latin typeface="Tahoma"/>
              </a:rPr>
              <a:t>Search ← </a:t>
            </a:r>
            <a:r>
              <a:rPr lang="en-US" altLang="en-US" sz="2400" kern="0" dirty="0" err="1">
                <a:solidFill>
                  <a:srgbClr val="000000"/>
                </a:solidFill>
                <a:latin typeface="Tahoma"/>
              </a:rPr>
              <a:t>i</a:t>
            </a:r>
            <a:r>
              <a:rPr lang="fa-IR" altLang="en-US" sz="2400" kern="0" dirty="0">
                <a:solidFill>
                  <a:srgbClr val="000000"/>
                </a:solidFill>
                <a:latin typeface="Tahoma"/>
              </a:rPr>
              <a:t> و برگشت</a:t>
            </a:r>
            <a:endParaRPr lang="en-US" altLang="en-US" sz="2400" kern="0" dirty="0">
              <a:solidFill>
                <a:srgbClr val="000000"/>
              </a:solidFill>
              <a:latin typeface="Tahoma"/>
            </a:endParaRPr>
          </a:p>
          <a:p>
            <a:pPr marL="571500" lvl="0" indent="-571500" algn="r" defTabSz="914400" rtl="1" fontAlgn="base">
              <a:spcBef>
                <a:spcPct val="20000"/>
              </a:spcBef>
              <a:spcAft>
                <a:spcPct val="0"/>
              </a:spcAft>
              <a:buClr>
                <a:srgbClr val="7C1302"/>
              </a:buClr>
              <a:buFont typeface="Wingdings" panose="05000000000000000000" pitchFamily="2" charset="2"/>
              <a:buAutoNum type="arabicParenR"/>
            </a:pPr>
            <a:r>
              <a:rPr lang="en-US" altLang="en-US" sz="2400" kern="0" dirty="0" err="1">
                <a:solidFill>
                  <a:srgbClr val="000000"/>
                </a:solidFill>
                <a:latin typeface="Tahoma"/>
              </a:rPr>
              <a:t>i</a:t>
            </a:r>
            <a:r>
              <a:rPr lang="en-US" altLang="en-US" sz="2400" kern="0" dirty="0">
                <a:solidFill>
                  <a:srgbClr val="000000"/>
                </a:solidFill>
                <a:latin typeface="Tahoma"/>
              </a:rPr>
              <a:t> ← </a:t>
            </a:r>
            <a:r>
              <a:rPr lang="en-US" altLang="en-US" sz="2400" kern="0" dirty="0" err="1">
                <a:solidFill>
                  <a:srgbClr val="000000"/>
                </a:solidFill>
                <a:latin typeface="Tahoma"/>
              </a:rPr>
              <a:t>i</a:t>
            </a:r>
            <a:r>
              <a:rPr lang="en-US" altLang="en-US" sz="2400" kern="0" dirty="0">
                <a:solidFill>
                  <a:srgbClr val="000000"/>
                </a:solidFill>
                <a:latin typeface="Tahoma"/>
              </a:rPr>
              <a:t> + 1</a:t>
            </a:r>
          </a:p>
          <a:p>
            <a:pPr marL="571500" lvl="0" indent="-571500" algn="r" defTabSz="914400" rtl="1" fontAlgn="base">
              <a:spcBef>
                <a:spcPct val="20000"/>
              </a:spcBef>
              <a:spcAft>
                <a:spcPct val="0"/>
              </a:spcAft>
              <a:buClr>
                <a:srgbClr val="7C1302"/>
              </a:buClr>
              <a:buFont typeface="Wingdings" panose="05000000000000000000" pitchFamily="2" charset="2"/>
              <a:buAutoNum type="arabicParenR"/>
            </a:pPr>
            <a:r>
              <a:rPr lang="en-US" altLang="en-US" sz="2400" kern="0" dirty="0">
                <a:solidFill>
                  <a:srgbClr val="000000"/>
                </a:solidFill>
                <a:latin typeface="Tahoma"/>
              </a:rPr>
              <a:t>Search ← 0</a:t>
            </a:r>
            <a:endParaRPr lang="fa-IR" altLang="en-US" sz="2400" kern="0" dirty="0">
              <a:solidFill>
                <a:srgbClr val="000000"/>
              </a:solidFill>
              <a:latin typeface="Tahoma"/>
            </a:endParaRPr>
          </a:p>
          <a:p>
            <a:pPr marL="571500" lvl="0" indent="-571500" algn="r" defTabSz="914400" rtl="1" fontAlgn="base">
              <a:spcBef>
                <a:spcPct val="20000"/>
              </a:spcBef>
              <a:spcAft>
                <a:spcPct val="0"/>
              </a:spcAft>
              <a:buClr>
                <a:srgbClr val="7C1302"/>
              </a:buClr>
              <a:buFont typeface="Wingdings" panose="05000000000000000000" pitchFamily="2" charset="2"/>
              <a:buAutoNum type="arabicParenR"/>
            </a:pPr>
            <a:r>
              <a:rPr lang="fa-IR" altLang="en-US" sz="2400" kern="0" dirty="0">
                <a:solidFill>
                  <a:srgbClr val="000000"/>
                </a:solidFill>
                <a:latin typeface="Tahoma"/>
              </a:rPr>
              <a:t>برگشت</a:t>
            </a:r>
            <a:endParaRPr lang="en-US" altLang="en-US" sz="2400" kern="0" dirty="0">
              <a:solidFill>
                <a:srgbClr val="000000"/>
              </a:solidFill>
              <a:latin typeface="Tahoma"/>
            </a:endParaRPr>
          </a:p>
        </p:txBody>
      </p:sp>
      <p:sp>
        <p:nvSpPr>
          <p:cNvPr id="6" name="Rectangle 5"/>
          <p:cNvSpPr/>
          <p:nvPr/>
        </p:nvSpPr>
        <p:spPr>
          <a:xfrm>
            <a:off x="-274320" y="2124572"/>
            <a:ext cx="6202680" cy="4745915"/>
          </a:xfrm>
          <a:prstGeom prst="rect">
            <a:avLst/>
          </a:prstGeom>
        </p:spPr>
        <p:txBody>
          <a:bodyPr wrap="square">
            <a:spAutoFit/>
          </a:bodyPr>
          <a:lstStyle/>
          <a:p>
            <a:pPr marL="400050" lvl="0" indent="-400050" algn="r" defTabSz="914400" rtl="1" fontAlgn="base">
              <a:lnSpc>
                <a:spcPct val="90000"/>
              </a:lnSpc>
              <a:spcBef>
                <a:spcPct val="20000"/>
              </a:spcBef>
              <a:spcAft>
                <a:spcPct val="0"/>
              </a:spcAft>
              <a:buClr>
                <a:srgbClr val="7C1302"/>
              </a:buClr>
              <a:buSzPct val="70000"/>
            </a:pPr>
            <a:r>
              <a:rPr lang="fa-IR" altLang="en-US" sz="2400" b="1" kern="0" dirty="0">
                <a:solidFill>
                  <a:srgbClr val="000000"/>
                </a:solidFill>
                <a:latin typeface="Tahoma"/>
                <a:cs typeface="Tahoma" panose="020B0604030504040204" pitchFamily="34" charset="0"/>
              </a:rPr>
              <a:t>الگوریتم </a:t>
            </a:r>
            <a:r>
              <a:rPr lang="fa-IR" altLang="en-US" sz="2400" b="1" kern="0" dirty="0" smtClean="0">
                <a:solidFill>
                  <a:srgbClr val="000000"/>
                </a:solidFill>
                <a:latin typeface="Tahoma"/>
                <a:cs typeface="Tahoma" panose="020B0604030504040204" pitchFamily="34" charset="0"/>
              </a:rPr>
              <a:t>اصلی</a:t>
            </a:r>
            <a:endParaRPr lang="en-US" altLang="en-US" sz="2400" kern="0" dirty="0">
              <a:solidFill>
                <a:srgbClr val="000000"/>
              </a:solidFill>
              <a:latin typeface="Tahoma"/>
              <a:cs typeface="Tahoma" panose="020B0604030504040204" pitchFamily="34" charset="0"/>
            </a:endParaRPr>
          </a:p>
          <a:p>
            <a:pPr marL="400050" lvl="0" indent="-400050" algn="r" defTabSz="914400" rtl="1" fontAlgn="base">
              <a:lnSpc>
                <a:spcPct val="90000"/>
              </a:lnSpc>
              <a:spcBef>
                <a:spcPct val="20000"/>
              </a:spcBef>
              <a:spcAft>
                <a:spcPct val="0"/>
              </a:spcAft>
              <a:buClr>
                <a:srgbClr val="7C1302"/>
              </a:buClr>
              <a:buFont typeface="Wingdings" panose="05000000000000000000" pitchFamily="2" charset="2"/>
              <a:buAutoNum type="arabicParenR"/>
            </a:pPr>
            <a:r>
              <a:rPr lang="en-US" altLang="en-US" sz="2400" kern="0" dirty="0">
                <a:solidFill>
                  <a:srgbClr val="000000"/>
                </a:solidFill>
                <a:latin typeface="Tahoma"/>
                <a:cs typeface="Tahoma" panose="020B0604030504040204" pitchFamily="34" charset="0"/>
              </a:rPr>
              <a:t>n</a:t>
            </a:r>
            <a:r>
              <a:rPr lang="fa-IR" altLang="en-US" sz="2400" kern="0" dirty="0">
                <a:solidFill>
                  <a:srgbClr val="000000"/>
                </a:solidFill>
                <a:latin typeface="Tahoma"/>
                <a:cs typeface="Tahoma" panose="020B0604030504040204" pitchFamily="34" charset="0"/>
              </a:rPr>
              <a:t> را بخوان</a:t>
            </a:r>
          </a:p>
          <a:p>
            <a:pPr marL="400050" lvl="0" indent="-400050" algn="r" defTabSz="914400" rtl="1" fontAlgn="base">
              <a:lnSpc>
                <a:spcPct val="90000"/>
              </a:lnSpc>
              <a:spcBef>
                <a:spcPct val="20000"/>
              </a:spcBef>
              <a:spcAft>
                <a:spcPct val="0"/>
              </a:spcAft>
              <a:buClr>
                <a:srgbClr val="7C1302"/>
              </a:buClr>
              <a:buFont typeface="Wingdings" panose="05000000000000000000" pitchFamily="2" charset="2"/>
              <a:buAutoNum type="arabicParenR"/>
            </a:pPr>
            <a:r>
              <a:rPr lang="fa-IR" altLang="en-US" sz="2400" kern="0" dirty="0">
                <a:solidFill>
                  <a:srgbClr val="000000"/>
                </a:solidFill>
                <a:latin typeface="Tahoma"/>
                <a:cs typeface="Tahoma" panose="020B0604030504040204" pitchFamily="34" charset="0"/>
              </a:rPr>
              <a:t>آرایه </a:t>
            </a:r>
            <a:r>
              <a:rPr lang="en-US" altLang="en-US" sz="2400" kern="0" dirty="0">
                <a:solidFill>
                  <a:srgbClr val="000000"/>
                </a:solidFill>
                <a:latin typeface="Tahoma"/>
                <a:cs typeface="Tahoma" panose="020B0604030504040204" pitchFamily="34" charset="0"/>
              </a:rPr>
              <a:t>List</a:t>
            </a:r>
            <a:r>
              <a:rPr lang="fa-IR" altLang="en-US" sz="2400" kern="0" dirty="0">
                <a:solidFill>
                  <a:srgbClr val="000000"/>
                </a:solidFill>
                <a:latin typeface="Tahoma"/>
                <a:cs typeface="Tahoma" panose="020B0604030504040204" pitchFamily="34" charset="0"/>
              </a:rPr>
              <a:t> را با </a:t>
            </a:r>
            <a:r>
              <a:rPr lang="en-US" altLang="en-US" sz="2400" kern="0" dirty="0">
                <a:solidFill>
                  <a:srgbClr val="000000"/>
                </a:solidFill>
                <a:latin typeface="Tahoma"/>
                <a:cs typeface="Tahoma" panose="020B0604030504040204" pitchFamily="34" charset="0"/>
              </a:rPr>
              <a:t>n</a:t>
            </a:r>
            <a:r>
              <a:rPr lang="fa-IR" altLang="en-US" sz="2400" kern="0" dirty="0">
                <a:solidFill>
                  <a:srgbClr val="000000"/>
                </a:solidFill>
                <a:latin typeface="Tahoma"/>
                <a:cs typeface="Tahoma" panose="020B0604030504040204" pitchFamily="34" charset="0"/>
              </a:rPr>
              <a:t> عضو درنظر بگیر</a:t>
            </a:r>
          </a:p>
          <a:p>
            <a:pPr marL="400050" lvl="0" indent="-400050" algn="r" defTabSz="914400" rtl="1" fontAlgn="base">
              <a:lnSpc>
                <a:spcPct val="90000"/>
              </a:lnSpc>
              <a:spcBef>
                <a:spcPct val="20000"/>
              </a:spcBef>
              <a:spcAft>
                <a:spcPct val="0"/>
              </a:spcAft>
              <a:buClr>
                <a:srgbClr val="7C1302"/>
              </a:buClr>
              <a:buFont typeface="Wingdings" panose="05000000000000000000" pitchFamily="2" charset="2"/>
              <a:buAutoNum type="arabicParenR"/>
            </a:pPr>
            <a:r>
              <a:rPr lang="fa-IR" altLang="en-US" sz="2400" kern="0" dirty="0">
                <a:solidFill>
                  <a:srgbClr val="000000"/>
                </a:solidFill>
                <a:latin typeface="Tahoma"/>
                <a:cs typeface="Tahoma" panose="020B0604030504040204" pitchFamily="34" charset="0"/>
              </a:rPr>
              <a:t>آرایه </a:t>
            </a:r>
            <a:r>
              <a:rPr lang="en-US" altLang="en-US" sz="2400" kern="0" dirty="0">
                <a:solidFill>
                  <a:srgbClr val="000000"/>
                </a:solidFill>
                <a:latin typeface="Tahoma"/>
                <a:cs typeface="Tahoma" panose="020B0604030504040204" pitchFamily="34" charset="0"/>
              </a:rPr>
              <a:t>List</a:t>
            </a:r>
            <a:r>
              <a:rPr lang="fa-IR" altLang="en-US" sz="2400" kern="0" dirty="0">
                <a:solidFill>
                  <a:srgbClr val="000000"/>
                </a:solidFill>
                <a:latin typeface="Tahoma"/>
                <a:cs typeface="Tahoma" panose="020B0604030504040204" pitchFamily="34" charset="0"/>
              </a:rPr>
              <a:t> را با </a:t>
            </a:r>
            <a:r>
              <a:rPr lang="en-US" altLang="en-US" sz="2400" kern="0" dirty="0">
                <a:solidFill>
                  <a:srgbClr val="000000"/>
                </a:solidFill>
                <a:latin typeface="Tahoma"/>
                <a:cs typeface="Tahoma" panose="020B0604030504040204" pitchFamily="34" charset="0"/>
              </a:rPr>
              <a:t>n</a:t>
            </a:r>
            <a:r>
              <a:rPr lang="fa-IR" altLang="en-US" sz="2400" kern="0" dirty="0">
                <a:solidFill>
                  <a:srgbClr val="000000"/>
                </a:solidFill>
                <a:latin typeface="Tahoma"/>
                <a:cs typeface="Tahoma" panose="020B0604030504040204" pitchFamily="34" charset="0"/>
              </a:rPr>
              <a:t> عضو بخوان</a:t>
            </a:r>
            <a:endParaRPr lang="en-US" altLang="en-US" sz="2400" kern="0" dirty="0">
              <a:solidFill>
                <a:srgbClr val="000000"/>
              </a:solidFill>
              <a:latin typeface="Tahoma"/>
              <a:cs typeface="Tahoma" panose="020B0604030504040204" pitchFamily="34" charset="0"/>
            </a:endParaRPr>
          </a:p>
          <a:p>
            <a:pPr marL="400050" lvl="0" indent="-400050" algn="r" defTabSz="914400" rtl="1" fontAlgn="base">
              <a:lnSpc>
                <a:spcPct val="90000"/>
              </a:lnSpc>
              <a:spcBef>
                <a:spcPct val="20000"/>
              </a:spcBef>
              <a:spcAft>
                <a:spcPct val="0"/>
              </a:spcAft>
              <a:buClr>
                <a:srgbClr val="7C1302"/>
              </a:buClr>
              <a:buFont typeface="Wingdings" panose="05000000000000000000" pitchFamily="2" charset="2"/>
              <a:buAutoNum type="arabicParenR"/>
            </a:pPr>
            <a:r>
              <a:rPr lang="en-US" altLang="en-US" sz="2400" kern="0" dirty="0" err="1">
                <a:solidFill>
                  <a:srgbClr val="000000"/>
                </a:solidFill>
                <a:latin typeface="Tahoma"/>
                <a:cs typeface="Tahoma" panose="020B0604030504040204" pitchFamily="34" charset="0"/>
              </a:rPr>
              <a:t>adad</a:t>
            </a:r>
            <a:r>
              <a:rPr lang="fa-IR" altLang="en-US" sz="2400" kern="0" dirty="0">
                <a:solidFill>
                  <a:srgbClr val="000000"/>
                </a:solidFill>
                <a:latin typeface="Tahoma"/>
                <a:cs typeface="Tahoma" panose="020B0604030504040204" pitchFamily="34" charset="0"/>
              </a:rPr>
              <a:t> را بخوان</a:t>
            </a:r>
          </a:p>
          <a:p>
            <a:pPr marL="400050" lvl="0" indent="-400050" algn="r" defTabSz="914400" rtl="1" fontAlgn="base">
              <a:lnSpc>
                <a:spcPct val="90000"/>
              </a:lnSpc>
              <a:spcBef>
                <a:spcPct val="20000"/>
              </a:spcBef>
              <a:spcAft>
                <a:spcPct val="0"/>
              </a:spcAft>
              <a:buClr>
                <a:srgbClr val="7C1302"/>
              </a:buClr>
              <a:buFont typeface="Wingdings" panose="05000000000000000000" pitchFamily="2" charset="2"/>
              <a:buAutoNum type="arabicParenR"/>
            </a:pPr>
            <a:r>
              <a:rPr lang="fa-IR" altLang="en-US" sz="2400" kern="0" dirty="0">
                <a:solidFill>
                  <a:srgbClr val="000000"/>
                </a:solidFill>
                <a:latin typeface="Tahoma"/>
                <a:cs typeface="Tahoma" panose="020B0604030504040204" pitchFamily="34" charset="0"/>
              </a:rPr>
              <a:t>تازمانیکه </a:t>
            </a:r>
            <a:r>
              <a:rPr lang="en-US" altLang="en-US" sz="2400" kern="0" dirty="0">
                <a:solidFill>
                  <a:srgbClr val="000000"/>
                </a:solidFill>
                <a:latin typeface="Tahoma"/>
                <a:cs typeface="Tahoma" panose="020B0604030504040204" pitchFamily="34" charset="0"/>
              </a:rPr>
              <a:t>( </a:t>
            </a:r>
            <a:r>
              <a:rPr lang="en-US" altLang="en-US" sz="2400" kern="0" dirty="0" err="1">
                <a:solidFill>
                  <a:srgbClr val="000000"/>
                </a:solidFill>
                <a:latin typeface="Tahoma"/>
                <a:cs typeface="Tahoma" panose="020B0604030504040204" pitchFamily="34" charset="0"/>
              </a:rPr>
              <a:t>adad</a:t>
            </a:r>
            <a:r>
              <a:rPr lang="en-US" altLang="en-US" sz="2400" kern="0" dirty="0">
                <a:solidFill>
                  <a:srgbClr val="000000"/>
                </a:solidFill>
                <a:latin typeface="Tahoma"/>
                <a:cs typeface="Tahoma" panose="020B0604030504040204" pitchFamily="34" charset="0"/>
              </a:rPr>
              <a:t> ≠ 0 )</a:t>
            </a:r>
            <a:r>
              <a:rPr lang="fa-IR" altLang="en-US" sz="2400" kern="0" dirty="0">
                <a:solidFill>
                  <a:srgbClr val="000000"/>
                </a:solidFill>
                <a:latin typeface="Tahoma"/>
                <a:cs typeface="Tahoma" panose="020B0604030504040204" pitchFamily="34" charset="0"/>
              </a:rPr>
              <a:t> دستورات 6 تا 8 را تکرار کن</a:t>
            </a:r>
            <a:endParaRPr lang="en-US" altLang="en-US" sz="2400" kern="0" dirty="0">
              <a:solidFill>
                <a:srgbClr val="000000"/>
              </a:solidFill>
              <a:latin typeface="Tahoma"/>
              <a:cs typeface="Tahoma" panose="020B0604030504040204" pitchFamily="34" charset="0"/>
            </a:endParaRPr>
          </a:p>
          <a:p>
            <a:pPr marL="400050" lvl="0" indent="-400050" algn="r" defTabSz="914400" rtl="1" fontAlgn="base">
              <a:lnSpc>
                <a:spcPct val="90000"/>
              </a:lnSpc>
              <a:spcBef>
                <a:spcPct val="20000"/>
              </a:spcBef>
              <a:spcAft>
                <a:spcPct val="0"/>
              </a:spcAft>
              <a:buClr>
                <a:srgbClr val="7C1302"/>
              </a:buClr>
              <a:buFont typeface="Wingdings" panose="05000000000000000000" pitchFamily="2" charset="2"/>
              <a:buAutoNum type="arabicParenR"/>
            </a:pPr>
            <a:r>
              <a:rPr lang="en-US" altLang="en-US" sz="2400" kern="0" dirty="0">
                <a:solidFill>
                  <a:srgbClr val="000000"/>
                </a:solidFill>
                <a:latin typeface="Tahoma"/>
                <a:cs typeface="Tahoma" panose="020B0604030504040204" pitchFamily="34" charset="0"/>
              </a:rPr>
              <a:t>place = Search(List, n , </a:t>
            </a:r>
            <a:r>
              <a:rPr lang="en-US" altLang="en-US" sz="2400" kern="0" dirty="0" err="1">
                <a:solidFill>
                  <a:srgbClr val="000000"/>
                </a:solidFill>
                <a:latin typeface="Tahoma"/>
                <a:cs typeface="Tahoma" panose="020B0604030504040204" pitchFamily="34" charset="0"/>
              </a:rPr>
              <a:t>adad</a:t>
            </a:r>
            <a:r>
              <a:rPr lang="en-US" altLang="en-US" sz="2400" kern="0" dirty="0">
                <a:solidFill>
                  <a:srgbClr val="000000"/>
                </a:solidFill>
                <a:latin typeface="Tahoma"/>
                <a:cs typeface="Tahoma" panose="020B0604030504040204" pitchFamily="34" charset="0"/>
              </a:rPr>
              <a:t>)</a:t>
            </a:r>
            <a:endParaRPr lang="fa-IR" altLang="en-US" sz="2400" kern="0" dirty="0">
              <a:solidFill>
                <a:srgbClr val="000000"/>
              </a:solidFill>
              <a:latin typeface="Tahoma"/>
              <a:cs typeface="Tahoma" panose="020B0604030504040204" pitchFamily="34" charset="0"/>
            </a:endParaRPr>
          </a:p>
          <a:p>
            <a:pPr marL="400050" lvl="0" indent="-400050" algn="r" defTabSz="914400" rtl="1" fontAlgn="base">
              <a:lnSpc>
                <a:spcPct val="90000"/>
              </a:lnSpc>
              <a:spcBef>
                <a:spcPct val="20000"/>
              </a:spcBef>
              <a:spcAft>
                <a:spcPct val="0"/>
              </a:spcAft>
              <a:buClr>
                <a:srgbClr val="7C1302"/>
              </a:buClr>
              <a:buFont typeface="Wingdings" panose="05000000000000000000" pitchFamily="2" charset="2"/>
              <a:buAutoNum type="arabicParenR"/>
            </a:pPr>
            <a:r>
              <a:rPr lang="fa-IR" altLang="en-US" sz="2400" kern="0" dirty="0">
                <a:solidFill>
                  <a:srgbClr val="000000"/>
                </a:solidFill>
                <a:latin typeface="Tahoma"/>
                <a:cs typeface="Tahoma" panose="020B0604030504040204" pitchFamily="34" charset="0"/>
              </a:rPr>
              <a:t>اگر </a:t>
            </a:r>
            <a:r>
              <a:rPr lang="en-US" altLang="en-US" sz="2400" kern="0" dirty="0">
                <a:solidFill>
                  <a:srgbClr val="000000"/>
                </a:solidFill>
                <a:latin typeface="Tahoma"/>
                <a:cs typeface="Tahoma" panose="020B0604030504040204" pitchFamily="34" charset="0"/>
              </a:rPr>
              <a:t>( place = 0 )</a:t>
            </a:r>
            <a:r>
              <a:rPr lang="fa-IR" altLang="en-US" sz="2400" kern="0" dirty="0">
                <a:solidFill>
                  <a:srgbClr val="000000"/>
                </a:solidFill>
                <a:latin typeface="Tahoma"/>
                <a:cs typeface="Tahoma" panose="020B0604030504040204" pitchFamily="34" charset="0"/>
              </a:rPr>
              <a:t> آنگاه چاپ کن "عدد در لیست موجود نیست"</a:t>
            </a:r>
          </a:p>
          <a:p>
            <a:pPr marL="400050" lvl="0" indent="-400050" algn="r" defTabSz="914400" rtl="1" fontAlgn="base">
              <a:lnSpc>
                <a:spcPct val="90000"/>
              </a:lnSpc>
              <a:spcBef>
                <a:spcPct val="20000"/>
              </a:spcBef>
              <a:spcAft>
                <a:spcPct val="0"/>
              </a:spcAft>
              <a:buClr>
                <a:srgbClr val="7C1302"/>
              </a:buClr>
            </a:pPr>
            <a:r>
              <a:rPr lang="fa-IR" altLang="en-US" sz="2400" kern="0" dirty="0">
                <a:solidFill>
                  <a:srgbClr val="000000"/>
                </a:solidFill>
                <a:latin typeface="Tahoma"/>
                <a:cs typeface="Tahoma" panose="020B0604030504040204" pitchFamily="34" charset="0"/>
              </a:rPr>
              <a:t>	درغیراینصورت چاپ کن "مکان عدد = "، </a:t>
            </a:r>
            <a:r>
              <a:rPr lang="en-US" altLang="en-US" sz="2400" kern="0" dirty="0">
                <a:solidFill>
                  <a:srgbClr val="000000"/>
                </a:solidFill>
                <a:latin typeface="Tahoma"/>
                <a:cs typeface="Tahoma" panose="020B0604030504040204" pitchFamily="34" charset="0"/>
              </a:rPr>
              <a:t>place</a:t>
            </a:r>
          </a:p>
          <a:p>
            <a:pPr marL="400050" lvl="0" indent="-400050" algn="r" defTabSz="914400" rtl="1" fontAlgn="base">
              <a:lnSpc>
                <a:spcPct val="90000"/>
              </a:lnSpc>
              <a:spcBef>
                <a:spcPct val="20000"/>
              </a:spcBef>
              <a:spcAft>
                <a:spcPct val="0"/>
              </a:spcAft>
              <a:buClr>
                <a:srgbClr val="7C1302"/>
              </a:buClr>
              <a:buFont typeface="Wingdings" panose="05000000000000000000" pitchFamily="2" charset="2"/>
              <a:buAutoNum type="arabicParenR" startAt="8"/>
            </a:pPr>
            <a:r>
              <a:rPr lang="en-US" altLang="en-US" sz="2400" kern="0" dirty="0" err="1">
                <a:solidFill>
                  <a:srgbClr val="000000"/>
                </a:solidFill>
                <a:latin typeface="Tahoma"/>
                <a:cs typeface="Tahoma" panose="020B0604030504040204" pitchFamily="34" charset="0"/>
              </a:rPr>
              <a:t>adad</a:t>
            </a:r>
            <a:r>
              <a:rPr lang="fa-IR" altLang="en-US" sz="2400" kern="0" dirty="0">
                <a:solidFill>
                  <a:srgbClr val="000000"/>
                </a:solidFill>
                <a:latin typeface="Tahoma"/>
                <a:cs typeface="Tahoma" panose="020B0604030504040204" pitchFamily="34" charset="0"/>
              </a:rPr>
              <a:t> را </a:t>
            </a:r>
            <a:r>
              <a:rPr lang="fa-IR" altLang="en-US" sz="2400" kern="0" dirty="0" smtClean="0">
                <a:solidFill>
                  <a:srgbClr val="000000"/>
                </a:solidFill>
                <a:latin typeface="Tahoma"/>
                <a:cs typeface="Tahoma" panose="020B0604030504040204" pitchFamily="34" charset="0"/>
              </a:rPr>
              <a:t>بخوان</a:t>
            </a:r>
            <a:endParaRPr lang="fa-IR" altLang="en-US" sz="2400" kern="0" dirty="0">
              <a:solidFill>
                <a:srgbClr val="000000"/>
              </a:solidFill>
              <a:latin typeface="Tahoma"/>
              <a:cs typeface="Tahoma" panose="020B0604030504040204" pitchFamily="34" charset="0"/>
            </a:endParaRPr>
          </a:p>
        </p:txBody>
      </p:sp>
    </p:spTree>
    <p:extLst>
      <p:ext uri="{BB962C8B-B14F-4D97-AF65-F5344CB8AC3E}">
        <p14:creationId xmlns:p14="http://schemas.microsoft.com/office/powerpoint/2010/main" val="354565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 calcmode="lin" valueType="num">
                                      <p:cBhvr additive="base">
                                        <p:cTn id="3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 calcmode="lin" valueType="num">
                                      <p:cBhvr additive="base">
                                        <p:cTn id="3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 calcmode="lin" valueType="num">
                                      <p:cBhvr additive="base">
                                        <p:cTn id="4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 calcmode="lin" valueType="num">
                                      <p:cBhvr additive="base">
                                        <p:cTn id="5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
                                            <p:txEl>
                                              <p:pRg st="0" end="0"/>
                                            </p:txEl>
                                          </p:spTgt>
                                        </p:tgtEl>
                                        <p:attrNameLst>
                                          <p:attrName>style.visibility</p:attrName>
                                        </p:attrNameLst>
                                      </p:cBhvr>
                                      <p:to>
                                        <p:strVal val="visible"/>
                                      </p:to>
                                    </p:set>
                                    <p:animEffect transition="in" filter="fade">
                                      <p:cBhvr>
                                        <p:cTn id="56" dur="1000"/>
                                        <p:tgtEl>
                                          <p:spTgt spid="6">
                                            <p:txEl>
                                              <p:pRg st="0" end="0"/>
                                            </p:txEl>
                                          </p:spTgt>
                                        </p:tgtEl>
                                      </p:cBhvr>
                                    </p:animEffect>
                                    <p:anim calcmode="lin" valueType="num">
                                      <p:cBhvr>
                                        <p:cTn id="5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6">
                                            <p:txEl>
                                              <p:pRg st="1" end="1"/>
                                            </p:txEl>
                                          </p:spTgt>
                                        </p:tgtEl>
                                        <p:attrNameLst>
                                          <p:attrName>style.visibility</p:attrName>
                                        </p:attrNameLst>
                                      </p:cBhvr>
                                      <p:to>
                                        <p:strVal val="visible"/>
                                      </p:to>
                                    </p:set>
                                    <p:animEffect transition="in" filter="fade">
                                      <p:cBhvr>
                                        <p:cTn id="63" dur="1000"/>
                                        <p:tgtEl>
                                          <p:spTgt spid="6">
                                            <p:txEl>
                                              <p:pRg st="1" end="1"/>
                                            </p:txEl>
                                          </p:spTgt>
                                        </p:tgtEl>
                                      </p:cBhvr>
                                    </p:animEffect>
                                    <p:anim calcmode="lin" valueType="num">
                                      <p:cBhvr>
                                        <p:cTn id="6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6">
                                            <p:txEl>
                                              <p:pRg st="2" end="2"/>
                                            </p:txEl>
                                          </p:spTgt>
                                        </p:tgtEl>
                                        <p:attrNameLst>
                                          <p:attrName>style.visibility</p:attrName>
                                        </p:attrNameLst>
                                      </p:cBhvr>
                                      <p:to>
                                        <p:strVal val="visible"/>
                                      </p:to>
                                    </p:set>
                                    <p:animEffect transition="in" filter="fade">
                                      <p:cBhvr>
                                        <p:cTn id="70" dur="1000"/>
                                        <p:tgtEl>
                                          <p:spTgt spid="6">
                                            <p:txEl>
                                              <p:pRg st="2" end="2"/>
                                            </p:txEl>
                                          </p:spTgt>
                                        </p:tgtEl>
                                      </p:cBhvr>
                                    </p:animEffect>
                                    <p:anim calcmode="lin" valueType="num">
                                      <p:cBhvr>
                                        <p:cTn id="7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7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6">
                                            <p:txEl>
                                              <p:pRg st="3" end="3"/>
                                            </p:txEl>
                                          </p:spTgt>
                                        </p:tgtEl>
                                        <p:attrNameLst>
                                          <p:attrName>style.visibility</p:attrName>
                                        </p:attrNameLst>
                                      </p:cBhvr>
                                      <p:to>
                                        <p:strVal val="visible"/>
                                      </p:to>
                                    </p:set>
                                    <p:animEffect transition="in" filter="fade">
                                      <p:cBhvr>
                                        <p:cTn id="77" dur="1000"/>
                                        <p:tgtEl>
                                          <p:spTgt spid="6">
                                            <p:txEl>
                                              <p:pRg st="3" end="3"/>
                                            </p:txEl>
                                          </p:spTgt>
                                        </p:tgtEl>
                                      </p:cBhvr>
                                    </p:animEffect>
                                    <p:anim calcmode="lin" valueType="num">
                                      <p:cBhvr>
                                        <p:cTn id="7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7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6">
                                            <p:txEl>
                                              <p:pRg st="4" end="4"/>
                                            </p:txEl>
                                          </p:spTgt>
                                        </p:tgtEl>
                                        <p:attrNameLst>
                                          <p:attrName>style.visibility</p:attrName>
                                        </p:attrNameLst>
                                      </p:cBhvr>
                                      <p:to>
                                        <p:strVal val="visible"/>
                                      </p:to>
                                    </p:set>
                                    <p:animEffect transition="in" filter="fade">
                                      <p:cBhvr>
                                        <p:cTn id="84" dur="1000"/>
                                        <p:tgtEl>
                                          <p:spTgt spid="6">
                                            <p:txEl>
                                              <p:pRg st="4" end="4"/>
                                            </p:txEl>
                                          </p:spTgt>
                                        </p:tgtEl>
                                      </p:cBhvr>
                                    </p:animEffect>
                                    <p:anim calcmode="lin" valueType="num">
                                      <p:cBhvr>
                                        <p:cTn id="8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8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6">
                                            <p:txEl>
                                              <p:pRg st="5" end="5"/>
                                            </p:txEl>
                                          </p:spTgt>
                                        </p:tgtEl>
                                        <p:attrNameLst>
                                          <p:attrName>style.visibility</p:attrName>
                                        </p:attrNameLst>
                                      </p:cBhvr>
                                      <p:to>
                                        <p:strVal val="visible"/>
                                      </p:to>
                                    </p:set>
                                    <p:animEffect transition="in" filter="fade">
                                      <p:cBhvr>
                                        <p:cTn id="91" dur="1000"/>
                                        <p:tgtEl>
                                          <p:spTgt spid="6">
                                            <p:txEl>
                                              <p:pRg st="5" end="5"/>
                                            </p:txEl>
                                          </p:spTgt>
                                        </p:tgtEl>
                                      </p:cBhvr>
                                    </p:animEffect>
                                    <p:anim calcmode="lin" valueType="num">
                                      <p:cBhvr>
                                        <p:cTn id="9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9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6">
                                            <p:txEl>
                                              <p:pRg st="6" end="6"/>
                                            </p:txEl>
                                          </p:spTgt>
                                        </p:tgtEl>
                                        <p:attrNameLst>
                                          <p:attrName>style.visibility</p:attrName>
                                        </p:attrNameLst>
                                      </p:cBhvr>
                                      <p:to>
                                        <p:strVal val="visible"/>
                                      </p:to>
                                    </p:set>
                                    <p:animEffect transition="in" filter="fade">
                                      <p:cBhvr>
                                        <p:cTn id="98" dur="1000"/>
                                        <p:tgtEl>
                                          <p:spTgt spid="6">
                                            <p:txEl>
                                              <p:pRg st="6" end="6"/>
                                            </p:txEl>
                                          </p:spTgt>
                                        </p:tgtEl>
                                      </p:cBhvr>
                                    </p:animEffect>
                                    <p:anim calcmode="lin" valueType="num">
                                      <p:cBhvr>
                                        <p:cTn id="9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0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6">
                                            <p:txEl>
                                              <p:pRg st="7" end="7"/>
                                            </p:txEl>
                                          </p:spTgt>
                                        </p:tgtEl>
                                        <p:attrNameLst>
                                          <p:attrName>style.visibility</p:attrName>
                                        </p:attrNameLst>
                                      </p:cBhvr>
                                      <p:to>
                                        <p:strVal val="visible"/>
                                      </p:to>
                                    </p:set>
                                    <p:animEffect transition="in" filter="fade">
                                      <p:cBhvr>
                                        <p:cTn id="105" dur="1000"/>
                                        <p:tgtEl>
                                          <p:spTgt spid="6">
                                            <p:txEl>
                                              <p:pRg st="7" end="7"/>
                                            </p:txEl>
                                          </p:spTgt>
                                        </p:tgtEl>
                                      </p:cBhvr>
                                    </p:animEffect>
                                    <p:anim calcmode="lin" valueType="num">
                                      <p:cBhvr>
                                        <p:cTn id="106"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07"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6">
                                            <p:txEl>
                                              <p:pRg st="8" end="8"/>
                                            </p:txEl>
                                          </p:spTgt>
                                        </p:tgtEl>
                                        <p:attrNameLst>
                                          <p:attrName>style.visibility</p:attrName>
                                        </p:attrNameLst>
                                      </p:cBhvr>
                                      <p:to>
                                        <p:strVal val="visible"/>
                                      </p:to>
                                    </p:set>
                                    <p:animEffect transition="in" filter="fade">
                                      <p:cBhvr>
                                        <p:cTn id="112" dur="1000"/>
                                        <p:tgtEl>
                                          <p:spTgt spid="6">
                                            <p:txEl>
                                              <p:pRg st="8" end="8"/>
                                            </p:txEl>
                                          </p:spTgt>
                                        </p:tgtEl>
                                      </p:cBhvr>
                                    </p:animEffect>
                                    <p:anim calcmode="lin" valueType="num">
                                      <p:cBhvr>
                                        <p:cTn id="113"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114"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6">
                                            <p:txEl>
                                              <p:pRg st="9" end="9"/>
                                            </p:txEl>
                                          </p:spTgt>
                                        </p:tgtEl>
                                        <p:attrNameLst>
                                          <p:attrName>style.visibility</p:attrName>
                                        </p:attrNameLst>
                                      </p:cBhvr>
                                      <p:to>
                                        <p:strVal val="visible"/>
                                      </p:to>
                                    </p:set>
                                    <p:animEffect transition="in" filter="fade">
                                      <p:cBhvr>
                                        <p:cTn id="119" dur="1000"/>
                                        <p:tgtEl>
                                          <p:spTgt spid="6">
                                            <p:txEl>
                                              <p:pRg st="9" end="9"/>
                                            </p:txEl>
                                          </p:spTgt>
                                        </p:tgtEl>
                                      </p:cBhvr>
                                    </p:animEffect>
                                    <p:anim calcmode="lin" valueType="num">
                                      <p:cBhvr>
                                        <p:cTn id="120"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121"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fa-IR" dirty="0">
                <a:solidFill>
                  <a:schemeClr val="tx1"/>
                </a:solidFill>
              </a:rPr>
              <a:t>تمرینات:😝</a:t>
            </a:r>
            <a:endParaRPr lang="en-US" dirty="0">
              <a:solidFill>
                <a:schemeClr val="tx1"/>
              </a:solidFill>
            </a:endParaRPr>
          </a:p>
        </p:txBody>
      </p:sp>
      <p:cxnSp>
        <p:nvCxnSpPr>
          <p:cNvPr id="10" name="Straight Arrow Connector 9"/>
          <p:cNvCxnSpPr/>
          <p:nvPr/>
        </p:nvCxnSpPr>
        <p:spPr>
          <a:xfrm>
            <a:off x="323529" y="1011502"/>
            <a:ext cx="11573197" cy="0"/>
          </a:xfrm>
          <a:prstGeom prst="straightConnector1">
            <a:avLst/>
          </a:prstGeom>
          <a:ln>
            <a:solidFill>
              <a:srgbClr val="BE8BE2"/>
            </a:solidFill>
            <a:headEnd type="triangle"/>
            <a:tailEnd type="triangle"/>
          </a:ln>
        </p:spPr>
        <p:style>
          <a:lnRef idx="3">
            <a:schemeClr val="accent2"/>
          </a:lnRef>
          <a:fillRef idx="0">
            <a:schemeClr val="accent2"/>
          </a:fillRef>
          <a:effectRef idx="2">
            <a:schemeClr val="accent2"/>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64" y="1194382"/>
            <a:ext cx="11373462" cy="23412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9296" y="3535680"/>
            <a:ext cx="8081957" cy="3322320"/>
          </a:xfrm>
          <a:prstGeom prst="rect">
            <a:avLst/>
          </a:prstGeom>
        </p:spPr>
      </p:pic>
    </p:spTree>
    <p:extLst>
      <p:ext uri="{BB962C8B-B14F-4D97-AF65-F5344CB8AC3E}">
        <p14:creationId xmlns:p14="http://schemas.microsoft.com/office/powerpoint/2010/main" val="247348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Custom 2">
      <a:dk1>
        <a:sysClr val="windowText" lastClr="000000"/>
      </a:dk1>
      <a:lt1>
        <a:sysClr val="window" lastClr="FFFFFF"/>
      </a:lt1>
      <a:dk2>
        <a:srgbClr val="44546A"/>
      </a:dk2>
      <a:lt2>
        <a:srgbClr val="E7E6E6"/>
      </a:lt2>
      <a:accent1>
        <a:srgbClr val="FDBDC7"/>
      </a:accent1>
      <a:accent2>
        <a:srgbClr val="BE8BE2"/>
      </a:accent2>
      <a:accent3>
        <a:srgbClr val="96E5D8"/>
      </a:accent3>
      <a:accent4>
        <a:srgbClr val="85C2F8"/>
      </a:accent4>
      <a:accent5>
        <a:srgbClr val="BFBFBF"/>
      </a:accent5>
      <a:accent6>
        <a:srgbClr val="3F3F3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OPENED BOOK">
      <a:dk1>
        <a:sysClr val="windowText" lastClr="000000"/>
      </a:dk1>
      <a:lt1>
        <a:sysClr val="window" lastClr="FFFFFF"/>
      </a:lt1>
      <a:dk2>
        <a:srgbClr val="44546A"/>
      </a:dk2>
      <a:lt2>
        <a:srgbClr val="E7E6E6"/>
      </a:lt2>
      <a:accent1>
        <a:srgbClr val="FDBDC7"/>
      </a:accent1>
      <a:accent2>
        <a:srgbClr val="BE8BE2"/>
      </a:accent2>
      <a:accent3>
        <a:srgbClr val="96E5D8"/>
      </a:accent3>
      <a:accent4>
        <a:srgbClr val="85C2F8"/>
      </a:accent4>
      <a:accent5>
        <a:srgbClr val="BFBFBF"/>
      </a:accent5>
      <a:accent6>
        <a:srgbClr val="3F3F3F"/>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Golden-Egg">
      <a:dk1>
        <a:sysClr val="windowText" lastClr="000000"/>
      </a:dk1>
      <a:lt1>
        <a:sysClr val="window" lastClr="FFFFFF"/>
      </a:lt1>
      <a:dk2>
        <a:srgbClr val="44546A"/>
      </a:dk2>
      <a:lt2>
        <a:srgbClr val="E7E6E6"/>
      </a:lt2>
      <a:accent1>
        <a:srgbClr val="FDBDC7"/>
      </a:accent1>
      <a:accent2>
        <a:srgbClr val="BE8BE2"/>
      </a:accent2>
      <a:accent3>
        <a:srgbClr val="96E5D8"/>
      </a:accent3>
      <a:accent4>
        <a:srgbClr val="85C2F8"/>
      </a:accent4>
      <a:accent5>
        <a:srgbClr val="BFBFBF"/>
      </a:accent5>
      <a:accent6>
        <a:srgbClr val="3F3F3F"/>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3148</TotalTime>
  <Words>1169</Words>
  <Application>Microsoft Office PowerPoint</Application>
  <PresentationFormat>Widescreen</PresentationFormat>
  <Paragraphs>125</Paragraphs>
  <Slides>11</Slides>
  <Notes>3</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11</vt:i4>
      </vt:variant>
    </vt:vector>
  </HeadingPairs>
  <TitlesOfParts>
    <vt:vector size="20" baseType="lpstr">
      <vt:lpstr>Arial</vt:lpstr>
      <vt:lpstr>Arial Unicode MS</vt:lpstr>
      <vt:lpstr>Calibri</vt:lpstr>
      <vt:lpstr>Tahoma</vt:lpstr>
      <vt:lpstr>Wingdings</vt:lpstr>
      <vt:lpstr>Cover and End Slide Master</vt:lpstr>
      <vt:lpstr>Contents Slide Master</vt:lpstr>
      <vt:lpstr>Section Break Slide Master</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arenar</cp:lastModifiedBy>
  <cp:revision>230</cp:revision>
  <dcterms:created xsi:type="dcterms:W3CDTF">2018-04-24T17:14:44Z</dcterms:created>
  <dcterms:modified xsi:type="dcterms:W3CDTF">2020-10-05T19:31:18Z</dcterms:modified>
</cp:coreProperties>
</file>