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67" r:id="rId4"/>
    <p:sldId id="258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7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0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CD3E-4C9D-2FA0-3F12-73122E594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99032"/>
            <a:ext cx="9966960" cy="2990088"/>
          </a:xfrm>
        </p:spPr>
        <p:txBody>
          <a:bodyPr/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Title</a:t>
            </a:r>
            <a:br>
              <a:rPr lang="fa-I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novel model for on-chain analysis of users accounts relationship in Stellar Blockchain</a:t>
            </a:r>
            <a:b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B2F0A-CE9B-C515-AFEC-15C0B38DC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257800"/>
            <a:ext cx="7891272" cy="825500"/>
          </a:xfrm>
        </p:spPr>
        <p:txBody>
          <a:bodyPr>
            <a:normAutofit/>
          </a:bodyPr>
          <a:lstStyle/>
          <a:p>
            <a:r>
              <a:rPr lang="en-US" sz="1500" b="1" dirty="0"/>
              <a:t>Supervisor's Name : Dr. Mohammad Tehrani</a:t>
            </a:r>
          </a:p>
          <a:p>
            <a:r>
              <a:rPr lang="en-US" sz="1500" b="1" dirty="0"/>
              <a:t>Presentation Date : 02/06/25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1A6B63-DC77-FB8D-BB08-0CD1DF914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0" y="3929944"/>
            <a:ext cx="1397000" cy="1435806"/>
          </a:xfrm>
          <a:prstGeom prst="roundRect">
            <a:avLst>
              <a:gd name="adj" fmla="val 490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059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4E34-3CD0-2755-0F75-5FC16A8D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66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D327-D122-29DB-F3ED-FF5211D79D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11300"/>
            <a:ext cx="10363826" cy="42798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0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1189-E668-E617-626E-E92137E7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42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full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CCB-1234-D52C-CCC8-3E4A168A35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40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3FF1-1157-C9EA-7018-A80A6F68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663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Crawler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6D89-0509-4629-49E6-79BCB62888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CAF0-5996-0FDB-20BB-D310E151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96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AB65-63FB-953F-BB3C-9F359283B9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98600"/>
            <a:ext cx="10363826" cy="42925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7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B36A-BCE1-D06D-29EA-0F84AA06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425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Cypher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4E36-B48D-909B-EB36-D35AB04394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5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84DA-FBC5-E38B-BC20-6A97B47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425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B626-556D-78B3-F626-774BDF992C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27200"/>
            <a:ext cx="10363826" cy="4063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1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413E-D74B-B83F-0BF9-E196E5C2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207752" cy="886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blochchain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F986-57B3-6CE3-CA49-2BF7C85C77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98600"/>
            <a:ext cx="10363826" cy="42925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6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4C5E-570B-A26F-930C-C0919375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74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Anonymous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90EB-82C5-A3EC-D4BF-B69A324F7B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CAEF-5B1F-948D-AEEE-AAFA91FE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18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Stellar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9C18-8E33-45ED-D083-5DE6D6DA75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58900"/>
            <a:ext cx="10363826" cy="44322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5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BF5B-1DE7-1326-EC3D-B3015246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679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User relations in the Stellar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7959-5188-10CA-47D7-44A6B36201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1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0FF3-E40D-F9CB-D55F-9AF5AB77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09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Relationships with high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5F39-990A-A23C-E8BF-D7E89CDA6C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7136-CC48-1882-C359-F99650E3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26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address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26EC-8619-7F53-C34E-405ECBAEAD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46200"/>
            <a:ext cx="10363826" cy="4444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0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C632-3B7C-E8C7-2122-60A4BC2A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66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Node and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45F6-6204-6E4B-2F40-C349A0903E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90700"/>
            <a:ext cx="10363826" cy="40004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9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C7E2-9FD6-1BA0-4A3E-0F3E296C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90EC-2642-9516-5223-3B684877EC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36700"/>
            <a:ext cx="10363826" cy="42544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87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119</TotalTime>
  <Words>58</Words>
  <Application>Microsoft Office PowerPoint</Application>
  <PresentationFormat>Widescreen</PresentationFormat>
  <Paragraphs>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Rockwell</vt:lpstr>
      <vt:lpstr>Rockwell Condensed</vt:lpstr>
      <vt:lpstr>Wingdings</vt:lpstr>
      <vt:lpstr>Wood Type</vt:lpstr>
      <vt:lpstr>Title A novel model for on-chain analysis of users accounts relationship in Stellar Blockchain </vt:lpstr>
      <vt:lpstr>blochchain</vt:lpstr>
      <vt:lpstr>Anonymous users</vt:lpstr>
      <vt:lpstr>Stellar blockchain</vt:lpstr>
      <vt:lpstr>User relations in the Stellar blockchain</vt:lpstr>
      <vt:lpstr>Relationships with high importance</vt:lpstr>
      <vt:lpstr>address graph</vt:lpstr>
      <vt:lpstr>Node and relationship</vt:lpstr>
      <vt:lpstr>Graph model</vt:lpstr>
      <vt:lpstr>System model</vt:lpstr>
      <vt:lpstr>full node</vt:lpstr>
      <vt:lpstr>Crawler</vt:lpstr>
      <vt:lpstr>neo4j</vt:lpstr>
      <vt:lpstr>Cypher queries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 novel model for on-chain analysis of users accounts relationship in Stellar Blockchain </dc:title>
  <dc:creator>javad torabi</dc:creator>
  <cp:lastModifiedBy>javad torabi</cp:lastModifiedBy>
  <cp:revision>2</cp:revision>
  <dcterms:created xsi:type="dcterms:W3CDTF">2023-08-13T19:02:14Z</dcterms:created>
  <dcterms:modified xsi:type="dcterms:W3CDTF">2023-09-02T07:39:04Z</dcterms:modified>
</cp:coreProperties>
</file>