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09269C-6DA6-4342-AEF9-A4ADD4CE9D7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CD3E-4C9D-2FA0-3F12-73122E594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99032"/>
            <a:ext cx="9966960" cy="2990088"/>
          </a:xfrm>
        </p:spPr>
        <p:txBody>
          <a:bodyPr/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br>
              <a:rPr lang="fa-I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novel model for on-chain analysis of users accounts relationship in Stellar Blockchain</a:t>
            </a:r>
            <a:b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2F0A-CE9B-C515-AFEC-15C0B38D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257800"/>
            <a:ext cx="7891272" cy="825500"/>
          </a:xfrm>
        </p:spPr>
        <p:txBody>
          <a:bodyPr>
            <a:normAutofit/>
          </a:bodyPr>
          <a:lstStyle/>
          <a:p>
            <a:r>
              <a:rPr lang="en-US" sz="1500" b="1" dirty="0"/>
              <a:t>Supervisor's Name : Dr. Mohammad Tehrani</a:t>
            </a:r>
          </a:p>
          <a:p>
            <a:r>
              <a:rPr lang="en-US" sz="1500" b="1" dirty="0"/>
              <a:t>Presentation Date : 02/06/25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A6B63-DC77-FB8D-BB08-0CD1DF914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3929944"/>
            <a:ext cx="1397000" cy="1435806"/>
          </a:xfrm>
          <a:prstGeom prst="roundRect">
            <a:avLst>
              <a:gd name="adj" fmla="val 490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059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413E-D74B-B83F-0BF9-E196E5C2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F986-57B3-6CE3-CA49-2BF7C85C77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</TotalTime>
  <Words>27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Rockwell</vt:lpstr>
      <vt:lpstr>Rockwell Condensed</vt:lpstr>
      <vt:lpstr>Wingdings</vt:lpstr>
      <vt:lpstr>Wood Type</vt:lpstr>
      <vt:lpstr>Title A novel model for on-chain analysis of users accounts relationship in Stellar Blockchain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 novel model for on-chain analysis of users accounts relationship in Stellar Blockchain </dc:title>
  <dc:creator>javad torabi</dc:creator>
  <cp:lastModifiedBy>javad torabi</cp:lastModifiedBy>
  <cp:revision>1</cp:revision>
  <dcterms:created xsi:type="dcterms:W3CDTF">2023-08-13T19:02:14Z</dcterms:created>
  <dcterms:modified xsi:type="dcterms:W3CDTF">2023-08-13T19:28:26Z</dcterms:modified>
</cp:coreProperties>
</file>