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DDB-F084-484E-97B6-5D9C1DE9D28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3E1B-8A81-452B-BB7C-201F2653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7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DDB-F084-484E-97B6-5D9C1DE9D28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3E1B-8A81-452B-BB7C-201F2653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4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DDB-F084-484E-97B6-5D9C1DE9D28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3E1B-8A81-452B-BB7C-201F2653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15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DDB-F084-484E-97B6-5D9C1DE9D28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3E1B-8A81-452B-BB7C-201F26539A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333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DDB-F084-484E-97B6-5D9C1DE9D28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3E1B-8A81-452B-BB7C-201F2653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60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DDB-F084-484E-97B6-5D9C1DE9D28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3E1B-8A81-452B-BB7C-201F2653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40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DDB-F084-484E-97B6-5D9C1DE9D28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3E1B-8A81-452B-BB7C-201F2653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81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DDB-F084-484E-97B6-5D9C1DE9D28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3E1B-8A81-452B-BB7C-201F2653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9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DDB-F084-484E-97B6-5D9C1DE9D28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3E1B-8A81-452B-BB7C-201F2653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5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DDB-F084-484E-97B6-5D9C1DE9D28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3E1B-8A81-452B-BB7C-201F2653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3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DDB-F084-484E-97B6-5D9C1DE9D28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3E1B-8A81-452B-BB7C-201F2653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6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DDB-F084-484E-97B6-5D9C1DE9D28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3E1B-8A81-452B-BB7C-201F2653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6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DDB-F084-484E-97B6-5D9C1DE9D28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3E1B-8A81-452B-BB7C-201F2653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2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DDB-F084-484E-97B6-5D9C1DE9D28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3E1B-8A81-452B-BB7C-201F2653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DDB-F084-484E-97B6-5D9C1DE9D28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3E1B-8A81-452B-BB7C-201F2653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9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DDB-F084-484E-97B6-5D9C1DE9D28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3E1B-8A81-452B-BB7C-201F2653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5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DDB-F084-484E-97B6-5D9C1DE9D28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3E1B-8A81-452B-BB7C-201F2653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9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DDDB-F084-484E-97B6-5D9C1DE9D28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3E1B-8A81-452B-BB7C-201F2653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51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7AE1-F611-4A66-A68D-343A55F85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9796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the name of Allah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B5B46-CC5B-4732-AB7D-9039DFE45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118" y="3443777"/>
            <a:ext cx="9001462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Mohammad Javad Zandiyeh</a:t>
            </a:r>
          </a:p>
          <a:p>
            <a:r>
              <a:rPr lang="en-US" dirty="0"/>
              <a:t>9831032</a:t>
            </a:r>
          </a:p>
          <a:p>
            <a:r>
              <a:rPr lang="en-US" dirty="0"/>
              <a:t>Linear Algebra project 3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309308-9840-4333-8554-B3884F9BC2B6}"/>
              </a:ext>
            </a:extLst>
          </p:cNvPr>
          <p:cNvSpPr txBox="1"/>
          <p:nvPr/>
        </p:nvSpPr>
        <p:spPr>
          <a:xfrm>
            <a:off x="1782494" y="2514325"/>
            <a:ext cx="81487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Compress BMP Files</a:t>
            </a:r>
          </a:p>
        </p:txBody>
      </p:sp>
    </p:spTree>
    <p:extLst>
      <p:ext uri="{BB962C8B-B14F-4D97-AF65-F5344CB8AC3E}">
        <p14:creationId xmlns:p14="http://schemas.microsoft.com/office/powerpoint/2010/main" val="186904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66BF-7014-44A2-98B5-00C5E5FC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41" y="352285"/>
            <a:ext cx="10353761" cy="1326321"/>
          </a:xfrm>
        </p:spPr>
        <p:txBody>
          <a:bodyPr/>
          <a:lstStyle/>
          <a:p>
            <a:r>
              <a:rPr lang="en-US" dirty="0"/>
              <a:t>Picture 1.bmp Main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F0CD6-F41E-4713-B263-46D082E66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29" y="1604846"/>
            <a:ext cx="7288472" cy="4900870"/>
          </a:xfrm>
        </p:spPr>
      </p:pic>
    </p:spTree>
    <p:extLst>
      <p:ext uri="{BB962C8B-B14F-4D97-AF65-F5344CB8AC3E}">
        <p14:creationId xmlns:p14="http://schemas.microsoft.com/office/powerpoint/2010/main" val="67687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5C9E-A440-41B4-93BA-52DDC13C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0110"/>
            <a:ext cx="10353761" cy="1326321"/>
          </a:xfrm>
        </p:spPr>
        <p:txBody>
          <a:bodyPr/>
          <a:lstStyle/>
          <a:p>
            <a:r>
              <a:rPr lang="en-US" dirty="0"/>
              <a:t>Picture 1.bmp Compressed File with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K=10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E1A2F2-771E-471D-AEF2-7FB173924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68" y="1626431"/>
            <a:ext cx="7293013" cy="4909365"/>
          </a:xfrm>
        </p:spPr>
      </p:pic>
    </p:spTree>
    <p:extLst>
      <p:ext uri="{BB962C8B-B14F-4D97-AF65-F5344CB8AC3E}">
        <p14:creationId xmlns:p14="http://schemas.microsoft.com/office/powerpoint/2010/main" val="32298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9E3A67-D9AC-4944-8E07-B8646FEA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0110"/>
            <a:ext cx="10353761" cy="1326321"/>
          </a:xfrm>
        </p:spPr>
        <p:txBody>
          <a:bodyPr/>
          <a:lstStyle/>
          <a:p>
            <a:r>
              <a:rPr lang="en-US" dirty="0"/>
              <a:t>Picture 1.bmp Compressed File with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K=50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59FE5-8E97-4A91-B29E-1620B8EBC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818" y="1626431"/>
            <a:ext cx="7318159" cy="49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6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553EB67-0E41-4152-A996-D1A11705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0110"/>
            <a:ext cx="10353761" cy="1326321"/>
          </a:xfrm>
        </p:spPr>
        <p:txBody>
          <a:bodyPr/>
          <a:lstStyle/>
          <a:p>
            <a:r>
              <a:rPr lang="en-US" dirty="0"/>
              <a:t>Picture 1.bmp Compressed File with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K=150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2C56EC-DD75-48BF-B130-B94555580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68" y="1626430"/>
            <a:ext cx="7301122" cy="49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1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5C249A-8E4D-4A2A-83C5-C8C2229D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0110"/>
            <a:ext cx="10353761" cy="1326321"/>
          </a:xfrm>
        </p:spPr>
        <p:txBody>
          <a:bodyPr/>
          <a:lstStyle/>
          <a:p>
            <a:r>
              <a:rPr lang="en-US" dirty="0"/>
              <a:t>Picture 1.bmp Compressed File with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K=250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4670A-F591-489B-A2D5-A620E1C4D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68" y="1626428"/>
            <a:ext cx="7332878" cy="50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28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</TotalTime>
  <Words>63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In the name of Allah </vt:lpstr>
      <vt:lpstr>Picture 1.bmp Main File</vt:lpstr>
      <vt:lpstr>Picture 1.bmp Compressed File with K=10</vt:lpstr>
      <vt:lpstr>Picture 1.bmp Compressed File with K=50</vt:lpstr>
      <vt:lpstr>Picture 1.bmp Compressed File with K=150</vt:lpstr>
      <vt:lpstr>Picture 1.bmp Compressed File with K=250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Allah </dc:title>
  <dc:creator>Mohammad javad zandiyeh</dc:creator>
  <cp:lastModifiedBy>Mohammad javad zandiyeh</cp:lastModifiedBy>
  <cp:revision>4</cp:revision>
  <dcterms:created xsi:type="dcterms:W3CDTF">2021-07-05T07:12:39Z</dcterms:created>
  <dcterms:modified xsi:type="dcterms:W3CDTF">2021-07-05T07:30:21Z</dcterms:modified>
</cp:coreProperties>
</file>