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5" r:id="rId5"/>
    <p:sldId id="258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6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02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C2F7-24D7-40AE-B12A-C47CAA50BB5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6E82C8-D294-4824-8F92-B5080E4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8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آزمایش </a:t>
            </a:r>
            <a:r>
              <a:rPr lang="fa-IR" dirty="0" smtClean="0"/>
              <a:t>شماره</a:t>
            </a:r>
            <a:r>
              <a:rPr lang="en-US" dirty="0" smtClean="0"/>
              <a:t> </a:t>
            </a:r>
            <a:r>
              <a:rPr lang="fa-IR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آزمایشگاه معماری کامپیوتر</a:t>
            </a:r>
          </a:p>
          <a:p>
            <a:pPr algn="r" rtl="1"/>
            <a:r>
              <a:rPr lang="fa-IR" dirty="0" smtClean="0"/>
              <a:t>فاطمه خجسته دانا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سطح‌های توصیف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21" y="1641922"/>
            <a:ext cx="3446515" cy="48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تفاوت ساختاری و رفتاری</a:t>
            </a:r>
            <a:endParaRPr lang="en-US" dirty="0"/>
          </a:p>
        </p:txBody>
      </p:sp>
      <p:pic>
        <p:nvPicPr>
          <p:cNvPr id="2050" name="Picture 2" descr="VHDL Pr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29" y="1905000"/>
            <a:ext cx="4790498" cy="411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1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کتابخانه</a:t>
            </a:r>
            <a:endParaRPr lang="en-US" dirty="0"/>
          </a:p>
        </p:txBody>
      </p:sp>
      <p:pic>
        <p:nvPicPr>
          <p:cNvPr id="3074" name="Picture 2" descr="Integer and Its Subtypes in VHDL - Technical Art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7" y="1643785"/>
            <a:ext cx="63436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نوع نمایش اعداد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4" y="1905000"/>
            <a:ext cx="6234155" cy="42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تبدیل اعداد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84" y="1442761"/>
            <a:ext cx="6982671" cy="48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نمونه کد </a:t>
            </a:r>
            <a:r>
              <a:rPr lang="en-US" dirty="0" smtClean="0"/>
              <a:t>VHDL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99" t="28968" r="58584" b="22655"/>
          <a:stretch/>
        </p:blipFill>
        <p:spPr>
          <a:xfrm>
            <a:off x="1634836" y="1413165"/>
            <a:ext cx="5190999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1984</TotalTime>
  <Words>24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Tahoma</vt:lpstr>
      <vt:lpstr>Wingdings 3</vt:lpstr>
      <vt:lpstr>Wisp</vt:lpstr>
      <vt:lpstr>آزمایش شماره 1</vt:lpstr>
      <vt:lpstr>سطح‌های توصیف</vt:lpstr>
      <vt:lpstr>تفاوت ساختاری و رفتاری</vt:lpstr>
      <vt:lpstr>کتابخانه</vt:lpstr>
      <vt:lpstr>نوع نمایش اعداد</vt:lpstr>
      <vt:lpstr>تبدیل اعداد</vt:lpstr>
      <vt:lpstr>نمونه کد VHDL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FatemeKhojaste</dc:creator>
  <cp:lastModifiedBy>FatemeKhojaste</cp:lastModifiedBy>
  <cp:revision>42</cp:revision>
  <dcterms:created xsi:type="dcterms:W3CDTF">2020-08-18T05:57:28Z</dcterms:created>
  <dcterms:modified xsi:type="dcterms:W3CDTF">2020-10-06T17:28:41Z</dcterms:modified>
</cp:coreProperties>
</file>