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2" r:id="rId3"/>
    <p:sldId id="291" r:id="rId4"/>
    <p:sldId id="293" r:id="rId5"/>
    <p:sldId id="302" r:id="rId6"/>
    <p:sldId id="303" r:id="rId7"/>
    <p:sldId id="316" r:id="rId8"/>
    <p:sldId id="294" r:id="rId9"/>
    <p:sldId id="317" r:id="rId10"/>
    <p:sldId id="318" r:id="rId11"/>
    <p:sldId id="319" r:id="rId12"/>
    <p:sldId id="321" r:id="rId13"/>
    <p:sldId id="320" r:id="rId14"/>
    <p:sldId id="258" r:id="rId1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246AD-F4F6-4748-8818-61D3B4C3F977}" type="datetimeFigureOut">
              <a:rPr lang="zh-CN" altLang="en-US" smtClean="0"/>
              <a:pPr/>
              <a:t>2016/8/10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2F33-282F-4BDB-8373-B4D1FA9A8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107555" y="156210"/>
            <a:ext cx="1761490" cy="475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0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64465" y="4537710"/>
            <a:ext cx="2011680" cy="3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9658-570D-0F44-9A72-1F005ADA91BF}" type="datetimeFigureOut">
              <a:rPr kumimoji="1" lang="zh-CN" altLang="en-US" smtClean="0"/>
              <a:pPr/>
              <a:t>2016/8/10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8" name="图片 7" descr="D:\工作\中国电信-翼支付\2015年\12月\pp深色模板\pp模板底图-02.jpgpp模板底图-02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9" name="图片 8" descr="D:\工作\中国电信-翼支付\2015年\12月\pp深色模板\pp模板底图-09.pngpp模板底图-09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>
          <a:xfrm>
            <a:off x="7947978" y="301625"/>
            <a:ext cx="1020445" cy="275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1114" y="1354412"/>
            <a:ext cx="8011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Static</a:t>
            </a:r>
            <a:r>
              <a:rPr lang="zh-CN" altLang="en-US" sz="4000" dirty="0" smtClean="0"/>
              <a:t>关键字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377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087" y="89055"/>
            <a:ext cx="6860124" cy="50167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//</a:t>
            </a:r>
            <a:r>
              <a:rPr lang="zh-CN" altLang="en-US" sz="1600" dirty="0"/>
              <a:t>饿汉式</a:t>
            </a:r>
          </a:p>
          <a:p>
            <a:r>
              <a:rPr lang="en-US" altLang="zh-CN" sz="1600" dirty="0"/>
              <a:t>public class Singleton {</a:t>
            </a:r>
          </a:p>
          <a:p>
            <a:r>
              <a:rPr lang="en-US" altLang="zh-CN" sz="1600" dirty="0"/>
              <a:t>	private static Singleton </a:t>
            </a:r>
            <a:r>
              <a:rPr lang="en-US" altLang="zh-CN" sz="1600" dirty="0" err="1"/>
              <a:t>singleton</a:t>
            </a:r>
            <a:r>
              <a:rPr lang="en-US" altLang="zh-CN" sz="1600" dirty="0"/>
              <a:t> = new Singleton(); // </a:t>
            </a:r>
            <a:r>
              <a:rPr lang="zh-CN" altLang="en-US" sz="1600" dirty="0"/>
              <a:t>在类加载时进行初始化</a:t>
            </a:r>
          </a:p>
          <a:p>
            <a:r>
              <a:rPr lang="zh-CN" altLang="en-US" sz="1600" dirty="0"/>
              <a:t>	</a:t>
            </a:r>
            <a:r>
              <a:rPr lang="en-US" altLang="zh-CN" sz="1600" dirty="0"/>
              <a:t>private Singleton(){}</a:t>
            </a:r>
          </a:p>
          <a:p>
            <a:r>
              <a:rPr lang="en-US" altLang="zh-CN" sz="1600" dirty="0"/>
              <a:t>	public static Singleton </a:t>
            </a:r>
            <a:r>
              <a:rPr lang="en-US" altLang="zh-CN" sz="1600" dirty="0" err="1"/>
              <a:t>getInstance</a:t>
            </a:r>
            <a:r>
              <a:rPr lang="en-US" altLang="zh-CN" sz="1600" dirty="0"/>
              <a:t>(){</a:t>
            </a:r>
          </a:p>
          <a:p>
            <a:r>
              <a:rPr lang="en-US" altLang="zh-CN" sz="1600" dirty="0"/>
              <a:t>		return singleton;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//</a:t>
            </a:r>
            <a:r>
              <a:rPr lang="zh-CN" altLang="en-US" sz="1600" dirty="0"/>
              <a:t>懒汉式</a:t>
            </a:r>
          </a:p>
          <a:p>
            <a:r>
              <a:rPr lang="en-US" altLang="zh-CN" sz="1600" dirty="0"/>
              <a:t>public class Singleton {</a:t>
            </a:r>
          </a:p>
          <a:p>
            <a:r>
              <a:rPr lang="en-US" altLang="zh-CN" sz="1600" dirty="0"/>
              <a:t>	private static Singleton </a:t>
            </a:r>
            <a:r>
              <a:rPr lang="en-US" altLang="zh-CN" sz="1600" dirty="0" err="1"/>
              <a:t>singleton</a:t>
            </a:r>
            <a:r>
              <a:rPr lang="en-US" altLang="zh-CN" sz="1600" dirty="0"/>
              <a:t>;                  // </a:t>
            </a:r>
            <a:r>
              <a:rPr lang="zh-CN" altLang="en-US" sz="1600" dirty="0"/>
              <a:t>静态私有变量</a:t>
            </a:r>
          </a:p>
          <a:p>
            <a:r>
              <a:rPr lang="zh-CN" altLang="en-US" sz="1600" dirty="0"/>
              <a:t>	</a:t>
            </a:r>
            <a:r>
              <a:rPr lang="en-US" altLang="zh-CN" sz="1600" dirty="0"/>
              <a:t>private Singleton(){}                                // </a:t>
            </a:r>
            <a:r>
              <a:rPr lang="zh-CN" altLang="en-US" sz="1600" dirty="0"/>
              <a:t>私有构造函数</a:t>
            </a:r>
          </a:p>
          <a:p>
            <a:r>
              <a:rPr lang="zh-CN" altLang="en-US" sz="1600" dirty="0"/>
              <a:t>	</a:t>
            </a:r>
            <a:r>
              <a:rPr lang="en-US" altLang="zh-CN" sz="1600" dirty="0"/>
              <a:t>public static synchronized Singleton </a:t>
            </a:r>
            <a:r>
              <a:rPr lang="en-US" altLang="zh-CN" sz="1600" dirty="0" err="1"/>
              <a:t>getInstance</a:t>
            </a:r>
            <a:r>
              <a:rPr lang="en-US" altLang="zh-CN" sz="1600" dirty="0"/>
              <a:t>(){  // </a:t>
            </a:r>
            <a:r>
              <a:rPr lang="zh-CN" altLang="en-US" sz="1600" dirty="0"/>
              <a:t>同步方法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if(singleton==null){</a:t>
            </a:r>
          </a:p>
          <a:p>
            <a:r>
              <a:rPr lang="en-US" altLang="zh-CN" sz="1600" dirty="0"/>
              <a:t>			singleton = new Singleton();         // </a:t>
            </a:r>
            <a:r>
              <a:rPr lang="zh-CN" altLang="en-US" sz="1600" dirty="0"/>
              <a:t>在调用的时候初始化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		return singleton;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6947210" y="1443272"/>
            <a:ext cx="21205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通过如上代码，就可以保持一个</a:t>
            </a:r>
            <a:r>
              <a:rPr lang="en-US" altLang="zh-CN" dirty="0"/>
              <a:t>singleton</a:t>
            </a:r>
            <a:r>
              <a:rPr lang="zh-CN" altLang="en-US" dirty="0"/>
              <a:t>实例的引用，防止出现多个实例对象而浪费资源。同时还可以进行全局的访问。</a:t>
            </a:r>
          </a:p>
        </p:txBody>
      </p:sp>
    </p:spTree>
    <p:extLst>
      <p:ext uri="{BB962C8B-B14F-4D97-AF65-F5344CB8AC3E}">
        <p14:creationId xmlns:p14="http://schemas.microsoft.com/office/powerpoint/2010/main" val="74362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Static</a:t>
            </a:r>
            <a:r>
              <a:rPr lang="zh-CN" altLang="en-US" sz="3600" dirty="0" smtClean="0"/>
              <a:t>修饰块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4657" y="1263920"/>
            <a:ext cx="7554685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加</a:t>
            </a:r>
            <a:r>
              <a:rPr lang="en-US" altLang="zh-CN" sz="1800" dirty="0"/>
              <a:t>static</a:t>
            </a:r>
            <a:r>
              <a:rPr lang="zh-CN" altLang="en-US" sz="1800" dirty="0"/>
              <a:t>修饰的块也会随着类的加载而进入内存，所以可以在这里初始化一些静态成员变量。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461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087" y="89055"/>
            <a:ext cx="6860124" cy="477053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TestStaticClass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{     </a:t>
            </a:r>
            <a:endParaRPr lang="en-US" altLang="zh-CN" sz="1600" dirty="0"/>
          </a:p>
          <a:p>
            <a:r>
              <a:rPr lang="en-US" altLang="zh-CN" sz="1600" dirty="0"/>
              <a:t>     public </a:t>
            </a:r>
            <a:r>
              <a:rPr lang="en-US" altLang="zh-CN" sz="1600" dirty="0" err="1"/>
              <a:t>TestStaticClass</a:t>
            </a:r>
            <a:r>
              <a:rPr lang="en-US" altLang="zh-CN" sz="1600" dirty="0"/>
              <a:t>(){</a:t>
            </a:r>
          </a:p>
          <a:p>
            <a:r>
              <a:rPr lang="en-US" altLang="zh-CN" sz="1600" dirty="0"/>
              <a:t>    	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TestStaticClass</a:t>
            </a:r>
            <a:r>
              <a:rPr lang="en-US" altLang="zh-CN" sz="1600" dirty="0"/>
              <a:t> class invoked!");</a:t>
            </a:r>
          </a:p>
          <a:p>
            <a:r>
              <a:rPr lang="en-US" altLang="zh-CN" sz="1600" dirty="0"/>
              <a:t>     }</a:t>
            </a:r>
          </a:p>
          <a:p>
            <a:r>
              <a:rPr lang="en-US" altLang="zh-CN" sz="1600" dirty="0"/>
              <a:t>     static class </a:t>
            </a:r>
            <a:r>
              <a:rPr lang="en-US" altLang="zh-CN" sz="1600" dirty="0" err="1"/>
              <a:t>innerStatic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	 </a:t>
            </a:r>
            <a:r>
              <a:rPr lang="en-US" altLang="zh-CN" sz="1600" dirty="0" err="1"/>
              <a:t>innerStatic</a:t>
            </a:r>
            <a:r>
              <a:rPr lang="en-US" altLang="zh-CN" sz="1600" dirty="0"/>
              <a:t>(){</a:t>
            </a:r>
          </a:p>
          <a:p>
            <a:r>
              <a:rPr lang="en-US" altLang="zh-CN" sz="1600" dirty="0"/>
              <a:t>    		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innerStatic</a:t>
            </a:r>
            <a:r>
              <a:rPr lang="en-US" altLang="zh-CN" sz="1600" dirty="0"/>
              <a:t> class invoked!");</a:t>
            </a:r>
          </a:p>
          <a:p>
            <a:r>
              <a:rPr lang="en-US" altLang="zh-CN" sz="1600" dirty="0"/>
              <a:t>    	 }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r>
              <a:rPr lang="en-US" altLang="zh-CN" sz="1600" dirty="0" smtClean="0"/>
              <a:t>}</a:t>
            </a:r>
          </a:p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JunitTest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{</a:t>
            </a:r>
            <a:r>
              <a:rPr lang="en-US" altLang="zh-CN" sz="1600" dirty="0"/>
              <a:t>	</a:t>
            </a:r>
          </a:p>
          <a:p>
            <a:r>
              <a:rPr lang="en-US" altLang="zh-CN" sz="1600" dirty="0"/>
              <a:t>	@Test</a:t>
            </a:r>
          </a:p>
          <a:p>
            <a:r>
              <a:rPr lang="en-US" altLang="zh-CN" sz="1600" dirty="0"/>
              <a:t>    public void </a:t>
            </a:r>
            <a:r>
              <a:rPr lang="en-US" altLang="zh-CN" sz="1600" dirty="0" err="1"/>
              <a:t>testInnerStaticClass</a:t>
            </a:r>
            <a:r>
              <a:rPr lang="en-US" altLang="zh-CN" sz="1600" dirty="0"/>
              <a:t>(){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smtClean="0"/>
              <a:t>// </a:t>
            </a:r>
            <a:r>
              <a:rPr lang="zh-CN" altLang="en-US" sz="1600" dirty="0"/>
              <a:t>说明两个类是完全</a:t>
            </a:r>
            <a:r>
              <a:rPr lang="zh-CN" altLang="en-US" sz="1600" dirty="0" smtClean="0"/>
              <a:t>独立的</a:t>
            </a:r>
            <a:r>
              <a:rPr lang="zh-CN" altLang="en-US" sz="1600" dirty="0"/>
              <a:t>		</a:t>
            </a:r>
            <a:endParaRPr lang="en-US" altLang="zh-CN" sz="1600" dirty="0"/>
          </a:p>
          <a:p>
            <a:r>
              <a:rPr lang="en-US" altLang="zh-CN" sz="1600" dirty="0" smtClean="0"/>
              <a:t>new </a:t>
            </a:r>
            <a:r>
              <a:rPr lang="en-US" altLang="zh-CN" sz="1600" dirty="0" err="1"/>
              <a:t>TestStaticClass</a:t>
            </a:r>
            <a:r>
              <a:rPr lang="en-US" altLang="zh-CN" sz="1600" dirty="0"/>
              <a:t>();  // </a:t>
            </a:r>
            <a:r>
              <a:rPr lang="zh-CN" altLang="en-US" sz="1600" dirty="0"/>
              <a:t>并不会初始化静态内部类 </a:t>
            </a:r>
            <a:r>
              <a:rPr lang="en-US" altLang="zh-CN" sz="1600" dirty="0" err="1"/>
              <a:t>innerStatic</a:t>
            </a:r>
            <a:r>
              <a:rPr lang="en-US" altLang="zh-CN" sz="1600" dirty="0"/>
              <a:t> class invoked!</a:t>
            </a:r>
          </a:p>
          <a:p>
            <a:r>
              <a:rPr lang="en-US" altLang="zh-CN" sz="1600" dirty="0" smtClean="0"/>
              <a:t>new </a:t>
            </a:r>
            <a:r>
              <a:rPr lang="en-US" altLang="zh-CN" sz="1600" dirty="0" err="1"/>
              <a:t>TestStaticClass.innerStatic</a:t>
            </a:r>
            <a:r>
              <a:rPr lang="en-US" altLang="zh-CN" sz="1600" dirty="0"/>
              <a:t>(); // </a:t>
            </a:r>
            <a:r>
              <a:rPr lang="zh-CN" altLang="en-US" sz="1600" dirty="0"/>
              <a:t>并不会初始化外部类 </a:t>
            </a:r>
            <a:r>
              <a:rPr lang="en-US" altLang="zh-CN" sz="1600" dirty="0" err="1"/>
              <a:t>innerStatic</a:t>
            </a:r>
            <a:r>
              <a:rPr lang="en-US" altLang="zh-CN" sz="1600" dirty="0"/>
              <a:t> class invoked!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6947210" y="1443272"/>
            <a:ext cx="21205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通过如上代码，就可以保持一个</a:t>
            </a:r>
            <a:r>
              <a:rPr lang="en-US" altLang="zh-CN" dirty="0"/>
              <a:t>singleton</a:t>
            </a:r>
            <a:r>
              <a:rPr lang="zh-CN" altLang="en-US" dirty="0"/>
              <a:t>实例的引用，防止出现多个实例对象而浪费资源。同时还可以进行全局的访问。</a:t>
            </a:r>
          </a:p>
        </p:txBody>
      </p:sp>
    </p:spTree>
    <p:extLst>
      <p:ext uri="{BB962C8B-B14F-4D97-AF65-F5344CB8AC3E}">
        <p14:creationId xmlns:p14="http://schemas.microsoft.com/office/powerpoint/2010/main" val="67887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 当类被虚拟机加载时，按照声明顺序先后初始化</a:t>
            </a:r>
            <a:r>
              <a:rPr lang="en-US" altLang="zh-CN" dirty="0"/>
              <a:t>static</a:t>
            </a:r>
            <a:r>
              <a:rPr lang="zh-CN" altLang="en-US" dirty="0"/>
              <a:t>成员字段和</a:t>
            </a:r>
            <a:r>
              <a:rPr lang="en-US" altLang="zh-CN" dirty="0"/>
              <a:t>static</a:t>
            </a:r>
            <a:r>
              <a:rPr lang="zh-CN" altLang="en-US" dirty="0"/>
              <a:t>语句块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所修饰的方法和变量只属于类，所有对象共享。</a:t>
            </a:r>
          </a:p>
          <a:p>
            <a:r>
              <a:rPr lang="zh-CN" altLang="en-US" dirty="0"/>
              <a:t> 在</a:t>
            </a:r>
            <a:r>
              <a:rPr lang="en-US" altLang="zh-CN" dirty="0"/>
              <a:t>static</a:t>
            </a:r>
            <a:r>
              <a:rPr lang="zh-CN" altLang="en-US" dirty="0"/>
              <a:t>所修饰的方法和语句块中不能使用非</a:t>
            </a:r>
            <a:r>
              <a:rPr lang="en-US" altLang="zh-CN" dirty="0"/>
              <a:t>static</a:t>
            </a:r>
            <a:r>
              <a:rPr lang="zh-CN" altLang="en-US" dirty="0"/>
              <a:t>成员字段。</a:t>
            </a:r>
          </a:p>
          <a:p>
            <a:r>
              <a:rPr lang="zh-CN" altLang="en-US" dirty="0"/>
              <a:t>  静态成员不是对象的特性，只是为了找一个容身之处，所以需要放到一个类中而已，把“全局变量”放在内部类中就是毫无意义的事情，所以  被禁止</a:t>
            </a:r>
          </a:p>
          <a:p>
            <a:r>
              <a:rPr lang="zh-CN" altLang="en-US" dirty="0"/>
              <a:t> 在</a:t>
            </a:r>
            <a:r>
              <a:rPr lang="en-US" altLang="zh-CN" dirty="0"/>
              <a:t>Java</a:t>
            </a:r>
            <a:r>
              <a:rPr lang="zh-CN" altLang="en-US" dirty="0"/>
              <a:t>不能直接定义全局变量，是通过</a:t>
            </a:r>
            <a:r>
              <a:rPr lang="en-US" altLang="zh-CN" dirty="0"/>
              <a:t>static</a:t>
            </a:r>
            <a:r>
              <a:rPr lang="zh-CN" altLang="en-US" dirty="0"/>
              <a:t>来实现的</a:t>
            </a:r>
          </a:p>
          <a:p>
            <a:r>
              <a:rPr lang="zh-CN" altLang="en-US" dirty="0"/>
              <a:t> 在</a:t>
            </a:r>
            <a:r>
              <a:rPr lang="en-US" altLang="zh-CN" dirty="0"/>
              <a:t>Java</a:t>
            </a:r>
            <a:r>
              <a:rPr lang="zh-CN" altLang="en-US" dirty="0"/>
              <a:t>中没有</a:t>
            </a:r>
            <a:r>
              <a:rPr lang="en-US" altLang="zh-CN" dirty="0" err="1"/>
              <a:t>const</a:t>
            </a:r>
            <a:r>
              <a:rPr lang="zh-CN" altLang="en-US" dirty="0"/>
              <a:t>，不能直接定义常量，通过</a:t>
            </a:r>
            <a:r>
              <a:rPr lang="en-US" altLang="zh-CN" dirty="0"/>
              <a:t>static final</a:t>
            </a:r>
            <a:r>
              <a:rPr lang="zh-CN" altLang="en-US" dirty="0"/>
              <a:t>来实现</a:t>
            </a:r>
          </a:p>
        </p:txBody>
      </p:sp>
    </p:spTree>
    <p:extLst>
      <p:ext uri="{BB962C8B-B14F-4D97-AF65-F5344CB8AC3E}">
        <p14:creationId xmlns:p14="http://schemas.microsoft.com/office/powerpoint/2010/main" val="197097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76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Static</a:t>
            </a:r>
            <a:r>
              <a:rPr lang="zh-CN" altLang="en-US" sz="3600" dirty="0" smtClean="0"/>
              <a:t>介绍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063229"/>
            <a:ext cx="8229600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被</a:t>
            </a:r>
            <a:r>
              <a:rPr lang="en-US" altLang="zh-CN" sz="2000" dirty="0"/>
              <a:t>static</a:t>
            </a:r>
            <a:r>
              <a:rPr lang="zh-CN" altLang="en-US" sz="2000" dirty="0"/>
              <a:t>修饰的成员变量和成员方法独立于该类的任何对象。也就是说，它不依赖类特定的实例，被类的所有实例共享。只要这个类被加载，</a:t>
            </a:r>
            <a:r>
              <a:rPr lang="en-US" altLang="zh-CN" sz="2000" dirty="0"/>
              <a:t>Java</a:t>
            </a:r>
            <a:r>
              <a:rPr lang="zh-CN" altLang="en-US" sz="2000" dirty="0"/>
              <a:t>虚拟机就能根据类名在运行时数据区的方法区内找到他们。因此，</a:t>
            </a:r>
            <a:r>
              <a:rPr lang="en-US" altLang="zh-CN" sz="2000" dirty="0"/>
              <a:t>static</a:t>
            </a:r>
            <a:r>
              <a:rPr lang="zh-CN" altLang="en-US" sz="2000" dirty="0"/>
              <a:t>对象可以在它的任何对象创建之前访问，无需引用任何对象。</a:t>
            </a:r>
          </a:p>
          <a:p>
            <a:r>
              <a:rPr lang="zh-CN" altLang="en-US" sz="2000" dirty="0"/>
              <a:t>其实就相当于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的全局变量，只是</a:t>
            </a:r>
            <a:r>
              <a:rPr lang="en-US" altLang="zh-CN" sz="2000" dirty="0"/>
              <a:t>Java</a:t>
            </a:r>
            <a:r>
              <a:rPr lang="zh-CN" altLang="en-US" sz="2000" dirty="0"/>
              <a:t>无法将其放到类的外部，所以就使用</a:t>
            </a:r>
            <a:r>
              <a:rPr lang="en-US" altLang="zh-CN" sz="2000" dirty="0"/>
              <a:t>static</a:t>
            </a:r>
            <a:r>
              <a:rPr lang="zh-CN" altLang="en-US" sz="2000" dirty="0"/>
              <a:t>关键字来标识。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70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Static</a:t>
            </a:r>
            <a:r>
              <a:rPr lang="zh-CN" altLang="en-US" sz="3600" dirty="0" smtClean="0"/>
              <a:t>修饰方法</a:t>
            </a:r>
            <a:endParaRPr lang="zh-CN" altLang="en-US" sz="3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302182"/>
            <a:ext cx="7696200" cy="1441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/>
              <a:t>当</a:t>
            </a:r>
            <a:r>
              <a:rPr lang="en-US" altLang="zh-CN" sz="2200" dirty="0"/>
              <a:t>static</a:t>
            </a:r>
            <a:r>
              <a:rPr lang="zh-CN" altLang="en-US" sz="2200" dirty="0"/>
              <a:t>关键字修饰方法时，这个方法就称为静态方法。静态方法属于类而不属于实例对象。那么静态</a:t>
            </a:r>
            <a:r>
              <a:rPr lang="zh-CN" altLang="en-US" sz="2200" dirty="0" smtClean="0"/>
              <a:t>方法可以</a:t>
            </a:r>
            <a:r>
              <a:rPr lang="zh-CN" altLang="en-US" sz="2200" dirty="0"/>
              <a:t>通过类名</a:t>
            </a:r>
            <a:r>
              <a:rPr lang="en-US" altLang="zh-CN" sz="2200" dirty="0"/>
              <a:t>.</a:t>
            </a:r>
            <a:r>
              <a:rPr lang="zh-CN" altLang="en-US" sz="2200" dirty="0"/>
              <a:t>方法名来直接调用，也可以通过实例对象</a:t>
            </a:r>
            <a:r>
              <a:rPr lang="en-US" altLang="zh-CN" sz="2200" dirty="0"/>
              <a:t>.</a:t>
            </a:r>
            <a:r>
              <a:rPr lang="zh-CN" altLang="en-US" sz="2200" dirty="0"/>
              <a:t>方法名来调用。</a:t>
            </a:r>
          </a:p>
          <a:p>
            <a:r>
              <a:rPr lang="zh-CN" altLang="en-US" sz="2200" dirty="0"/>
              <a:t>使用</a:t>
            </a:r>
            <a:r>
              <a:rPr lang="en-US" altLang="zh-CN" sz="2200" dirty="0"/>
              <a:t>static</a:t>
            </a:r>
            <a:r>
              <a:rPr lang="zh-CN" altLang="en-US" sz="2200" dirty="0"/>
              <a:t>关键字修饰的方法在类加载的时候就会加载到内存中。是被指向所属的类而不是实例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0221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Static</a:t>
            </a:r>
            <a:r>
              <a:rPr lang="zh-CN" altLang="en-US" sz="3600" dirty="0" smtClean="0"/>
              <a:t>修饰方法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4657" y="937441"/>
            <a:ext cx="7554685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Java</a:t>
            </a:r>
            <a:r>
              <a:rPr lang="zh-CN" altLang="en-US" sz="1800" dirty="0"/>
              <a:t>应用程序的主方法不可以省略</a:t>
            </a:r>
            <a:r>
              <a:rPr lang="en-US" altLang="zh-CN" sz="1800" dirty="0"/>
              <a:t>static</a:t>
            </a:r>
            <a:r>
              <a:rPr lang="zh-CN" altLang="en-US" sz="1800" dirty="0"/>
              <a:t>关键字，这是由于如果一个类她定义了</a:t>
            </a:r>
            <a:r>
              <a:rPr lang="en-US" altLang="zh-CN" sz="1800" dirty="0"/>
              <a:t>main</a:t>
            </a:r>
            <a:r>
              <a:rPr lang="zh-CN" altLang="en-US" sz="1800" dirty="0"/>
              <a:t>方法的话，那么她的</a:t>
            </a:r>
            <a:r>
              <a:rPr lang="en-US" altLang="zh-CN" sz="1800" dirty="0"/>
              <a:t>main</a:t>
            </a:r>
            <a:r>
              <a:rPr lang="zh-CN" altLang="en-US" sz="1800" dirty="0"/>
              <a:t>方法会在这个类的构造函数运行之前被调用。由于</a:t>
            </a:r>
            <a:r>
              <a:rPr lang="en-US" altLang="zh-CN" sz="1800" dirty="0"/>
              <a:t>main</a:t>
            </a:r>
            <a:r>
              <a:rPr lang="zh-CN" altLang="en-US" sz="1800" dirty="0"/>
              <a:t>方法运行的时候尚未在</a:t>
            </a:r>
            <a:r>
              <a:rPr lang="en-US" altLang="zh-CN" sz="1800" dirty="0"/>
              <a:t>JVM</a:t>
            </a:r>
            <a:r>
              <a:rPr lang="zh-CN" altLang="en-US" sz="1800" dirty="0"/>
              <a:t>里生成相应对象</a:t>
            </a:r>
            <a:r>
              <a:rPr lang="en-US" altLang="zh-CN" sz="1800" dirty="0"/>
              <a:t>(</a:t>
            </a:r>
            <a:r>
              <a:rPr lang="zh-CN" altLang="en-US" sz="1800" dirty="0"/>
              <a:t>构造函数未被执行</a:t>
            </a:r>
            <a:r>
              <a:rPr lang="en-US" altLang="zh-CN" sz="1800" dirty="0"/>
              <a:t>)</a:t>
            </a:r>
            <a:r>
              <a:rPr lang="zh-CN" altLang="en-US" sz="1800" dirty="0"/>
              <a:t>，所以要声明为</a:t>
            </a:r>
            <a:r>
              <a:rPr lang="en-US" altLang="zh-CN" sz="1800" dirty="0"/>
              <a:t>static</a:t>
            </a:r>
            <a:r>
              <a:rPr lang="zh-CN" altLang="en-US" sz="1800" dirty="0"/>
              <a:t>。</a:t>
            </a:r>
            <a:endParaRPr lang="zh-CN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94657" y="2263350"/>
            <a:ext cx="7554685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public class Something {</a:t>
            </a:r>
          </a:p>
          <a:p>
            <a:r>
              <a:rPr lang="en-US" altLang="zh-CN" sz="1600" dirty="0"/>
              <a:t>     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/>
              <a:t>        Something s = new Something();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s.doSomething</a:t>
            </a:r>
            <a:r>
              <a:rPr lang="en-US" altLang="zh-CN" sz="1600" dirty="0"/>
              <a:t>() returns " + </a:t>
            </a:r>
            <a:r>
              <a:rPr lang="en-US" altLang="zh-CN" sz="1600" dirty="0" err="1"/>
              <a:t>doSomething</a:t>
            </a:r>
            <a:r>
              <a:rPr lang="en-US" altLang="zh-CN" sz="1600" dirty="0"/>
              <a:t>());</a:t>
            </a:r>
          </a:p>
          <a:p>
            <a:r>
              <a:rPr lang="en-US" altLang="zh-CN" sz="1600" dirty="0"/>
              <a:t>        //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s.doSomething</a:t>
            </a:r>
            <a:r>
              <a:rPr lang="en-US" altLang="zh-CN" sz="1600" dirty="0"/>
              <a:t>() returns " + </a:t>
            </a:r>
            <a:r>
              <a:rPr lang="en-US" altLang="zh-CN" sz="1600" dirty="0" err="1"/>
              <a:t>s.doSomething</a:t>
            </a:r>
            <a:r>
              <a:rPr lang="en-US" altLang="zh-CN" sz="1600" dirty="0"/>
              <a:t>());//</a:t>
            </a:r>
            <a:r>
              <a:rPr lang="zh-CN" altLang="en-US" sz="1600" dirty="0"/>
              <a:t>正确写法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    public String </a:t>
            </a:r>
            <a:r>
              <a:rPr lang="en-US" altLang="zh-CN" sz="1600" dirty="0" err="1"/>
              <a:t>doSomething</a:t>
            </a:r>
            <a:r>
              <a:rPr lang="en-US" altLang="zh-CN" sz="1600" dirty="0"/>
              <a:t>() {</a:t>
            </a:r>
          </a:p>
          <a:p>
            <a:r>
              <a:rPr lang="en-US" altLang="zh-CN" sz="1600" dirty="0"/>
              <a:t>        return "Do something ...";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01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567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Static</a:t>
            </a:r>
            <a:r>
              <a:rPr lang="zh-CN" altLang="en-US" sz="3600" dirty="0" smtClean="0"/>
              <a:t>修饰方法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70857" y="1302116"/>
            <a:ext cx="7195457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静态方法不能直接调用非静态方法。这是由于，静态方法可以直接调用，而非静态方法属于实例对象，而如果此时在静态的主方法中调用并未加载到内存的非静态方法，则必然出错</a:t>
            </a:r>
            <a:r>
              <a:rPr lang="zh-CN" altLang="en-US" sz="1800" dirty="0" smtClean="0"/>
              <a:t>。同理</a:t>
            </a:r>
            <a:r>
              <a:rPr lang="zh-CN" altLang="en-US" sz="1800" dirty="0"/>
              <a:t>，静态方法也不能访问非静态变量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532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5057" y="28770"/>
            <a:ext cx="6672944" cy="477053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class Person {</a:t>
            </a:r>
          </a:p>
          <a:p>
            <a:r>
              <a:rPr lang="en-US" altLang="zh-CN" sz="1600" dirty="0"/>
              <a:t>	static String name, department;</a:t>
            </a:r>
          </a:p>
          <a:p>
            <a:r>
              <a:rPr lang="en-US" altLang="zh-CN" sz="1600" dirty="0"/>
              <a:t>	public  void </a:t>
            </a:r>
            <a:r>
              <a:rPr lang="en-US" altLang="zh-CN" sz="1600" dirty="0" err="1"/>
              <a:t>printValue</a:t>
            </a:r>
            <a:r>
              <a:rPr lang="en-US" altLang="zh-CN" sz="1600" dirty="0"/>
              <a:t>() {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("name is " + name);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("department is " + department);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  <a:p>
            <a:r>
              <a:rPr lang="en-US" altLang="zh-CN" sz="1600" dirty="0"/>
              <a:t>public class Test02 extends Person {</a:t>
            </a:r>
          </a:p>
          <a:p>
            <a:r>
              <a:rPr lang="en-US" altLang="zh-CN" sz="1600" dirty="0"/>
              <a:t>	static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salary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/>
              <a:t>	public  void </a:t>
            </a:r>
            <a:r>
              <a:rPr lang="en-US" altLang="zh-CN" sz="1600" dirty="0" err="1"/>
              <a:t>printValue</a:t>
            </a:r>
            <a:r>
              <a:rPr lang="en-US" altLang="zh-CN" sz="1600" dirty="0"/>
              <a:t>() {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("salary is " + salary);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r>
              <a:rPr lang="en-US" altLang="zh-CN" sz="1600" dirty="0"/>
              <a:t>	public static void main(String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[]) {</a:t>
            </a:r>
          </a:p>
          <a:p>
            <a:r>
              <a:rPr lang="en-US" altLang="zh-CN" sz="1600" dirty="0"/>
              <a:t>		Person t1 = new Test02();</a:t>
            </a:r>
          </a:p>
          <a:p>
            <a:r>
              <a:rPr lang="en-US" altLang="zh-CN" sz="1600" dirty="0"/>
              <a:t>		t1.printValue();//</a:t>
            </a:r>
            <a:r>
              <a:rPr lang="zh-CN" altLang="en-US" sz="1600" dirty="0"/>
              <a:t>子类的方法覆盖了父类的方法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Test02 t2 = new Test02();</a:t>
            </a:r>
          </a:p>
          <a:p>
            <a:r>
              <a:rPr lang="en-US" altLang="zh-CN" sz="1600" dirty="0"/>
              <a:t>		t2.printValue();// </a:t>
            </a:r>
            <a:r>
              <a:rPr lang="zh-CN" altLang="en-US" sz="1600" dirty="0"/>
              <a:t>子类继承了父类的方法</a:t>
            </a:r>
          </a:p>
          <a:p>
            <a:r>
              <a:rPr lang="zh-CN" altLang="en-US" sz="1600" dirty="0"/>
              <a:t>	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6858001" y="3646160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运行的结果为：</a:t>
            </a:r>
          </a:p>
          <a:p>
            <a:r>
              <a:rPr lang="en-US" altLang="zh-CN" dirty="0"/>
              <a:t>salary is 0</a:t>
            </a:r>
          </a:p>
          <a:p>
            <a:r>
              <a:rPr lang="en-US" altLang="zh-CN" dirty="0"/>
              <a:t>salary is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5057" y="28770"/>
            <a:ext cx="6672944" cy="477053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class Person {</a:t>
            </a:r>
          </a:p>
          <a:p>
            <a:r>
              <a:rPr lang="en-US" altLang="zh-CN" sz="1600" dirty="0"/>
              <a:t>	static String name, department;</a:t>
            </a:r>
          </a:p>
          <a:p>
            <a:r>
              <a:rPr lang="en-US" altLang="zh-CN" sz="1600" dirty="0"/>
              <a:t>	public  static void </a:t>
            </a:r>
            <a:r>
              <a:rPr lang="en-US" altLang="zh-CN" sz="1600" dirty="0" err="1"/>
              <a:t>printValue</a:t>
            </a:r>
            <a:r>
              <a:rPr lang="en-US" altLang="zh-CN" sz="1600" dirty="0"/>
              <a:t>() {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("name is " + name);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("department is " + department);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  <a:p>
            <a:r>
              <a:rPr lang="en-US" altLang="zh-CN" sz="1600" dirty="0"/>
              <a:t>public class Test02 extends Person {</a:t>
            </a:r>
          </a:p>
          <a:p>
            <a:r>
              <a:rPr lang="en-US" altLang="zh-CN" sz="1600" dirty="0"/>
              <a:t>	static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salary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r>
              <a:rPr lang="en-US" altLang="zh-CN" sz="1600" dirty="0"/>
              <a:t>	public  static void </a:t>
            </a:r>
            <a:r>
              <a:rPr lang="en-US" altLang="zh-CN" sz="1600" dirty="0" err="1"/>
              <a:t>printValue</a:t>
            </a:r>
            <a:r>
              <a:rPr lang="en-US" altLang="zh-CN" sz="1600" dirty="0"/>
              <a:t>() {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("salary is " + salary);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r>
              <a:rPr lang="en-US" altLang="zh-CN" sz="1600" dirty="0"/>
              <a:t>	public static void main(String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[]) {</a:t>
            </a:r>
          </a:p>
          <a:p>
            <a:r>
              <a:rPr lang="en-US" altLang="zh-CN" sz="1600" dirty="0"/>
              <a:t>		Person t1 = new Test02();</a:t>
            </a:r>
          </a:p>
          <a:p>
            <a:r>
              <a:rPr lang="en-US" altLang="zh-CN" sz="1600" dirty="0"/>
              <a:t>		t1.printValue();</a:t>
            </a:r>
          </a:p>
          <a:p>
            <a:r>
              <a:rPr lang="en-US" altLang="zh-CN" sz="1600" dirty="0"/>
              <a:t>		Test02 t2 = new Test02();</a:t>
            </a:r>
          </a:p>
          <a:p>
            <a:r>
              <a:rPr lang="en-US" altLang="zh-CN" sz="1600" dirty="0"/>
              <a:t>		t2.printValue();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6858001" y="3694167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运行结果为：</a:t>
            </a:r>
          </a:p>
          <a:p>
            <a:r>
              <a:rPr lang="en-US" altLang="zh-CN" dirty="0"/>
              <a:t>name is null</a:t>
            </a:r>
          </a:p>
          <a:p>
            <a:r>
              <a:rPr lang="en-US" altLang="zh-CN" dirty="0"/>
              <a:t>department is null</a:t>
            </a:r>
          </a:p>
          <a:p>
            <a:r>
              <a:rPr lang="en-US" altLang="zh-CN" dirty="0"/>
              <a:t>salary is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Static</a:t>
            </a:r>
            <a:r>
              <a:rPr lang="zh-CN" altLang="en-US" sz="3600" dirty="0" smtClean="0"/>
              <a:t>修饰方法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936171" y="1091634"/>
            <a:ext cx="72607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可以看出，这并不是覆盖，其实静态方法只可以被隐藏，而不可以覆盖。当</a:t>
            </a:r>
            <a:r>
              <a:rPr lang="en-US" altLang="zh-CN" dirty="0"/>
              <a:t>t1</a:t>
            </a:r>
            <a:r>
              <a:rPr lang="zh-CN" altLang="en-US" dirty="0"/>
              <a:t>为</a:t>
            </a:r>
            <a:r>
              <a:rPr lang="en-US" altLang="zh-CN" dirty="0"/>
              <a:t>Person</a:t>
            </a:r>
            <a:r>
              <a:rPr lang="zh-CN" altLang="en-US" dirty="0"/>
              <a:t>类型时，则调用</a:t>
            </a:r>
            <a:r>
              <a:rPr lang="en-US" altLang="zh-CN" dirty="0"/>
              <a:t>Person</a:t>
            </a:r>
            <a:r>
              <a:rPr lang="zh-CN" altLang="en-US" dirty="0"/>
              <a:t>类的静态方法，因为静态方法只属于这个类，而当</a:t>
            </a:r>
            <a:r>
              <a:rPr lang="en-US" altLang="zh-CN" dirty="0"/>
              <a:t>t2</a:t>
            </a:r>
            <a:r>
              <a:rPr lang="zh-CN" altLang="en-US" dirty="0"/>
              <a:t>类型为</a:t>
            </a:r>
            <a:r>
              <a:rPr lang="en-US" altLang="zh-CN" dirty="0"/>
              <a:t>Test02</a:t>
            </a:r>
            <a:r>
              <a:rPr lang="zh-CN" altLang="en-US" dirty="0"/>
              <a:t>时，调用子类的静态方法，当子类没有时，调用父类的方法，这就叫做继承父类的方法了。</a:t>
            </a:r>
          </a:p>
          <a:p>
            <a:r>
              <a:rPr lang="zh-CN" altLang="en-US" dirty="0"/>
              <a:t>例如删除</a:t>
            </a:r>
            <a:r>
              <a:rPr lang="en-US" altLang="zh-CN" dirty="0"/>
              <a:t>test02</a:t>
            </a:r>
            <a:r>
              <a:rPr lang="zh-CN" altLang="en-US" dirty="0"/>
              <a:t>类中的</a:t>
            </a:r>
            <a:r>
              <a:rPr lang="en-US" altLang="zh-CN" dirty="0" err="1"/>
              <a:t>printValue</a:t>
            </a:r>
            <a:r>
              <a:rPr lang="en-US" altLang="zh-CN" dirty="0"/>
              <a:t>()</a:t>
            </a:r>
            <a:r>
              <a:rPr lang="zh-CN" altLang="en-US" dirty="0"/>
              <a:t>方法，则运行结果如下：</a:t>
            </a:r>
          </a:p>
          <a:p>
            <a:r>
              <a:rPr lang="en-US" altLang="zh-CN" i="1" dirty="0"/>
              <a:t>name is null</a:t>
            </a:r>
            <a:br>
              <a:rPr lang="en-US" altLang="zh-CN" i="1" dirty="0"/>
            </a:br>
            <a:r>
              <a:rPr lang="en-US" altLang="zh-CN" i="1" dirty="0"/>
              <a:t>department is null</a:t>
            </a:r>
            <a:br>
              <a:rPr lang="en-US" altLang="zh-CN" i="1" dirty="0"/>
            </a:br>
            <a:r>
              <a:rPr lang="en-US" altLang="zh-CN" i="1" dirty="0"/>
              <a:t>name is null</a:t>
            </a:r>
            <a:br>
              <a:rPr lang="en-US" altLang="zh-CN" i="1" dirty="0"/>
            </a:br>
            <a:r>
              <a:rPr lang="en-US" altLang="zh-CN" i="1" dirty="0"/>
              <a:t>department is null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46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Static</a:t>
            </a:r>
            <a:r>
              <a:rPr lang="zh-CN" altLang="en-US" sz="3600" dirty="0" smtClean="0"/>
              <a:t>修饰属性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4657" y="1263920"/>
            <a:ext cx="7554685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当</a:t>
            </a:r>
            <a:r>
              <a:rPr lang="en-US" altLang="zh-CN" sz="1800" dirty="0"/>
              <a:t>static</a:t>
            </a:r>
            <a:r>
              <a:rPr lang="zh-CN" altLang="en-US" sz="1800" dirty="0"/>
              <a:t>修饰属性时，与类一样，都是在类加载时就加载到了内存。通常</a:t>
            </a:r>
            <a:r>
              <a:rPr lang="en-US" altLang="zh-CN" sz="1800" dirty="0"/>
              <a:t>static</a:t>
            </a:r>
            <a:r>
              <a:rPr lang="zh-CN" altLang="en-US" sz="1800" dirty="0"/>
              <a:t>修改变量在项目开发中有着重要的应用。由于他只会在内存中保存一份，所以可以节省空间资源。而常见的单例模式就是其重要的</a:t>
            </a:r>
            <a:r>
              <a:rPr lang="zh-CN" altLang="en-US" sz="1800" dirty="0" smtClean="0"/>
              <a:t>应用。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254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819</Words>
  <Application>Microsoft Office PowerPoint</Application>
  <PresentationFormat>全屏显示(16:9)</PresentationFormat>
  <Paragraphs>120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Static介绍</vt:lpstr>
      <vt:lpstr>Static修饰方法</vt:lpstr>
      <vt:lpstr>Static修饰方法</vt:lpstr>
      <vt:lpstr>Static修饰方法</vt:lpstr>
      <vt:lpstr>PowerPoint 演示文稿</vt:lpstr>
      <vt:lpstr>PowerPoint 演示文稿</vt:lpstr>
      <vt:lpstr>Static修饰方法</vt:lpstr>
      <vt:lpstr>Static修饰属性</vt:lpstr>
      <vt:lpstr>PowerPoint 演示文稿</vt:lpstr>
      <vt:lpstr>Static修饰块</vt:lpstr>
      <vt:lpstr>PowerPoint 演示文稿</vt:lpstr>
      <vt:lpstr>使用static注意事项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成东 鲁</dc:creator>
  <cp:lastModifiedBy>Lenovo</cp:lastModifiedBy>
  <cp:revision>48</cp:revision>
  <dcterms:created xsi:type="dcterms:W3CDTF">2015-11-23T02:26:00Z</dcterms:created>
  <dcterms:modified xsi:type="dcterms:W3CDTF">2016-08-10T06:41:34Z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