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Rayan" initials="A" lastIdx="1" clrIdx="0">
    <p:extLst>
      <p:ext uri="{19B8F6BF-5375-455C-9EA6-DF929625EA0E}">
        <p15:presenceInfo xmlns:p15="http://schemas.microsoft.com/office/powerpoint/2012/main" userId="AriaRa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970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734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36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7341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0901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977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024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28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1769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969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7777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7640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574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49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13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1632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4F29-0D5D-453F-A5B6-2C2EC3CEDB3C}" type="datetimeFigureOut">
              <a:rPr lang="fa-IR" smtClean="0"/>
              <a:t>11/12/1445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7F3B-CFD6-48EB-9857-1D6A4215A2B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5733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8C42-E8F9-45E4-A9F6-DE379EDF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502"/>
            <a:ext cx="9144000" cy="1302785"/>
          </a:xfrm>
        </p:spPr>
        <p:txBody>
          <a:bodyPr/>
          <a:lstStyle/>
          <a:p>
            <a:pPr algn="ctr"/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بسم الله الرحمن الرحیم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E0D21-145F-47CE-B06B-AEA4F6B4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8643"/>
            <a:ext cx="9144000" cy="4161183"/>
          </a:xfrm>
        </p:spPr>
        <p:txBody>
          <a:bodyPr>
            <a:normAutofit/>
          </a:bodyPr>
          <a:lstStyle/>
          <a:p>
            <a:pPr algn="r"/>
            <a:r>
              <a:rPr lang="fa-IR" sz="2400" dirty="0">
                <a:solidFill>
                  <a:schemeClr val="tx1"/>
                </a:solidFill>
              </a:rPr>
              <a:t>نام دانشجو : جواد خوش سیما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fa-IR" sz="2400" dirty="0">
                <a:solidFill>
                  <a:schemeClr val="tx1"/>
                </a:solidFill>
              </a:rPr>
              <a:t>استاد محترم : دکتر محسن عباسی</a:t>
            </a:r>
          </a:p>
          <a:p>
            <a:pPr algn="r"/>
            <a:endParaRPr lang="fa-IR" sz="2400" dirty="0">
              <a:solidFill>
                <a:schemeClr val="tx1"/>
              </a:solidFill>
            </a:endParaRPr>
          </a:p>
          <a:p>
            <a:pPr algn="r"/>
            <a:r>
              <a:rPr lang="fa-IR" sz="2400" dirty="0">
                <a:solidFill>
                  <a:schemeClr val="tx1"/>
                </a:solidFill>
              </a:rPr>
              <a:t>نام درس : میکروپروسسور</a:t>
            </a:r>
          </a:p>
        </p:txBody>
      </p:sp>
    </p:spTree>
    <p:extLst>
      <p:ext uri="{BB962C8B-B14F-4D97-AF65-F5344CB8AC3E}">
        <p14:creationId xmlns:p14="http://schemas.microsoft.com/office/powerpoint/2010/main" val="373762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EF0B-9288-4BD9-BA6D-ABD8E33C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/>
              <a:t>در این برنامه ما با استفاده از اپلیکیشن </a:t>
            </a:r>
            <a:r>
              <a:rPr lang="en-US" sz="3200" dirty="0"/>
              <a:t>REMOTE XY</a:t>
            </a:r>
            <a:r>
              <a:rPr lang="fa-IR" sz="3200" dirty="0"/>
              <a:t> پروژه را راه اندازی میکنیم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F54D-0527-4CC3-A13D-4B22BCBA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با استفاده از کتابخانه </a:t>
            </a:r>
            <a:r>
              <a:rPr lang="en-US" dirty="0"/>
              <a:t>REMOTE XY</a:t>
            </a:r>
            <a:r>
              <a:rPr lang="fa-IR" dirty="0"/>
              <a:t> در آردوینو برنامه را کامل میکنیم و با پروگرام کردن ، برنامه  شروع به کار میکند که با استفاده از </a:t>
            </a:r>
            <a:r>
              <a:rPr lang="en-US" dirty="0"/>
              <a:t>WIFI</a:t>
            </a:r>
            <a:r>
              <a:rPr lang="fa-IR" dirty="0"/>
              <a:t> موبایل میتوان به ماژول متصل شد و آن را از راه دور کنترل کرد.</a:t>
            </a:r>
          </a:p>
        </p:txBody>
      </p:sp>
    </p:spTree>
    <p:extLst>
      <p:ext uri="{BB962C8B-B14F-4D97-AF65-F5344CB8AC3E}">
        <p14:creationId xmlns:p14="http://schemas.microsoft.com/office/powerpoint/2010/main" val="18745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061D8-29CA-4E4F-97D9-2DCA5E45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389986"/>
            <a:ext cx="9905998" cy="1478570"/>
          </a:xfrm>
        </p:spPr>
        <p:txBody>
          <a:bodyPr/>
          <a:lstStyle/>
          <a:p>
            <a:pPr algn="r"/>
            <a:r>
              <a:rPr lang="fa-IR" dirty="0"/>
              <a:t>دستگاه : کنترل از راه دور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7B03D-77D0-4094-95DA-4970B688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30" y="1868556"/>
            <a:ext cx="9905999" cy="4691271"/>
          </a:xfrm>
        </p:spPr>
        <p:txBody>
          <a:bodyPr/>
          <a:lstStyle/>
          <a:p>
            <a:pPr marL="0" indent="0">
              <a:buNone/>
            </a:pPr>
            <a:r>
              <a:rPr lang="fa-I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قطعات مورد نیاز برای ارتباط و کنترل از راه دور آردوینو با موبایل :</a:t>
            </a:r>
          </a:p>
          <a:p>
            <a:pPr marL="457200" indent="-457200">
              <a:buFont typeface="+mj-lt"/>
              <a:buAutoNum type="arabicPeriod"/>
            </a:pPr>
            <a:r>
              <a:rPr lang="fa-IR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ماژول 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fa-IR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a-IR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ماژول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ESP-01S </a:t>
            </a:r>
            <a:r>
              <a:rPr lang="fa-IR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با هسته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WIFI-ESP8266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a-IR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سیم جامپر</a:t>
            </a:r>
          </a:p>
          <a:p>
            <a:pPr marL="457200" indent="-457200">
              <a:buFont typeface="+mj-lt"/>
              <a:buAutoNum type="arabicPeriod"/>
            </a:pPr>
            <a:r>
              <a:rPr lang="fa-IR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نرم‌افزار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Arduino IDE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2898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6F0D-ADB0-4780-AD20-207CE195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5496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fa-IR" dirty="0"/>
              <a:t>ماژول آردوینو </a:t>
            </a:r>
            <a:r>
              <a:rPr lang="en-US" dirty="0"/>
              <a:t>UNO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E890-37C7-4901-BCDC-A63907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3759"/>
            <a:ext cx="9905999" cy="3602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آردوینو 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UNO </a:t>
            </a:r>
            <a:r>
              <a:rPr lang="fa-I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یک برد میکروکنترلر 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open source</a:t>
            </a:r>
            <a:r>
              <a:rPr lang="fa-I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مبتنی ‌بر میکروکنترلر 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ATmega328P </a:t>
            </a:r>
            <a:r>
              <a:rPr lang="fa-I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است. این برد شامل تعدادی ورودی - خروجی آنالوگ و دیجیتال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GPIOs) </a:t>
            </a:r>
            <a:r>
              <a:rPr lang="fa-I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است که می‌توانند به سنسورهای مختلف ، محرک‌ها ، برد های توسعه و مدارهای دیگر متصل شوند.</a:t>
            </a:r>
          </a:p>
          <a:p>
            <a:pPr marL="0" indent="0">
              <a:buNone/>
            </a:pPr>
            <a:endParaRPr lang="fa-I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0019-6462-4AFC-9E49-0C912845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ماژول </a:t>
            </a:r>
            <a:r>
              <a:rPr lang="en-US" dirty="0"/>
              <a:t>WIFI ESP8266-01S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0831-C41F-4F53-89A0-D4AB62B1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985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Uploaded Font"/>
              </a:rPr>
              <a:t>ESP-01 </a:t>
            </a:r>
            <a:r>
              <a:rPr lang="fa-IR" b="0" i="0" dirty="0">
                <a:effectLst/>
                <a:latin typeface="Uploaded Font"/>
              </a:rPr>
              <a:t> یک ماژول وای فای کوچک با تراشه‌ ی </a:t>
            </a:r>
            <a:r>
              <a:rPr lang="en-US" b="0" i="0" dirty="0">
                <a:effectLst/>
                <a:latin typeface="Uploaded Font"/>
              </a:rPr>
              <a:t>ESP8266 </a:t>
            </a:r>
            <a:r>
              <a:rPr lang="fa-IR" b="0" i="0" dirty="0">
                <a:effectLst/>
                <a:latin typeface="Uploaded Font"/>
              </a:rPr>
              <a:t>است که این تراشه از پروتکل </a:t>
            </a:r>
            <a:r>
              <a:rPr lang="en-US" b="0" i="0" dirty="0">
                <a:effectLst/>
                <a:latin typeface="Uploaded Font"/>
              </a:rPr>
              <a:t>TCP/IP </a:t>
            </a:r>
            <a:r>
              <a:rPr lang="fa-IR" b="0" i="0" dirty="0">
                <a:effectLst/>
                <a:latin typeface="Uploaded Font"/>
              </a:rPr>
              <a:t>پشتیبانی می ‌کند. بنابراین با استفاده از آن می‌ توانید به شبکه‌ های دیگر مانند </a:t>
            </a:r>
            <a:r>
              <a:rPr lang="en-US" b="0" i="0" dirty="0">
                <a:effectLst/>
                <a:latin typeface="Uploaded Font"/>
              </a:rPr>
              <a:t>LAN </a:t>
            </a:r>
            <a:r>
              <a:rPr lang="fa-IR" b="0" i="0" dirty="0">
                <a:effectLst/>
                <a:latin typeface="Uploaded Font"/>
              </a:rPr>
              <a:t>یا اینترنت متصل شده یا یک شبکه مجزا را ایجاد کنید و پروژه‌ های خود را به ارتباط </a:t>
            </a:r>
            <a:r>
              <a:rPr lang="en-US" b="0" i="0" dirty="0">
                <a:effectLst/>
                <a:latin typeface="Uploaded Font"/>
              </a:rPr>
              <a:t>WiFi </a:t>
            </a:r>
            <a:r>
              <a:rPr lang="fa-IR" b="0" i="0" dirty="0">
                <a:effectLst/>
                <a:latin typeface="Uploaded Font"/>
              </a:rPr>
              <a:t> مجهز کنید. این ماژول دارای آنتن داخلی است و با ولتاژ 3.3 ولت کار می‌ کند. همچنین دارای پین‌ هایی برای برقراری ارتباط سریال میکروکنترلرهای دیگر است. همچنین برای ارتباط با این ماژول می ‌توان از دستورات </a:t>
            </a:r>
            <a:r>
              <a:rPr lang="en-US" b="0" i="0" dirty="0">
                <a:effectLst/>
                <a:latin typeface="Uploaded Font"/>
              </a:rPr>
              <a:t>AT </a:t>
            </a:r>
            <a:r>
              <a:rPr lang="fa-IR" b="0" i="0" dirty="0">
                <a:effectLst/>
                <a:latin typeface="Uploaded Font"/>
              </a:rPr>
              <a:t>بهره گرفت یا حافظه فلش آن را پروگرام کرد تا مانند یک میکروکنترلر، عملیات دلخواه ما را انجام دهد اما توجه شود که این ماژول آی سی مبدل سریال ندارد و برای پروگرام کردن آن به یک مبدل </a:t>
            </a:r>
            <a:r>
              <a:rPr lang="en-US" b="0" i="0" dirty="0">
                <a:effectLst/>
                <a:latin typeface="Uploaded Font"/>
              </a:rPr>
              <a:t>USB </a:t>
            </a:r>
            <a:r>
              <a:rPr lang="fa-IR" b="0" i="0" dirty="0">
                <a:effectLst/>
                <a:latin typeface="Uploaded Font"/>
              </a:rPr>
              <a:t>به سریال 3.3 ولت نیاز است.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5935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4D47-F668-4CEA-A525-E4786FBF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3597"/>
            <a:ext cx="9905998" cy="1478570"/>
          </a:xfrm>
        </p:spPr>
        <p:txBody>
          <a:bodyPr/>
          <a:lstStyle/>
          <a:p>
            <a:pPr algn="r"/>
            <a:r>
              <a:rPr lang="fa-IR" dirty="0"/>
              <a:t>شماتیک مدار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6B8F8-FCBD-4FCE-A8F0-ADADFD51A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5" y="1742248"/>
            <a:ext cx="8038090" cy="4782155"/>
          </a:xfrm>
        </p:spPr>
      </p:pic>
    </p:spTree>
    <p:extLst>
      <p:ext uri="{BB962C8B-B14F-4D97-AF65-F5344CB8AC3E}">
        <p14:creationId xmlns:p14="http://schemas.microsoft.com/office/powerpoint/2010/main" val="139180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1803-34C6-4E75-9CA9-5B121609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3947"/>
            <a:ext cx="9905998" cy="781878"/>
          </a:xfrm>
        </p:spPr>
        <p:txBody>
          <a:bodyPr/>
          <a:lstStyle/>
          <a:p>
            <a:pPr algn="r"/>
            <a:r>
              <a:rPr lang="fa-IR" dirty="0"/>
              <a:t>کد آردوینو مدار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1ABB-EFE9-4B98-993D-97DEFF0A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886"/>
            <a:ext cx="9905999" cy="55659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#define REMOTEXY_MODE__ESP8266_HARDSERIAL_POINT</a:t>
            </a:r>
          </a:p>
          <a:p>
            <a:pPr marL="0" indent="0" algn="l">
              <a:buNone/>
            </a:pPr>
            <a:r>
              <a:rPr lang="en-US" dirty="0"/>
              <a:t>#define REMOTEXY_SERIAL Serial</a:t>
            </a:r>
          </a:p>
          <a:p>
            <a:pPr marL="0" indent="0" algn="l">
              <a:buNone/>
            </a:pPr>
            <a:r>
              <a:rPr lang="en-US" dirty="0"/>
              <a:t>#define REMOTEXY_SERIAL_SPEED 115200</a:t>
            </a:r>
          </a:p>
          <a:p>
            <a:pPr marL="0" indent="0" algn="l">
              <a:buNone/>
            </a:pPr>
            <a:r>
              <a:rPr lang="en-US" dirty="0"/>
              <a:t>#define REMOTEXY_WIFI_SSID "</a:t>
            </a:r>
            <a:r>
              <a:rPr lang="en-US" dirty="0" err="1"/>
              <a:t>RemoteXY</a:t>
            </a:r>
            <a:r>
              <a:rPr lang="en-US" dirty="0"/>
              <a:t>"</a:t>
            </a:r>
          </a:p>
          <a:p>
            <a:pPr marL="0" indent="0" algn="l">
              <a:buNone/>
            </a:pPr>
            <a:r>
              <a:rPr lang="en-US" dirty="0"/>
              <a:t>#define REMOTEXY_WIFI_PASSWORD "12345678"</a:t>
            </a:r>
          </a:p>
          <a:p>
            <a:pPr marL="0" indent="0" algn="l">
              <a:buNone/>
            </a:pPr>
            <a:r>
              <a:rPr lang="en-US" dirty="0"/>
              <a:t>#define REMOTEXY_SERVER_PORT 6377</a:t>
            </a:r>
          </a:p>
          <a:p>
            <a:pPr marL="0" indent="0" algn="l">
              <a:buNone/>
            </a:pPr>
            <a:r>
              <a:rPr lang="en-US" dirty="0"/>
              <a:t>#include &lt;</a:t>
            </a:r>
            <a:r>
              <a:rPr lang="en-US" dirty="0" err="1"/>
              <a:t>RemoteXY.h</a:t>
            </a:r>
            <a:r>
              <a:rPr lang="en-US" dirty="0"/>
              <a:t>&gt;</a:t>
            </a:r>
          </a:p>
          <a:p>
            <a:pPr marL="0" indent="0" algn="l">
              <a:buNone/>
            </a:pPr>
            <a:r>
              <a:rPr lang="en-US" dirty="0"/>
              <a:t>#pragma pack(push, 1)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9291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3E1F-D721-4F50-9D46-8CAB1ABB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2478"/>
            <a:ext cx="9905999" cy="631141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uint8_t </a:t>
            </a:r>
            <a:r>
              <a:rPr lang="en-US" dirty="0" err="1"/>
              <a:t>RemoteXY_CONF</a:t>
            </a:r>
            <a:r>
              <a:rPr lang="en-US" dirty="0"/>
              <a:t>[]</a:t>
            </a:r>
          </a:p>
          <a:p>
            <a:pPr marL="0" indent="0" algn="l">
              <a:buNone/>
            </a:pPr>
            <a:r>
              <a:rPr lang="en-US" dirty="0"/>
              <a:t>{ 255, 2, 0, 0, 0, 38, 0, 17, 0, 0, 0, 31, 1, 106, 200, 1, 1, 2, 0, 2,</a:t>
            </a:r>
          </a:p>
          <a:p>
            <a:pPr marL="0" indent="0" algn="l">
              <a:buNone/>
            </a:pPr>
            <a:r>
              <a:rPr lang="en-US" dirty="0"/>
              <a:t>  30, 134, 44, 22, 0, 2, 26, 31, 31, 79, 78, 0, 79, 70, 70, 0, 1, 43, 34, 24,</a:t>
            </a:r>
          </a:p>
          <a:p>
            <a:pPr marL="0" indent="0" algn="l">
              <a:buNone/>
            </a:pPr>
            <a:r>
              <a:rPr lang="en-US" dirty="0"/>
              <a:t>  24, 0, 2, 31, 0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marL="0" indent="0" algn="l">
              <a:buNone/>
            </a:pPr>
            <a:r>
              <a:rPr lang="en-US" dirty="0"/>
              <a:t>struct {</a:t>
            </a:r>
          </a:p>
          <a:p>
            <a:pPr marL="0" indent="0" algn="l">
              <a:buNone/>
            </a:pPr>
            <a:r>
              <a:rPr lang="en-US" dirty="0"/>
              <a:t>  uint8_t switch_01;</a:t>
            </a:r>
          </a:p>
          <a:p>
            <a:pPr marL="0" indent="0" algn="l">
              <a:buNone/>
            </a:pPr>
            <a:r>
              <a:rPr lang="en-US" dirty="0"/>
              <a:t>  uint8_t button_01;</a:t>
            </a:r>
          </a:p>
          <a:p>
            <a:pPr marL="0" indent="0" algn="l">
              <a:buNone/>
            </a:pPr>
            <a:r>
              <a:rPr lang="en-US" dirty="0"/>
              <a:t>  uint8_t </a:t>
            </a:r>
            <a:r>
              <a:rPr lang="en-US" dirty="0" err="1"/>
              <a:t>connect_flag</a:t>
            </a:r>
            <a:r>
              <a:rPr lang="en-US" dirty="0"/>
              <a:t>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0463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650B-5277-46FA-9E90-CA052F5E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78564"/>
            <a:ext cx="9905999" cy="53008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} </a:t>
            </a:r>
            <a:r>
              <a:rPr lang="en-US" dirty="0" err="1"/>
              <a:t>RemoteXY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#pragma pack(pop)</a:t>
            </a:r>
          </a:p>
          <a:p>
            <a:pPr algn="l"/>
            <a:r>
              <a:rPr lang="en-US" dirty="0"/>
              <a:t>#define PIN_SWITCH_01 13</a:t>
            </a:r>
          </a:p>
          <a:p>
            <a:pPr algn="l"/>
            <a:r>
              <a:rPr lang="en-US" dirty="0"/>
              <a:t>#define PIN_BUTTON_01 12</a:t>
            </a:r>
          </a:p>
          <a:p>
            <a:pPr algn="l"/>
            <a:r>
              <a:rPr lang="en-US" dirty="0"/>
              <a:t>void setup()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RemoteXY_Init</a:t>
            </a:r>
            <a:r>
              <a:rPr lang="en-US" dirty="0"/>
              <a:t> ();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(PIN_SWITCH_01, OUTPUT);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(PIN_BUTTON_01, OUTPUT);</a:t>
            </a:r>
          </a:p>
          <a:p>
            <a:pPr algn="l"/>
            <a:r>
              <a:rPr lang="en-US" dirty="0"/>
              <a:t>}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581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36B7-9533-44E4-91B6-A4CB5C75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2365"/>
            <a:ext cx="9905999" cy="5088836"/>
          </a:xfrm>
        </p:spPr>
        <p:txBody>
          <a:bodyPr/>
          <a:lstStyle/>
          <a:p>
            <a:pPr algn="l"/>
            <a:r>
              <a:rPr lang="en-US" dirty="0"/>
              <a:t>void loop()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RemoteXY_Handler</a:t>
            </a:r>
            <a:r>
              <a:rPr lang="en-US" dirty="0"/>
              <a:t> ();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(PIN_SWITCH_01, (RemoteXY.switch_01 == 0) ? LOW : HIGH);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(PIN_BUTTON_01, (RemoteXY.button_01 == 0) ? LOW : HIGH);</a:t>
            </a:r>
          </a:p>
          <a:p>
            <a:pPr algn="l"/>
            <a:r>
              <a:rPr lang="en-US" dirty="0"/>
              <a:t>}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155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</TotalTime>
  <Words>617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Uploaded Font</vt:lpstr>
      <vt:lpstr>Circuit</vt:lpstr>
      <vt:lpstr>بسم الله الرحمن الرحیم</vt:lpstr>
      <vt:lpstr>دستگاه : کنترل از راه دور</vt:lpstr>
      <vt:lpstr>ماژول آردوینو UNO</vt:lpstr>
      <vt:lpstr>ماژول WIFI ESP8266-01S</vt:lpstr>
      <vt:lpstr>شماتیک مدار</vt:lpstr>
      <vt:lpstr>کد آردوینو مدار :</vt:lpstr>
      <vt:lpstr>PowerPoint Presentation</vt:lpstr>
      <vt:lpstr>PowerPoint Presentation</vt:lpstr>
      <vt:lpstr>PowerPoint Presentation</vt:lpstr>
      <vt:lpstr>در این برنامه ما با استفاده از اپلیکیشن REMOTE XY پروژه را راه اندازی میکنیم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AriaRayan</dc:creator>
  <cp:lastModifiedBy>AriaRayan</cp:lastModifiedBy>
  <cp:revision>7</cp:revision>
  <dcterms:created xsi:type="dcterms:W3CDTF">2024-06-14T17:35:02Z</dcterms:created>
  <dcterms:modified xsi:type="dcterms:W3CDTF">2024-06-17T06:09:32Z</dcterms:modified>
</cp:coreProperties>
</file>