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0" r:id="rId7"/>
    <p:sldId id="258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>
        <p:scale>
          <a:sx n="50" d="100"/>
          <a:sy n="50" d="100"/>
        </p:scale>
        <p:origin x="1891" y="10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8/7/2025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svgsilh.com/image/394201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5848" y="697230"/>
            <a:ext cx="7077456" cy="2896362"/>
          </a:xfrm>
        </p:spPr>
        <p:txBody>
          <a:bodyPr/>
          <a:lstStyle/>
          <a:p>
            <a:r>
              <a:rPr lang="en-IN" dirty="0"/>
              <a:t>Adidas Sales Dashboard Report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5858" y="3593592"/>
            <a:ext cx="7077456" cy="868680"/>
          </a:xfrm>
        </p:spPr>
        <p:txBody>
          <a:bodyPr/>
          <a:lstStyle/>
          <a:p>
            <a:r>
              <a:rPr lang="en-US" dirty="0"/>
              <a:t>Interactive Dashboard with Power BI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4F3424-59FA-0704-2D3F-55B54EF10F11}"/>
              </a:ext>
            </a:extLst>
          </p:cNvPr>
          <p:cNvSpPr txBox="1"/>
          <p:nvPr/>
        </p:nvSpPr>
        <p:spPr>
          <a:xfrm>
            <a:off x="8845963" y="4798814"/>
            <a:ext cx="31746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Algerian" panose="04020705040A02060702" pitchFamily="82" charset="0"/>
              </a:rPr>
              <a:t>Javagar.s</a:t>
            </a:r>
            <a:endParaRPr lang="en-IN" sz="4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5C4BD38-AA1B-1D09-67A4-A48F6FFF28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23900" y="859067"/>
            <a:ext cx="10528300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Objective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Goal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: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Arial Narrow" panose="020B0606020202030204" pitchFamily="34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Arial Narrow" panose="020B0606020202030204" pitchFamily="34" charset="0"/>
              </a:rPr>
              <a:t>To design an interactive and insightful sales dashboard using Power BI to track Adidas US performance.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Arial Narrow" panose="020B0606020202030204" pitchFamily="34" charset="0"/>
              </a:rPr>
            </a:br>
            <a:endParaRPr kumimoji="0" lang="en-US" altLang="en-US" sz="3200" b="0" i="0" u="none" strike="noStrike" cap="none" normalizeH="0" baseline="0" dirty="0">
              <a:ln>
                <a:noFill/>
              </a:ln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Key Metrics Tracked: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Arial Narrow" panose="020B0606020202030204" pitchFamily="34" charset="0"/>
              </a:rPr>
              <a:t>Total Sales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Arial Narrow" panose="020B0606020202030204" pitchFamily="34" charset="0"/>
              </a:rPr>
              <a:t>Total Profit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Arial Narrow" panose="020B0606020202030204" pitchFamily="34" charset="0"/>
              </a:rPr>
              <a:t>Operating Margin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effectLst/>
                <a:latin typeface="Arial Narrow" panose="020B0606020202030204" pitchFamily="34" charset="0"/>
              </a:rPr>
              <a:t>Units Sold</a:t>
            </a: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149B3653-DA13-2DB9-BE43-580B350E4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013" y="382012"/>
            <a:ext cx="1009935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Dataset Overview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Dataset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Adidas US Sales (2020)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Source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 Kaggle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</a:br>
            <a:r>
              <a:rPr lang="en-US" altLang="en-US" sz="2400" b="1" dirty="0">
                <a:solidFill>
                  <a:srgbClr val="FFFF00"/>
                </a:solidFill>
                <a:latin typeface="Arial Narrow" panose="020B0606020202030204" pitchFamily="34" charset="0"/>
              </a:rPr>
              <a:t>Fields Used</a:t>
            </a:r>
            <a:r>
              <a:rPr lang="en-US" altLang="en-US" sz="2400" dirty="0">
                <a:solidFill>
                  <a:srgbClr val="FFFF00"/>
                </a:solidFill>
                <a:latin typeface="Arial Narrow" panose="020B060602020203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Date (Invoice Date)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Location (Region, State, City)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Product Category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Sales Channel (Sales Method)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Financials: Sales, Profit, Margin, Units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0A632C-12A6-651A-EC1C-E9210BB8E384}"/>
              </a:ext>
            </a:extLst>
          </p:cNvPr>
          <p:cNvSpPr txBox="1"/>
          <p:nvPr/>
        </p:nvSpPr>
        <p:spPr>
          <a:xfrm>
            <a:off x="942526" y="3013503"/>
            <a:ext cx="10018844" cy="3046988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FFFF00"/>
                </a:solidFill>
              </a:rPr>
              <a:t>Excel Columns:</a:t>
            </a:r>
            <a:endParaRPr lang="en-US" sz="2400" dirty="0">
              <a:solidFill>
                <a:srgbClr val="FFFF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Retailer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Retailer 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Invoice 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Region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Product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Price per Unit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Units Sold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Total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Operating Profit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Operating Margin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Sales Method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3B3FA6F-4D3C-30AA-A5A1-56959D82F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1490"/>
            <a:ext cx="12192000" cy="63665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05758C-1459-6EBE-5EFF-4C69AD942185}"/>
              </a:ext>
            </a:extLst>
          </p:cNvPr>
          <p:cNvSpPr txBox="1"/>
          <p:nvPr/>
        </p:nvSpPr>
        <p:spPr>
          <a:xfrm>
            <a:off x="1120140" y="29825"/>
            <a:ext cx="7509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Arial Narrow" panose="020B0606020202030204" pitchFamily="34" charset="0"/>
              </a:rPr>
              <a:t>Excel file : </a:t>
            </a:r>
            <a:r>
              <a:rPr lang="en-US" sz="2400" b="1" dirty="0" err="1">
                <a:solidFill>
                  <a:srgbClr val="FFFF00"/>
                </a:solidFill>
                <a:latin typeface="Arial Narrow" panose="020B0606020202030204" pitchFamily="34" charset="0"/>
              </a:rPr>
              <a:t>Adidas_US_Sales_Datasets</a:t>
            </a:r>
            <a:endParaRPr lang="en-IN" sz="2400" b="1" dirty="0">
              <a:solidFill>
                <a:srgbClr val="FFFF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5CF33D26-0479-B360-17C4-7099A7EF3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4666"/>
            <a:ext cx="12192000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Dashboard KPIs &amp; Visuals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 Narrow" panose="020B0606020202030204" pitchFamily="34" charset="0"/>
              </a:rPr>
              <a:t>Key KPIs (Cards):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Total Sales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Operating Profit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Avg. Profit Margin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Units Sold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Visuals Used: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Line Chart: Sales Trend Over 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Bar Chart: Sales by Product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Column Chart: Sales by Region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Donut Chart: Sales by Sales Method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Scatter/Bar: Profit Margin by Product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Slicers: Date, Region, Product, Sales Method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5F621A3C-4980-0AA4-3F02-9F46203C3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838"/>
            <a:ext cx="12192000" cy="602016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B0B9BAA-DFD3-7180-FD60-BDDAFA2C8F6C}"/>
              </a:ext>
            </a:extLst>
          </p:cNvPr>
          <p:cNvSpPr txBox="1"/>
          <p:nvPr/>
        </p:nvSpPr>
        <p:spPr>
          <a:xfrm>
            <a:off x="609600" y="314618"/>
            <a:ext cx="11826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Black" panose="020B0A04020102020204" pitchFamily="34" charset="0"/>
              </a:rPr>
              <a:t>Dashboard for </a:t>
            </a:r>
            <a:r>
              <a:rPr lang="en-US" sz="2800" dirty="0" err="1">
                <a:solidFill>
                  <a:schemeClr val="bg1"/>
                </a:solidFill>
                <a:latin typeface="Arial Black" panose="020B0A04020102020204" pitchFamily="34" charset="0"/>
              </a:rPr>
              <a:t>Adidas_US_Sales_Datasets</a:t>
            </a:r>
            <a:endParaRPr lang="en-IN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AB69E-2DE6-F400-8868-A4A22269F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E2A9EE5-C119-D958-225F-CF7CD332E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01796"/>
            <a:ext cx="784631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✅ 1. Best-Selling Product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📈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Men’s Street Footwear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 is the top-selling product by far: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₹208.8M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 in total sales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Closely followed by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Women’s Apparel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 and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Men’s Athletic Footwear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45C05A5-AAC0-2201-261B-DCBC7C84F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54" y="1800826"/>
            <a:ext cx="6061724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✅ 2. Top Region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West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 is the top-performing region, not Northeast: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West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: ₹269.9M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Northeast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: ₹186.3M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✅ You can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update Slide 5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 to reflect this correction.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292507-3493-1B89-FEF2-7715442E8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886" y="1800826"/>
            <a:ext cx="511390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✅ 3. Sales Method Breakdown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Majority of revenue comes from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In-store sales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In-store: ₹356.6M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Outlet: ₹295.6M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Online: ₹247.7M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7226CD01-FA04-1869-B29B-D458C8A05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607" y="4052630"/>
            <a:ext cx="1119278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✅ 4. Profitability by Product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Products with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highest average profit margins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👚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Men’s Street Footwear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: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39.65%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 margin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👗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Women’s Apparel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: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38.34%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👟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Women’s Athletic Footwear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: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36.55%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🔸 While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apparel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 has strong margins, it has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lower unit sales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 compared to footwear: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Women's Apparel: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433.8K units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Men’s Street Footwear: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</a:rPr>
              <a:t>593.3K units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636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E4434-2EE7-097C-EFD3-746BB3E68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6A27ACE1-FDB6-878B-E3C5-F5829ACF7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45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37</TotalTime>
  <Words>356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Algerian</vt:lpstr>
      <vt:lpstr>Arial</vt:lpstr>
      <vt:lpstr>Arial Black</vt:lpstr>
      <vt:lpstr>Arial Narrow</vt:lpstr>
      <vt:lpstr>Calibri</vt:lpstr>
      <vt:lpstr>Trade Gothic LT Pro</vt:lpstr>
      <vt:lpstr>Trebuchet MS</vt:lpstr>
      <vt:lpstr>Office Theme</vt:lpstr>
      <vt:lpstr>Adidas Sales Dashboard Report</vt:lpstr>
      <vt:lpstr>Objective Goal: To design an interactive and insightful sales dashboard using Power BI to track Adidas US performance.  Key Metrics Tracked: Total Sales Total Profit Operating Margin Units Sold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Javagar S</dc:creator>
  <cp:lastModifiedBy>Javagar S</cp:lastModifiedBy>
  <cp:revision>2</cp:revision>
  <dcterms:created xsi:type="dcterms:W3CDTF">2025-08-07T12:10:51Z</dcterms:created>
  <dcterms:modified xsi:type="dcterms:W3CDTF">2025-08-07T12:47:53Z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