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mforta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AhUPGc2BBQWDRPnhgerHZwC2b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Comfortaa-bold.fntdata"/><Relationship Id="rId9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97331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26973319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973319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126973319f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1842459" y="6493895"/>
            <a:ext cx="349541" cy="3641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6000"/>
              <a:buFont typeface="Comfortaa"/>
              <a:buNone/>
            </a:pPr>
            <a:r>
              <a:rPr lang="ru-RU">
                <a:solidFill>
                  <a:srgbClr val="0099FF"/>
                </a:solidFill>
                <a:latin typeface="Comfortaa"/>
                <a:ea typeface="Comfortaa"/>
                <a:cs typeface="Comfortaa"/>
                <a:sym typeface="Comfortaa"/>
              </a:rPr>
              <a:t>Classbot</a:t>
            </a:r>
            <a:endParaRPr>
              <a:solidFill>
                <a:srgbClr val="0099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2751750" y="3612800"/>
            <a:ext cx="6688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2400"/>
              <a:buNone/>
            </a:pPr>
            <a:r>
              <a:rPr lang="ru-RU">
                <a:solidFill>
                  <a:srgbClr val="0099FF"/>
                </a:solidFill>
                <a:latin typeface="Comfortaa"/>
                <a:ea typeface="Comfortaa"/>
                <a:cs typeface="Comfortaa"/>
                <a:sym typeface="Comfortaa"/>
              </a:rPr>
              <a:t>Бот для модерирования школьных бесед в вк</a:t>
            </a:r>
            <a:endParaRPr>
              <a:solidFill>
                <a:srgbClr val="0099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0" y="6417850"/>
            <a:ext cx="58389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FF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99FF"/>
                </a:solidFill>
                <a:latin typeface="Comfortaa"/>
                <a:ea typeface="Comfortaa"/>
                <a:cs typeface="Comfortaa"/>
                <a:sym typeface="Comfortaa"/>
              </a:rPr>
              <a:t>Гречаниченко Степан Николаевич</a:t>
            </a:r>
            <a:endParaRPr b="0" i="0" sz="1800" u="none" cap="none" strike="noStrike">
              <a:solidFill>
                <a:srgbClr val="0099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0" y="-124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6000"/>
              <a:buFont typeface="Comfortaa"/>
              <a:buNone/>
            </a:pPr>
            <a:r>
              <a:rPr lang="ru-RU">
                <a:solidFill>
                  <a:srgbClr val="0099FF"/>
                </a:solidFill>
                <a:latin typeface="Comfortaa"/>
                <a:ea typeface="Comfortaa"/>
                <a:cs typeface="Comfortaa"/>
                <a:sym typeface="Comfortaa"/>
              </a:rPr>
              <a:t>Введение</a:t>
            </a:r>
            <a:endParaRPr>
              <a:solidFill>
                <a:srgbClr val="0099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7187" y="6657975"/>
            <a:ext cx="2762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26973319f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1842459" y="6493895"/>
            <a:ext cx="349541" cy="3641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26973319f2_0_0"/>
          <p:cNvSpPr txBox="1"/>
          <p:nvPr>
            <p:ph type="ctrTitle"/>
          </p:nvPr>
        </p:nvSpPr>
        <p:spPr>
          <a:xfrm>
            <a:off x="0" y="-124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6000"/>
              <a:buFont typeface="Comfortaa"/>
              <a:buNone/>
            </a:pPr>
            <a:r>
              <a:rPr lang="ru-RU">
                <a:solidFill>
                  <a:srgbClr val="0099FF"/>
                </a:solidFill>
                <a:latin typeface="Comfortaa"/>
                <a:ea typeface="Comfortaa"/>
                <a:cs typeface="Comfortaa"/>
                <a:sym typeface="Comfortaa"/>
              </a:rPr>
              <a:t>Описание</a:t>
            </a:r>
            <a:endParaRPr>
              <a:solidFill>
                <a:srgbClr val="0099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973319f2_0_13"/>
          <p:cNvSpPr txBox="1"/>
          <p:nvPr>
            <p:ph type="ctrTitle"/>
          </p:nvPr>
        </p:nvSpPr>
        <p:spPr>
          <a:xfrm>
            <a:off x="0" y="-124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ts val="6000"/>
              <a:buFont typeface="Comfortaa"/>
              <a:buNone/>
            </a:pPr>
            <a:r>
              <a:rPr lang="ru-RU">
                <a:solidFill>
                  <a:srgbClr val="0099FF"/>
                </a:solidFill>
                <a:latin typeface="Comfortaa"/>
                <a:ea typeface="Comfortaa"/>
                <a:cs typeface="Comfortaa"/>
                <a:sym typeface="Comfortaa"/>
              </a:rPr>
              <a:t>Заключение</a:t>
            </a:r>
            <a:endParaRPr>
              <a:solidFill>
                <a:srgbClr val="0099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g126973319f2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7187" y="6657975"/>
            <a:ext cx="2762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2021-08-25T13:15:56Z</dcterms:created>
  <dc:creator>Степан</dc:creator>
</cp:coreProperties>
</file>