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uperstoreDashboard2_174420054176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8C809A-EFC2-44F7-9B62-74E4EE33B5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Superstore Dashboard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FDCF2A-2865-4110-BD1C-24E2D07F01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4/9/2025 4:24:45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189B921-6EDD-47DC-90C1-DF2E238C3C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98"/>
            <a:ext cx="12192000" cy="4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2025-04-09T16:24:46Z</dcterms:created>
  <dcterms:modified xsi:type="dcterms:W3CDTF">2025-04-09T16:24:46Z</dcterms:modified>
</cp:coreProperties>
</file>