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22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9C2EB-2B85-8917-DF0F-DBFA77A19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AB946F-84E4-9527-8161-347A70F65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96FFCD-A483-F8F8-9AD6-2DDF7AEC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2836-C3BE-4E1E-A423-C98CD71D5291}" type="datetimeFigureOut">
              <a:rPr lang="ca-ES" smtClean="0"/>
              <a:t>15/5/2025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F567EB-D8AC-FFEF-1CC2-FB941BFF9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8413CA-86D4-FB20-C9D9-AC021C79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847-4BCC-4DB5-9CE8-BD2C7AF60DC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8172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0B32F-B4D0-1E1A-BCE7-E8AEA967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7244979-E25C-A20B-7344-96B819549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FB514D-99CF-26A2-684D-A0D5D1B3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2836-C3BE-4E1E-A423-C98CD71D5291}" type="datetimeFigureOut">
              <a:rPr lang="ca-ES" smtClean="0"/>
              <a:t>15/5/2025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617160-1EBA-2675-B845-75628BB6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52C14B-71BE-408E-B57A-71ED41C2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847-4BCC-4DB5-9CE8-BD2C7AF60DC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8778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1A7339-4680-44C4-2562-27A4E7F87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3C9727-48DD-1839-A7FA-17ADDE536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DA5542-CC25-D04E-B3BC-6052F91A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2836-C3BE-4E1E-A423-C98CD71D5291}" type="datetimeFigureOut">
              <a:rPr lang="ca-ES" smtClean="0"/>
              <a:t>15/5/2025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178AD4-7705-5DE5-D6EB-D137214E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B6216A-9BD9-7E9F-50BF-500D0AF9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847-4BCC-4DB5-9CE8-BD2C7AF60DC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7168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72838-571F-9098-EC5E-DCD214811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06F236-8104-04DF-4181-CFB410298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7E4745-8C55-4826-2FED-D6B76F2DF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2836-C3BE-4E1E-A423-C98CD71D5291}" type="datetimeFigureOut">
              <a:rPr lang="ca-ES" smtClean="0"/>
              <a:t>15/5/2025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315C22-FD47-F8E9-F1A2-2357BD049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71BDFA-B2FD-1A3E-981E-D6B57D04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847-4BCC-4DB5-9CE8-BD2C7AF60DC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4227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61C80-2306-7EC0-F331-A08C0823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012BA9-EABA-252F-2705-7C423113B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4BEDDD-AEE2-3269-5EED-F032D6B61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2836-C3BE-4E1E-A423-C98CD71D5291}" type="datetimeFigureOut">
              <a:rPr lang="ca-ES" smtClean="0"/>
              <a:t>15/5/2025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9FE280-6485-A154-E4E1-9C181F3C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169D92-DD40-AC39-651D-456B2C69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847-4BCC-4DB5-9CE8-BD2C7AF60DC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3152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4D4FD-DC09-E832-6261-D09F603D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9BD2A7-902A-6365-35C3-215B5D5D6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3F29DA-D0EE-7E67-B97E-1EA02E330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5922AD-F606-DF4F-2F18-5E5375BF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2836-C3BE-4E1E-A423-C98CD71D5291}" type="datetimeFigureOut">
              <a:rPr lang="ca-ES" smtClean="0"/>
              <a:t>15/5/2025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AF8025-5658-A76B-C4B2-2C08D643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9FFDCF-1576-BD2B-D1E0-73154C1DE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847-4BCC-4DB5-9CE8-BD2C7AF60DC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2959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1A9E3-5A8B-D639-DDC5-A71347E55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5E2766-605C-79A7-3BB3-1894CB13E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35E2CC-4DEF-413C-069A-ABDD8840C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5EF80B9-28A2-D0A6-3F55-06EB23B99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C434945-FC58-1374-9C25-44FDD4D12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4E135ED-D808-C28D-D2E7-8DF5B436D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2836-C3BE-4E1E-A423-C98CD71D5291}" type="datetimeFigureOut">
              <a:rPr lang="ca-ES" smtClean="0"/>
              <a:t>15/5/2025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418EBD2-2144-A219-D250-9791C406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2884D11-8B76-9B7C-CEF8-D9455646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847-4BCC-4DB5-9CE8-BD2C7AF60DC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9487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67D7A-61E4-6D0F-B1F8-04A7D4701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766E336-CC0E-DCAC-6441-6D4D4F2F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2836-C3BE-4E1E-A423-C98CD71D5291}" type="datetimeFigureOut">
              <a:rPr lang="ca-ES" smtClean="0"/>
              <a:t>15/5/2025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B2EE48-0F26-CF7F-70FA-BC6B5481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1F0273-5591-08BA-22A6-86A14AF2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847-4BCC-4DB5-9CE8-BD2C7AF60DC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532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F5EF74A-C7BD-3DEA-8771-7770A14B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2836-C3BE-4E1E-A423-C98CD71D5291}" type="datetimeFigureOut">
              <a:rPr lang="ca-ES" smtClean="0"/>
              <a:t>15/5/2025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EC11FE0-F5B6-0D5B-174E-EBDD2E2C4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5F7057-2DD1-1C85-DFB1-E8AB371C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847-4BCC-4DB5-9CE8-BD2C7AF60DC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0755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BD15B-9429-492C-F15F-C3B8F33A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19C228-74F4-529C-EE5A-57B8ACE93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A97E1D-33D1-D5AF-B91E-312CBD906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35551B-56DF-9A60-BD3A-A8E1DF94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2836-C3BE-4E1E-A423-C98CD71D5291}" type="datetimeFigureOut">
              <a:rPr lang="ca-ES" smtClean="0"/>
              <a:t>15/5/2025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45BECC-9152-E3DE-41E5-6DACD4F0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7A35BD-7639-DCF9-5892-ECB65C3C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847-4BCC-4DB5-9CE8-BD2C7AF60DC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5583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A3D35-222D-45F3-42B4-9267B10F4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CA75B64-1F1E-2F02-5BA8-31CA00EA5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AA5AD6-7D67-6E8A-BEBE-74B67E419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113DE4-9BED-9F18-3E82-D339918A6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2836-C3BE-4E1E-A423-C98CD71D5291}" type="datetimeFigureOut">
              <a:rPr lang="ca-ES" smtClean="0"/>
              <a:t>15/5/2025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0333D6-9864-7763-B654-B64DFE48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13CEFD-B610-EC53-D245-FCA4CA82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847-4BCC-4DB5-9CE8-BD2C7AF60DC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2141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2C6E85A-A42B-60F2-C79A-41EC7CAF6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188D93-5769-8A22-FF40-48EC9DEEE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4B82D7-E69D-6BD9-ED78-6492A8E3E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8A2836-C3BE-4E1E-A423-C98CD71D5291}" type="datetimeFigureOut">
              <a:rPr lang="ca-ES" smtClean="0"/>
              <a:t>15/5/2025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CA9139-AC34-9E67-116B-F34FF5650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EB5A8-CD21-C9B7-CBE9-35E62393C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760847-4BCC-4DB5-9CE8-BD2C7AF60DC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3552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A290391-A5CC-9E89-1AC0-7B730DCE3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14" y="645605"/>
            <a:ext cx="9948559" cy="581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124440F7-75F6-28FF-E3E9-41FEB9E64CB3}"/>
              </a:ext>
            </a:extLst>
          </p:cNvPr>
          <p:cNvSpPr/>
          <p:nvPr/>
        </p:nvSpPr>
        <p:spPr>
          <a:xfrm>
            <a:off x="1381327" y="1854740"/>
            <a:ext cx="765242" cy="486383"/>
          </a:xfrm>
          <a:prstGeom prst="ellips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000" b="1" dirty="0"/>
              <a:t>THK1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A00E42B-E7DE-875E-2272-CCF12E0DBF45}"/>
              </a:ext>
            </a:extLst>
          </p:cNvPr>
          <p:cNvSpPr/>
          <p:nvPr/>
        </p:nvSpPr>
        <p:spPr>
          <a:xfrm>
            <a:off x="1624518" y="1254868"/>
            <a:ext cx="765242" cy="486383"/>
          </a:xfrm>
          <a:prstGeom prst="ellips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000" b="1" dirty="0"/>
              <a:t>THK2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56CA254-46E9-8883-14E5-8762AE09C503}"/>
              </a:ext>
            </a:extLst>
          </p:cNvPr>
          <p:cNvSpPr/>
          <p:nvPr/>
        </p:nvSpPr>
        <p:spPr>
          <a:xfrm>
            <a:off x="2146569" y="3081709"/>
            <a:ext cx="765242" cy="486383"/>
          </a:xfrm>
          <a:prstGeom prst="ellipse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000" b="1" dirty="0"/>
              <a:t>BTK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9856CC5-2B31-165F-2143-32FA667CB151}"/>
              </a:ext>
            </a:extLst>
          </p:cNvPr>
          <p:cNvSpPr/>
          <p:nvPr/>
        </p:nvSpPr>
        <p:spPr>
          <a:xfrm>
            <a:off x="2091446" y="4065486"/>
            <a:ext cx="765242" cy="486383"/>
          </a:xfrm>
          <a:prstGeom prst="ellipse">
            <a:avLst/>
          </a:prstGeom>
          <a:solidFill>
            <a:schemeClr val="bg2">
              <a:lumMod val="50000"/>
              <a:alpha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000" b="1" dirty="0" err="1"/>
              <a:t>PTBin</a:t>
            </a:r>
            <a:endParaRPr lang="ca-ES" sz="1000" b="1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67E4487-C5A4-1839-00BF-7EBC17263335}"/>
              </a:ext>
            </a:extLst>
          </p:cNvPr>
          <p:cNvSpPr/>
          <p:nvPr/>
        </p:nvSpPr>
        <p:spPr>
          <a:xfrm>
            <a:off x="8330118" y="4667318"/>
            <a:ext cx="765242" cy="486383"/>
          </a:xfrm>
          <a:prstGeom prst="ellipse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000" b="1" dirty="0"/>
              <a:t>SST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0958F02-ADD7-4445-EEE3-68F3549C6242}"/>
              </a:ext>
            </a:extLst>
          </p:cNvPr>
          <p:cNvSpPr/>
          <p:nvPr/>
        </p:nvSpPr>
        <p:spPr>
          <a:xfrm>
            <a:off x="7247105" y="3308180"/>
            <a:ext cx="765242" cy="486383"/>
          </a:xfrm>
          <a:prstGeom prst="ellipse">
            <a:avLst/>
          </a:prstGeom>
          <a:solidFill>
            <a:schemeClr val="accent3">
              <a:alpha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000" b="1" dirty="0"/>
              <a:t>BRT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C882721-A24F-8804-9E9F-954D6E10CD9D}"/>
              </a:ext>
            </a:extLst>
          </p:cNvPr>
          <p:cNvSpPr txBox="1"/>
          <p:nvPr/>
        </p:nvSpPr>
        <p:spPr>
          <a:xfrm>
            <a:off x="3915180" y="216195"/>
            <a:ext cx="384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/>
              <a:t>EDAR Torredembarra </a:t>
            </a:r>
            <a:r>
              <a:rPr lang="ca-ES" b="1" dirty="0" err="1"/>
              <a:t>locations</a:t>
            </a:r>
            <a:endParaRPr lang="ca-ES" b="1" dirty="0"/>
          </a:p>
        </p:txBody>
      </p:sp>
    </p:spTree>
    <p:extLst>
      <p:ext uri="{BB962C8B-B14F-4D97-AF65-F5344CB8AC3E}">
        <p14:creationId xmlns:p14="http://schemas.microsoft.com/office/powerpoint/2010/main" val="215373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1B44D4B-42DB-2A3F-4DF9-F0D56D836BA8}"/>
              </a:ext>
            </a:extLst>
          </p:cNvPr>
          <p:cNvSpPr txBox="1"/>
          <p:nvPr/>
        </p:nvSpPr>
        <p:spPr>
          <a:xfrm>
            <a:off x="1524000" y="522211"/>
            <a:ext cx="260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>
                <a:solidFill>
                  <a:schemeClr val="accent1"/>
                </a:solidFill>
              </a:rPr>
              <a:t>THK_1</a:t>
            </a:r>
            <a:r>
              <a:rPr lang="ca-ES" dirty="0"/>
              <a:t>. 5min-5min-5min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B94D6E9-E0ED-80CF-7CAF-F68BE2D96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0137"/>
            <a:ext cx="5334000" cy="40005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E7BDDA9-957D-E904-49DC-FFD50DB02C36}"/>
              </a:ext>
            </a:extLst>
          </p:cNvPr>
          <p:cNvSpPr txBox="1"/>
          <p:nvPr/>
        </p:nvSpPr>
        <p:spPr>
          <a:xfrm>
            <a:off x="7597302" y="522211"/>
            <a:ext cx="260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>
                <a:solidFill>
                  <a:schemeClr val="accent1"/>
                </a:solidFill>
              </a:rPr>
              <a:t>THK_2</a:t>
            </a:r>
            <a:r>
              <a:rPr lang="ca-ES" dirty="0"/>
              <a:t> 5min-5min-5min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11AC7EF-AD97-3C1D-0E3E-D6E3AED40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60137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5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29534D3-BF7B-94E6-AB1C-0445D6BE929D}"/>
              </a:ext>
            </a:extLst>
          </p:cNvPr>
          <p:cNvSpPr txBox="1"/>
          <p:nvPr/>
        </p:nvSpPr>
        <p:spPr>
          <a:xfrm>
            <a:off x="5016230" y="277803"/>
            <a:ext cx="260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>
                <a:solidFill>
                  <a:schemeClr val="accent2"/>
                </a:solidFill>
              </a:rPr>
              <a:t>BTK</a:t>
            </a:r>
            <a:r>
              <a:rPr lang="ca-ES" dirty="0"/>
              <a:t> 5min-5min-5min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18A1951-0800-CBAD-2C6A-77C44BD44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626" y="462469"/>
            <a:ext cx="8222400" cy="61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1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9DF97A6-4C32-BBD1-E1DD-A1FD6F66C8D3}"/>
              </a:ext>
            </a:extLst>
          </p:cNvPr>
          <p:cNvSpPr txBox="1"/>
          <p:nvPr/>
        </p:nvSpPr>
        <p:spPr>
          <a:xfrm>
            <a:off x="5016230" y="277803"/>
            <a:ext cx="260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err="1">
                <a:solidFill>
                  <a:schemeClr val="bg2">
                    <a:lumMod val="50000"/>
                  </a:schemeClr>
                </a:solidFill>
              </a:rPr>
              <a:t>PTBin</a:t>
            </a:r>
            <a:r>
              <a:rPr lang="ca-ES" dirty="0"/>
              <a:t> 5min-5min-5min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C45C2F1-174A-E61E-234F-28499D041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863" y="413397"/>
            <a:ext cx="8222400" cy="61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3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6E8F716-9CAF-97BB-DBFC-3354D9F41F54}"/>
              </a:ext>
            </a:extLst>
          </p:cNvPr>
          <p:cNvSpPr txBox="1"/>
          <p:nvPr/>
        </p:nvSpPr>
        <p:spPr>
          <a:xfrm>
            <a:off x="5016230" y="277803"/>
            <a:ext cx="260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>
                <a:solidFill>
                  <a:schemeClr val="accent5"/>
                </a:solidFill>
              </a:rPr>
              <a:t>SST</a:t>
            </a:r>
            <a:r>
              <a:rPr lang="ca-ES" dirty="0"/>
              <a:t> 5min-3min-5min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BE4B96-5BE6-E7F0-26C5-28CBB28EA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111" y="413397"/>
            <a:ext cx="8222400" cy="61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55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6516F6-F8F0-7625-982D-C42E1E2C05E8}"/>
              </a:ext>
            </a:extLst>
          </p:cNvPr>
          <p:cNvSpPr txBox="1"/>
          <p:nvPr/>
        </p:nvSpPr>
        <p:spPr>
          <a:xfrm>
            <a:off x="5016230" y="277803"/>
            <a:ext cx="260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>
                <a:solidFill>
                  <a:schemeClr val="accent3"/>
                </a:solidFill>
              </a:rPr>
              <a:t>BRT</a:t>
            </a:r>
            <a:r>
              <a:rPr lang="ca-ES" dirty="0"/>
              <a:t> 5min-5min-5min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0F85C6-312C-DCEC-85DD-C2729CBB6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625" y="413397"/>
            <a:ext cx="8222400" cy="61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358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26</Words>
  <Application>Microsoft Office PowerPoint</Application>
  <PresentationFormat>Panorámica</PresentationFormat>
  <Paragraphs>13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Javier Alonso Valdesueiro</dc:creator>
  <cp:lastModifiedBy>Javier Alonso Valdesueiro</cp:lastModifiedBy>
  <cp:revision>12</cp:revision>
  <dcterms:created xsi:type="dcterms:W3CDTF">2025-05-15T13:32:22Z</dcterms:created>
  <dcterms:modified xsi:type="dcterms:W3CDTF">2025-05-15T14:07:57Z</dcterms:modified>
</cp:coreProperties>
</file>