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D284-6AF2-A0AA-A335-44266343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7DB56-A754-60DF-FC46-A8595F26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FAB4A-42AA-AE95-8800-8D8446F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4882C-3FAE-101A-E738-20BB727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3EEEB-0EA1-6683-7C76-8772F2EE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42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A6A9D-42D7-1EA6-9A46-7B149273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22407-CB14-12B1-2F12-EE02932D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AC56B-888D-F33C-4689-F0F81D34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1FB5E-B704-21C8-E29E-98DC87A5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D4423-BFA1-67EA-259E-274CBF0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651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43C5C-BE4A-75B1-4666-D3432576A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3B0F2-DC7B-6F6F-D6E2-B0E90C88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BA62E-2F53-CFCE-6CB6-1266B03D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F92C3-F255-897F-DDCA-E767FB81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D46EE-2B3D-4D3F-EE32-A150A18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9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528B-D665-5A46-F9A7-8E316A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70240-C13B-EB2B-4C27-967F6DD5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61084-A256-DC9C-A3E5-EC41AB23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FC6A5-A95B-25CC-9594-554B3F8B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B014C-7859-EAD2-9134-100B40F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21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CEECF-20F7-0CC8-1FE0-08A0D49F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4F410-9D38-E9E7-F7BB-6B84D8D5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5BA9A-1AED-620C-7998-28E04B9C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83514-E86D-35D7-25C2-12F618D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CD76-7ECD-DCDF-F354-419E1095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255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C3FB-5627-EB37-A050-267938E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E1D71-CD63-4844-D5D1-9E2CF958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5EC55-5AC0-9FAD-053F-07A77660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B5F99-D35B-EA44-A781-FDB00A81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91939-9224-5F0A-8D38-4E8C73DF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1081F-E389-9C0E-167B-3520656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2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9005-36A4-E713-2C53-8822E7C1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B437F-F8F7-936C-37BF-72486CE6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BAD93-BAE7-E919-38CA-37F6E645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293CF-0CE0-2BCB-DDD7-CE68B3FDC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730C4-F1F9-E629-C96A-06DA9EC6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81D54C-248D-8889-0BD3-A8E71D6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165A7F-E8FE-DCBB-2B67-65BDB99C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09392-69A3-42FF-8126-24DA20D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07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CF56-A755-2305-8B18-90CC2970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E5825A-0B90-0BB4-2203-C1D8E7B2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11D2E-7079-B36F-4A40-19646FF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684DC4-5A15-3343-4DB8-7A3F40A6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23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93F561-8BF9-8FC6-B1AE-45E1279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278F0E-14DF-E768-860E-2D27526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4D22E2-6212-9C92-A653-A2857C3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50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38BB2-EBDD-D4E6-8A2A-A246DAC8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AC4EA-99B4-B54A-7BAF-B04B57AD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B55AC-2A2C-2054-2DD8-BF3A494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A43BF-B68A-8A73-7E01-B4A2F7D3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1B65F-B1A6-F38B-E190-383DF336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D7BEC-41A0-41DD-94C6-0E14C74F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370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85E7-9585-3ECB-C490-01E0BB3B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8919F5-C5E7-D14E-0DBD-573E1F7F3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9DC2D-49EA-3008-6113-A120724C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99D66-8316-5F66-C219-D9714F8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F710C-D8D0-13A6-B290-4CA7198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134E1-0DC8-CF91-DBA3-36037CA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81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15FBFD-88BE-31EF-F907-EAE5DE8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2B21E-61E7-C54B-E300-68C1DBDC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B3654-4DFC-645C-B9FC-F3EC7D41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8193C-2D7E-41B0-8A98-DFDB1CA8B06B}" type="datetimeFigureOut">
              <a:rPr lang="ca-ES" smtClean="0"/>
              <a:t>12/5/2025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CD350-C509-F914-AC4C-68F30DDFE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75948-21CE-0BD8-D250-196A86D0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625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7F9827-89D5-4462-21C7-49046F4B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359" y="1123949"/>
            <a:ext cx="6720000" cy="50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1DCA49-CED5-952B-63BE-13DB5E94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65" y="1123949"/>
            <a:ext cx="6720000" cy="504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41506E-A36B-2631-2E6A-25EF73BD2A4E}"/>
              </a:ext>
            </a:extLst>
          </p:cNvPr>
          <p:cNvSpPr txBox="1"/>
          <p:nvPr/>
        </p:nvSpPr>
        <p:spPr>
          <a:xfrm>
            <a:off x="2355585" y="694051"/>
            <a:ext cx="12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NH</a:t>
            </a:r>
            <a:r>
              <a:rPr lang="ca-ES" sz="4000" baseline="-25000" dirty="0"/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E39A73-1F7C-16E3-1DCE-33AFA7B476BF}"/>
              </a:ext>
            </a:extLst>
          </p:cNvPr>
          <p:cNvSpPr txBox="1"/>
          <p:nvPr/>
        </p:nvSpPr>
        <p:spPr>
          <a:xfrm>
            <a:off x="8750997" y="694051"/>
            <a:ext cx="12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CH</a:t>
            </a:r>
            <a:r>
              <a:rPr lang="ca-ES" sz="40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7593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1</cp:revision>
  <dcterms:created xsi:type="dcterms:W3CDTF">2025-05-12T19:32:10Z</dcterms:created>
  <dcterms:modified xsi:type="dcterms:W3CDTF">2025-05-12T19:38:55Z</dcterms:modified>
</cp:coreProperties>
</file>