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4" r:id="rId8"/>
    <p:sldId id="262" r:id="rId9"/>
    <p:sldId id="266" r:id="rId10"/>
    <p:sldId id="260" r:id="rId11"/>
    <p:sldId id="258" r:id="rId1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it\Documents\curso24_25\Investigacion\IBEC\SNIFFIRDRONE\Campaigns\CMP_Measurements\20250423\olfactometri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it\Documents\curso24_25\Investigacion\IBEC\SNIFFIRDRONE\Campaigns\CMP_Measurements\20250423\olfactometria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it\Documents\curso24_25\Investigacion\IBEC\SNIFFIRDRONE\Campaigns\CMP_Measurements\20250423\olfactometri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it\Documents\curso24_25\Investigacion\IBEC\SNIFFIRDRONE\Campaigns\CMP_Measurements\20250423\olfactometria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it\Documents\curso24_25\Investigacion\IBEC\SNIFFIRDRONE\Campaigns\CMP_Measurements\20250423\olfactometria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it\Documents\curso24_25\Investigacion\IBEC\SNIFFIRDRONE\Campaigns\CMP_Measurements\20250423\olfactometria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it\Documents\curso24_25\Investigacion\IBEC\SNIFFIRDRONE\Campaigns\CMP_Measurements\20250423\olfactometria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it\Documents\curso24_25\Investigacion\IBEC\SNIFFIRDRONE\Campaigns\CMP_Measurements\20250423\olfactometria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it\Documents\curso24_25\Investigacion\IBEC\SNIFFIRDRONE\Campaigns\CMP_Measurements\20250423\olfactometria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it\Documents\curso24_25\Investigacion\IBEC\SNIFFIRDRONE\Campaigns\CMP_Measurements\20250423\olfactometria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Olfactometries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Olfact</c:v>
          </c:tx>
          <c:spPr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64-4D93-8FB4-9C152FF1669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64-4D93-8FB4-9C152FF1669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64-4D93-8FB4-9C152FF1669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64-4D93-8FB4-9C152FF1669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64-4D93-8FB4-9C152FF16694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964-4D93-8FB4-9C152FF16694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964-4D93-8FB4-9C152FF16694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964-4D93-8FB4-9C152FF16694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964-4D93-8FB4-9C152FF166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a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Hoja1!$C$2:$C$11</c:f>
              <c:strCache>
                <c:ptCount val="10"/>
                <c:pt idx="0">
                  <c:v>ZdM-1</c:v>
                </c:pt>
                <c:pt idx="1">
                  <c:v>ZdC-1</c:v>
                </c:pt>
                <c:pt idx="2">
                  <c:v>DPL-1</c:v>
                </c:pt>
                <c:pt idx="3">
                  <c:v>AdC-1</c:v>
                </c:pt>
                <c:pt idx="4">
                  <c:v>ENV-1</c:v>
                </c:pt>
                <c:pt idx="5">
                  <c:v>AdC-2</c:v>
                </c:pt>
                <c:pt idx="6">
                  <c:v>DPL-2</c:v>
                </c:pt>
                <c:pt idx="7">
                  <c:v>ENV-2</c:v>
                </c:pt>
                <c:pt idx="8">
                  <c:v>ZdC-2</c:v>
                </c:pt>
                <c:pt idx="9">
                  <c:v>ZdM-2</c:v>
                </c:pt>
              </c:strCache>
            </c:strRef>
          </c:cat>
          <c:val>
            <c:numRef>
              <c:f>Hoja1!$D$2:$D$11</c:f>
              <c:numCache>
                <c:formatCode>General</c:formatCode>
                <c:ptCount val="10"/>
                <c:pt idx="0">
                  <c:v>134.16999999999999</c:v>
                </c:pt>
                <c:pt idx="1">
                  <c:v>85.98</c:v>
                </c:pt>
                <c:pt idx="2">
                  <c:v>12056.47</c:v>
                </c:pt>
                <c:pt idx="3">
                  <c:v>159.29</c:v>
                </c:pt>
                <c:pt idx="4">
                  <c:v>73.69</c:v>
                </c:pt>
                <c:pt idx="5">
                  <c:v>65.48</c:v>
                </c:pt>
                <c:pt idx="6">
                  <c:v>9971.2999999999993</c:v>
                </c:pt>
                <c:pt idx="7">
                  <c:v>69.34</c:v>
                </c:pt>
                <c:pt idx="8">
                  <c:v>115.95</c:v>
                </c:pt>
                <c:pt idx="9">
                  <c:v>118.96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A964-4D93-8FB4-9C152FF166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8"/>
        <c:axId val="1194149616"/>
        <c:axId val="1194150096"/>
      </c:barChart>
      <c:catAx>
        <c:axId val="119414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194150096"/>
        <c:crosses val="autoZero"/>
        <c:auto val="1"/>
        <c:lblAlgn val="ctr"/>
        <c:lblOffset val="100"/>
        <c:noMultiLvlLbl val="0"/>
      </c:catAx>
      <c:valAx>
        <c:axId val="1194150096"/>
        <c:scaling>
          <c:logBase val="10"/>
          <c:orientation val="minMax"/>
          <c:max val="1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19414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Olfactometries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Olfact</c:v>
          </c:tx>
          <c:spPr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3F-4CD7-9369-BD2DC7CA61C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3F-4CD7-9369-BD2DC7CA61C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A3F-4CD7-9369-BD2DC7CA61C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A3F-4CD7-9369-BD2DC7CA61C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A3F-4CD7-9369-BD2DC7CA61C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A3F-4CD7-9369-BD2DC7CA61C3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A3F-4CD7-9369-BD2DC7CA61C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A3F-4CD7-9369-BD2DC7CA61C3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A3F-4CD7-9369-BD2DC7CA61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a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Hoja1!$C$2:$C$11</c:f>
              <c:strCache>
                <c:ptCount val="10"/>
                <c:pt idx="0">
                  <c:v>ZdM-1</c:v>
                </c:pt>
                <c:pt idx="1">
                  <c:v>ZdC-1</c:v>
                </c:pt>
                <c:pt idx="2">
                  <c:v>DPL-1</c:v>
                </c:pt>
                <c:pt idx="3">
                  <c:v>AdC-1</c:v>
                </c:pt>
                <c:pt idx="4">
                  <c:v>ENV-1</c:v>
                </c:pt>
                <c:pt idx="5">
                  <c:v>AdC-2</c:v>
                </c:pt>
                <c:pt idx="6">
                  <c:v>DPL-2</c:v>
                </c:pt>
                <c:pt idx="7">
                  <c:v>ENV-2</c:v>
                </c:pt>
                <c:pt idx="8">
                  <c:v>ZdC-2</c:v>
                </c:pt>
                <c:pt idx="9">
                  <c:v>ZdM-2</c:v>
                </c:pt>
              </c:strCache>
            </c:strRef>
          </c:cat>
          <c:val>
            <c:numRef>
              <c:f>Hoja1!$D$2:$D$11</c:f>
              <c:numCache>
                <c:formatCode>General</c:formatCode>
                <c:ptCount val="10"/>
                <c:pt idx="0">
                  <c:v>134.16999999999999</c:v>
                </c:pt>
                <c:pt idx="1">
                  <c:v>85.98</c:v>
                </c:pt>
                <c:pt idx="2">
                  <c:v>12056.47</c:v>
                </c:pt>
                <c:pt idx="3">
                  <c:v>159.29</c:v>
                </c:pt>
                <c:pt idx="4">
                  <c:v>73.69</c:v>
                </c:pt>
                <c:pt idx="5">
                  <c:v>65.48</c:v>
                </c:pt>
                <c:pt idx="6">
                  <c:v>9971.2999999999993</c:v>
                </c:pt>
                <c:pt idx="7">
                  <c:v>69.34</c:v>
                </c:pt>
                <c:pt idx="8">
                  <c:v>115.95</c:v>
                </c:pt>
                <c:pt idx="9">
                  <c:v>118.96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A3F-4CD7-9369-BD2DC7CA61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8"/>
        <c:axId val="1194149616"/>
        <c:axId val="1194150096"/>
      </c:barChart>
      <c:catAx>
        <c:axId val="119414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194150096"/>
        <c:crosses val="autoZero"/>
        <c:auto val="1"/>
        <c:lblAlgn val="ctr"/>
        <c:lblOffset val="100"/>
        <c:noMultiLvlLbl val="0"/>
      </c:catAx>
      <c:valAx>
        <c:axId val="1194150096"/>
        <c:scaling>
          <c:logBase val="10"/>
          <c:orientation val="minMax"/>
          <c:max val="1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19414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Olfactometries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Olfact</c:v>
          </c:tx>
          <c:spPr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BF-4941-B287-29D427D411B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BF-4941-B287-29D427D411B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BF-4941-B287-29D427D411B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BF-4941-B287-29D427D411B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ABF-4941-B287-29D427D411B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ABF-4941-B287-29D427D411BB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ABF-4941-B287-29D427D411BB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ABF-4941-B287-29D427D411BB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ABF-4941-B287-29D427D411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a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Hoja1!$C$2:$C$11</c:f>
              <c:strCache>
                <c:ptCount val="10"/>
                <c:pt idx="0">
                  <c:v>ZdM-1</c:v>
                </c:pt>
                <c:pt idx="1">
                  <c:v>ZdC-1</c:v>
                </c:pt>
                <c:pt idx="2">
                  <c:v>DPL-1</c:v>
                </c:pt>
                <c:pt idx="3">
                  <c:v>AdC-1</c:v>
                </c:pt>
                <c:pt idx="4">
                  <c:v>ENV-1</c:v>
                </c:pt>
                <c:pt idx="5">
                  <c:v>AdC-2</c:v>
                </c:pt>
                <c:pt idx="6">
                  <c:v>DPL-2</c:v>
                </c:pt>
                <c:pt idx="7">
                  <c:v>ENV-2</c:v>
                </c:pt>
                <c:pt idx="8">
                  <c:v>ZdC-2</c:v>
                </c:pt>
                <c:pt idx="9">
                  <c:v>ZdM-2</c:v>
                </c:pt>
              </c:strCache>
            </c:strRef>
          </c:cat>
          <c:val>
            <c:numRef>
              <c:f>Hoja1!$D$2:$D$11</c:f>
              <c:numCache>
                <c:formatCode>General</c:formatCode>
                <c:ptCount val="10"/>
                <c:pt idx="0">
                  <c:v>134.16999999999999</c:v>
                </c:pt>
                <c:pt idx="1">
                  <c:v>85.98</c:v>
                </c:pt>
                <c:pt idx="2">
                  <c:v>12056.47</c:v>
                </c:pt>
                <c:pt idx="3">
                  <c:v>159.29</c:v>
                </c:pt>
                <c:pt idx="4">
                  <c:v>73.69</c:v>
                </c:pt>
                <c:pt idx="5">
                  <c:v>65.48</c:v>
                </c:pt>
                <c:pt idx="6">
                  <c:v>9971.2999999999993</c:v>
                </c:pt>
                <c:pt idx="7">
                  <c:v>69.34</c:v>
                </c:pt>
                <c:pt idx="8">
                  <c:v>115.95</c:v>
                </c:pt>
                <c:pt idx="9">
                  <c:v>118.96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ABF-4941-B287-29D427D411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8"/>
        <c:axId val="1194149616"/>
        <c:axId val="1194150096"/>
      </c:barChart>
      <c:catAx>
        <c:axId val="119414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194150096"/>
        <c:crosses val="autoZero"/>
        <c:auto val="1"/>
        <c:lblAlgn val="ctr"/>
        <c:lblOffset val="100"/>
        <c:noMultiLvlLbl val="0"/>
      </c:catAx>
      <c:valAx>
        <c:axId val="1194150096"/>
        <c:scaling>
          <c:logBase val="10"/>
          <c:orientation val="minMax"/>
          <c:max val="1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19414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Olfactometries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Olfact</c:v>
          </c:tx>
          <c:spPr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EC-4FBF-A368-C07C9D78B2E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EC-4FBF-A368-C07C9D78B2E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2EC-4FBF-A368-C07C9D78B2E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2EC-4FBF-A368-C07C9D78B2E2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2EC-4FBF-A368-C07C9D78B2E2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2EC-4FBF-A368-C07C9D78B2E2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2EC-4FBF-A368-C07C9D78B2E2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2EC-4FBF-A368-C07C9D78B2E2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2EC-4FBF-A368-C07C9D78B2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a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Hoja1!$C$2:$C$11</c:f>
              <c:strCache>
                <c:ptCount val="10"/>
                <c:pt idx="0">
                  <c:v>ZdM-1</c:v>
                </c:pt>
                <c:pt idx="1">
                  <c:v>ZdC-1</c:v>
                </c:pt>
                <c:pt idx="2">
                  <c:v>DPL-1</c:v>
                </c:pt>
                <c:pt idx="3">
                  <c:v>AdC-1</c:v>
                </c:pt>
                <c:pt idx="4">
                  <c:v>ENV-1</c:v>
                </c:pt>
                <c:pt idx="5">
                  <c:v>AdC-2</c:v>
                </c:pt>
                <c:pt idx="6">
                  <c:v>DPL-2</c:v>
                </c:pt>
                <c:pt idx="7">
                  <c:v>ENV-2</c:v>
                </c:pt>
                <c:pt idx="8">
                  <c:v>ZdC-2</c:v>
                </c:pt>
                <c:pt idx="9">
                  <c:v>ZdM-2</c:v>
                </c:pt>
              </c:strCache>
            </c:strRef>
          </c:cat>
          <c:val>
            <c:numRef>
              <c:f>Hoja1!$D$2:$D$11</c:f>
              <c:numCache>
                <c:formatCode>General</c:formatCode>
                <c:ptCount val="10"/>
                <c:pt idx="0">
                  <c:v>134.16999999999999</c:v>
                </c:pt>
                <c:pt idx="1">
                  <c:v>85.98</c:v>
                </c:pt>
                <c:pt idx="2">
                  <c:v>12056.47</c:v>
                </c:pt>
                <c:pt idx="3">
                  <c:v>159.29</c:v>
                </c:pt>
                <c:pt idx="4">
                  <c:v>73.69</c:v>
                </c:pt>
                <c:pt idx="5">
                  <c:v>65.48</c:v>
                </c:pt>
                <c:pt idx="6">
                  <c:v>9971.2999999999993</c:v>
                </c:pt>
                <c:pt idx="7">
                  <c:v>69.34</c:v>
                </c:pt>
                <c:pt idx="8">
                  <c:v>115.95</c:v>
                </c:pt>
                <c:pt idx="9">
                  <c:v>118.96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2EC-4FBF-A368-C07C9D78B2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8"/>
        <c:axId val="1194149616"/>
        <c:axId val="1194150096"/>
      </c:barChart>
      <c:catAx>
        <c:axId val="119414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194150096"/>
        <c:crosses val="autoZero"/>
        <c:auto val="1"/>
        <c:lblAlgn val="ctr"/>
        <c:lblOffset val="100"/>
        <c:noMultiLvlLbl val="0"/>
      </c:catAx>
      <c:valAx>
        <c:axId val="1194150096"/>
        <c:scaling>
          <c:logBase val="10"/>
          <c:orientation val="minMax"/>
          <c:max val="1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19414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Olfactometries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Olfact</c:v>
          </c:tx>
          <c:spPr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46-46DF-8DCB-86AC4C481D2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46-46DF-8DCB-86AC4C481D2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346-46DF-8DCB-86AC4C481D2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346-46DF-8DCB-86AC4C481D2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346-46DF-8DCB-86AC4C481D24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346-46DF-8DCB-86AC4C481D24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346-46DF-8DCB-86AC4C481D24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346-46DF-8DCB-86AC4C481D24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346-46DF-8DCB-86AC4C481D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a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Hoja1!$C$2:$C$11</c:f>
              <c:strCache>
                <c:ptCount val="10"/>
                <c:pt idx="0">
                  <c:v>ZdM-1</c:v>
                </c:pt>
                <c:pt idx="1">
                  <c:v>ZdC-1</c:v>
                </c:pt>
                <c:pt idx="2">
                  <c:v>DPL-1</c:v>
                </c:pt>
                <c:pt idx="3">
                  <c:v>AdC-1</c:v>
                </c:pt>
                <c:pt idx="4">
                  <c:v>ENV-1</c:v>
                </c:pt>
                <c:pt idx="5">
                  <c:v>AdC-2</c:v>
                </c:pt>
                <c:pt idx="6">
                  <c:v>DPL-2</c:v>
                </c:pt>
                <c:pt idx="7">
                  <c:v>ENV-2</c:v>
                </c:pt>
                <c:pt idx="8">
                  <c:v>ZdC-2</c:v>
                </c:pt>
                <c:pt idx="9">
                  <c:v>ZdM-2</c:v>
                </c:pt>
              </c:strCache>
            </c:strRef>
          </c:cat>
          <c:val>
            <c:numRef>
              <c:f>Hoja1!$D$2:$D$11</c:f>
              <c:numCache>
                <c:formatCode>General</c:formatCode>
                <c:ptCount val="10"/>
                <c:pt idx="0">
                  <c:v>134.16999999999999</c:v>
                </c:pt>
                <c:pt idx="1">
                  <c:v>85.98</c:v>
                </c:pt>
                <c:pt idx="2">
                  <c:v>12056.47</c:v>
                </c:pt>
                <c:pt idx="3">
                  <c:v>159.29</c:v>
                </c:pt>
                <c:pt idx="4">
                  <c:v>73.69</c:v>
                </c:pt>
                <c:pt idx="5">
                  <c:v>65.48</c:v>
                </c:pt>
                <c:pt idx="6">
                  <c:v>9971.2999999999993</c:v>
                </c:pt>
                <c:pt idx="7">
                  <c:v>69.34</c:v>
                </c:pt>
                <c:pt idx="8">
                  <c:v>115.95</c:v>
                </c:pt>
                <c:pt idx="9">
                  <c:v>118.96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7346-46DF-8DCB-86AC4C481D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8"/>
        <c:axId val="1194149616"/>
        <c:axId val="1194150096"/>
      </c:barChart>
      <c:catAx>
        <c:axId val="119414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194150096"/>
        <c:crosses val="autoZero"/>
        <c:auto val="1"/>
        <c:lblAlgn val="ctr"/>
        <c:lblOffset val="100"/>
        <c:noMultiLvlLbl val="0"/>
      </c:catAx>
      <c:valAx>
        <c:axId val="1194150096"/>
        <c:scaling>
          <c:logBase val="10"/>
          <c:orientation val="minMax"/>
          <c:max val="1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19414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Olfactometries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Olfact</c:v>
          </c:tx>
          <c:spPr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2-4A11-82B4-76389121C14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42-4A11-82B4-76389121C14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42-4A11-82B4-76389121C14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42-4A11-82B4-76389121C14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542-4A11-82B4-76389121C14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542-4A11-82B4-76389121C14A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542-4A11-82B4-76389121C14A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542-4A11-82B4-76389121C14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542-4A11-82B4-76389121C14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a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Hoja1!$C$2:$C$11</c:f>
              <c:strCache>
                <c:ptCount val="10"/>
                <c:pt idx="0">
                  <c:v>ZdM-1</c:v>
                </c:pt>
                <c:pt idx="1">
                  <c:v>ZdC-1</c:v>
                </c:pt>
                <c:pt idx="2">
                  <c:v>DPL-1</c:v>
                </c:pt>
                <c:pt idx="3">
                  <c:v>AdC-1</c:v>
                </c:pt>
                <c:pt idx="4">
                  <c:v>ENV-1</c:v>
                </c:pt>
                <c:pt idx="5">
                  <c:v>AdC-2</c:v>
                </c:pt>
                <c:pt idx="6">
                  <c:v>DPL-2</c:v>
                </c:pt>
                <c:pt idx="7">
                  <c:v>ENV-2</c:v>
                </c:pt>
                <c:pt idx="8">
                  <c:v>ZdC-2</c:v>
                </c:pt>
                <c:pt idx="9">
                  <c:v>ZdM-2</c:v>
                </c:pt>
              </c:strCache>
            </c:strRef>
          </c:cat>
          <c:val>
            <c:numRef>
              <c:f>Hoja1!$D$2:$D$11</c:f>
              <c:numCache>
                <c:formatCode>General</c:formatCode>
                <c:ptCount val="10"/>
                <c:pt idx="0">
                  <c:v>134.16999999999999</c:v>
                </c:pt>
                <c:pt idx="1">
                  <c:v>85.98</c:v>
                </c:pt>
                <c:pt idx="2">
                  <c:v>12056.47</c:v>
                </c:pt>
                <c:pt idx="3">
                  <c:v>159.29</c:v>
                </c:pt>
                <c:pt idx="4">
                  <c:v>73.69</c:v>
                </c:pt>
                <c:pt idx="5">
                  <c:v>65.48</c:v>
                </c:pt>
                <c:pt idx="6">
                  <c:v>9971.2999999999993</c:v>
                </c:pt>
                <c:pt idx="7">
                  <c:v>69.34</c:v>
                </c:pt>
                <c:pt idx="8">
                  <c:v>115.95</c:v>
                </c:pt>
                <c:pt idx="9">
                  <c:v>118.96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542-4A11-82B4-76389121C14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8"/>
        <c:axId val="1194149616"/>
        <c:axId val="1194150096"/>
      </c:barChart>
      <c:catAx>
        <c:axId val="119414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194150096"/>
        <c:crosses val="autoZero"/>
        <c:auto val="1"/>
        <c:lblAlgn val="ctr"/>
        <c:lblOffset val="100"/>
        <c:noMultiLvlLbl val="0"/>
      </c:catAx>
      <c:valAx>
        <c:axId val="1194150096"/>
        <c:scaling>
          <c:logBase val="10"/>
          <c:orientation val="minMax"/>
          <c:max val="1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19414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Olfactometries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Olfact</c:v>
          </c:tx>
          <c:spPr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B1-40F3-8E74-DC8C49861E5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B1-40F3-8E74-DC8C49861E5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B1-40F3-8E74-DC8C49861E5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B1-40F3-8E74-DC8C49861E5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AB1-40F3-8E74-DC8C49861E5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AB1-40F3-8E74-DC8C49861E5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AB1-40F3-8E74-DC8C49861E5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AB1-40F3-8E74-DC8C49861E5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AB1-40F3-8E74-DC8C49861E5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a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Hoja1!$C$2:$C$11</c:f>
              <c:strCache>
                <c:ptCount val="10"/>
                <c:pt idx="0">
                  <c:v>ZdM-1</c:v>
                </c:pt>
                <c:pt idx="1">
                  <c:v>ZdC-1</c:v>
                </c:pt>
                <c:pt idx="2">
                  <c:v>DPL-1</c:v>
                </c:pt>
                <c:pt idx="3">
                  <c:v>AdC-1</c:v>
                </c:pt>
                <c:pt idx="4">
                  <c:v>ENV-1</c:v>
                </c:pt>
                <c:pt idx="5">
                  <c:v>AdC-2</c:v>
                </c:pt>
                <c:pt idx="6">
                  <c:v>DPL-2</c:v>
                </c:pt>
                <c:pt idx="7">
                  <c:v>ENV-2</c:v>
                </c:pt>
                <c:pt idx="8">
                  <c:v>ZdC-2</c:v>
                </c:pt>
                <c:pt idx="9">
                  <c:v>ZdM-2</c:v>
                </c:pt>
              </c:strCache>
            </c:strRef>
          </c:cat>
          <c:val>
            <c:numRef>
              <c:f>Hoja1!$D$2:$D$11</c:f>
              <c:numCache>
                <c:formatCode>General</c:formatCode>
                <c:ptCount val="10"/>
                <c:pt idx="0">
                  <c:v>134.16999999999999</c:v>
                </c:pt>
                <c:pt idx="1">
                  <c:v>85.98</c:v>
                </c:pt>
                <c:pt idx="2">
                  <c:v>12056.47</c:v>
                </c:pt>
                <c:pt idx="3">
                  <c:v>159.29</c:v>
                </c:pt>
                <c:pt idx="4">
                  <c:v>73.69</c:v>
                </c:pt>
                <c:pt idx="5">
                  <c:v>65.48</c:v>
                </c:pt>
                <c:pt idx="6">
                  <c:v>9971.2999999999993</c:v>
                </c:pt>
                <c:pt idx="7">
                  <c:v>69.34</c:v>
                </c:pt>
                <c:pt idx="8">
                  <c:v>115.95</c:v>
                </c:pt>
                <c:pt idx="9">
                  <c:v>118.96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AB1-40F3-8E74-DC8C49861E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8"/>
        <c:axId val="1194149616"/>
        <c:axId val="1194150096"/>
      </c:barChart>
      <c:catAx>
        <c:axId val="119414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194150096"/>
        <c:crosses val="autoZero"/>
        <c:auto val="1"/>
        <c:lblAlgn val="ctr"/>
        <c:lblOffset val="100"/>
        <c:noMultiLvlLbl val="0"/>
      </c:catAx>
      <c:valAx>
        <c:axId val="1194150096"/>
        <c:scaling>
          <c:logBase val="10"/>
          <c:orientation val="minMax"/>
          <c:max val="1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19414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Olfactometries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Olfact</c:v>
          </c:tx>
          <c:spPr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7E-4F8E-917E-CDA33DFAD27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7E-4F8E-917E-CDA33DFAD27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7E-4F8E-917E-CDA33DFAD27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07E-4F8E-917E-CDA33DFAD27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07E-4F8E-917E-CDA33DFAD27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07E-4F8E-917E-CDA33DFAD27A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07E-4F8E-917E-CDA33DFAD27A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07E-4F8E-917E-CDA33DFAD27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07E-4F8E-917E-CDA33DFAD27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a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Hoja1!$C$2:$C$11</c:f>
              <c:strCache>
                <c:ptCount val="10"/>
                <c:pt idx="0">
                  <c:v>ZdM-1</c:v>
                </c:pt>
                <c:pt idx="1">
                  <c:v>ZdC-1</c:v>
                </c:pt>
                <c:pt idx="2">
                  <c:v>DPL-1</c:v>
                </c:pt>
                <c:pt idx="3">
                  <c:v>AdC-1</c:v>
                </c:pt>
                <c:pt idx="4">
                  <c:v>ENV-1</c:v>
                </c:pt>
                <c:pt idx="5">
                  <c:v>AdC-2</c:v>
                </c:pt>
                <c:pt idx="6">
                  <c:v>DPL-2</c:v>
                </c:pt>
                <c:pt idx="7">
                  <c:v>ENV-2</c:v>
                </c:pt>
                <c:pt idx="8">
                  <c:v>ZdC-2</c:v>
                </c:pt>
                <c:pt idx="9">
                  <c:v>ZdM-2</c:v>
                </c:pt>
              </c:strCache>
            </c:strRef>
          </c:cat>
          <c:val>
            <c:numRef>
              <c:f>Hoja1!$D$2:$D$11</c:f>
              <c:numCache>
                <c:formatCode>General</c:formatCode>
                <c:ptCount val="10"/>
                <c:pt idx="0">
                  <c:v>134.16999999999999</c:v>
                </c:pt>
                <c:pt idx="1">
                  <c:v>85.98</c:v>
                </c:pt>
                <c:pt idx="2">
                  <c:v>12056.47</c:v>
                </c:pt>
                <c:pt idx="3">
                  <c:v>159.29</c:v>
                </c:pt>
                <c:pt idx="4">
                  <c:v>73.69</c:v>
                </c:pt>
                <c:pt idx="5">
                  <c:v>65.48</c:v>
                </c:pt>
                <c:pt idx="6">
                  <c:v>9971.2999999999993</c:v>
                </c:pt>
                <c:pt idx="7">
                  <c:v>69.34</c:v>
                </c:pt>
                <c:pt idx="8">
                  <c:v>115.95</c:v>
                </c:pt>
                <c:pt idx="9">
                  <c:v>118.96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07E-4F8E-917E-CDA33DFAD2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8"/>
        <c:axId val="1194149616"/>
        <c:axId val="1194150096"/>
      </c:barChart>
      <c:catAx>
        <c:axId val="119414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194150096"/>
        <c:crosses val="autoZero"/>
        <c:auto val="1"/>
        <c:lblAlgn val="ctr"/>
        <c:lblOffset val="100"/>
        <c:noMultiLvlLbl val="0"/>
      </c:catAx>
      <c:valAx>
        <c:axId val="1194150096"/>
        <c:scaling>
          <c:logBase val="10"/>
          <c:orientation val="minMax"/>
          <c:max val="1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19414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Olfactometries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Olfact</c:v>
          </c:tx>
          <c:spPr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BE-4330-9A88-B1497A61863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BE-4330-9A88-B1497A61863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BE-4330-9A88-B1497A61863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BE-4330-9A88-B1497A61863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0BE-4330-9A88-B1497A61863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0BE-4330-9A88-B1497A61863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0BE-4330-9A88-B1497A618637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0BE-4330-9A88-B1497A618637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0BE-4330-9A88-B1497A61863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a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Hoja1!$C$2:$C$11</c:f>
              <c:strCache>
                <c:ptCount val="10"/>
                <c:pt idx="0">
                  <c:v>ZdM-1</c:v>
                </c:pt>
                <c:pt idx="1">
                  <c:v>ZdC-1</c:v>
                </c:pt>
                <c:pt idx="2">
                  <c:v>DPL-1</c:v>
                </c:pt>
                <c:pt idx="3">
                  <c:v>AdC-1</c:v>
                </c:pt>
                <c:pt idx="4">
                  <c:v>ENV-1</c:v>
                </c:pt>
                <c:pt idx="5">
                  <c:v>AdC-2</c:v>
                </c:pt>
                <c:pt idx="6">
                  <c:v>DPL-2</c:v>
                </c:pt>
                <c:pt idx="7">
                  <c:v>ENV-2</c:v>
                </c:pt>
                <c:pt idx="8">
                  <c:v>ZdC-2</c:v>
                </c:pt>
                <c:pt idx="9">
                  <c:v>ZdM-2</c:v>
                </c:pt>
              </c:strCache>
            </c:strRef>
          </c:cat>
          <c:val>
            <c:numRef>
              <c:f>Hoja1!$D$2:$D$11</c:f>
              <c:numCache>
                <c:formatCode>General</c:formatCode>
                <c:ptCount val="10"/>
                <c:pt idx="0">
                  <c:v>134.16999999999999</c:v>
                </c:pt>
                <c:pt idx="1">
                  <c:v>85.98</c:v>
                </c:pt>
                <c:pt idx="2">
                  <c:v>12056.47</c:v>
                </c:pt>
                <c:pt idx="3">
                  <c:v>159.29</c:v>
                </c:pt>
                <c:pt idx="4">
                  <c:v>73.69</c:v>
                </c:pt>
                <c:pt idx="5">
                  <c:v>65.48</c:v>
                </c:pt>
                <c:pt idx="6">
                  <c:v>9971.2999999999993</c:v>
                </c:pt>
                <c:pt idx="7">
                  <c:v>69.34</c:v>
                </c:pt>
                <c:pt idx="8">
                  <c:v>115.95</c:v>
                </c:pt>
                <c:pt idx="9">
                  <c:v>118.96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0BE-4330-9A88-B1497A6186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8"/>
        <c:axId val="1194149616"/>
        <c:axId val="1194150096"/>
      </c:barChart>
      <c:catAx>
        <c:axId val="119414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194150096"/>
        <c:crosses val="autoZero"/>
        <c:auto val="1"/>
        <c:lblAlgn val="ctr"/>
        <c:lblOffset val="100"/>
        <c:noMultiLvlLbl val="0"/>
      </c:catAx>
      <c:valAx>
        <c:axId val="1194150096"/>
        <c:scaling>
          <c:logBase val="10"/>
          <c:orientation val="minMax"/>
          <c:max val="1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19414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Olfactometries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a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Olfact</c:v>
          </c:tx>
          <c:spPr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0C-45F2-B028-489D0E215E1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0C-45F2-B028-489D0E215E1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B0C-45F2-B028-489D0E215E1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B0C-45F2-B028-489D0E215E1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B0C-45F2-B028-489D0E215E12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B0C-45F2-B028-489D0E215E12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B0C-45F2-B028-489D0E215E12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B0C-45F2-B028-489D0E215E12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B0C-45F2-B028-489D0E215E1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a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Hoja1!$C$2:$C$11</c:f>
              <c:strCache>
                <c:ptCount val="10"/>
                <c:pt idx="0">
                  <c:v>ZdM-1</c:v>
                </c:pt>
                <c:pt idx="1">
                  <c:v>ZdC-1</c:v>
                </c:pt>
                <c:pt idx="2">
                  <c:v>DPL-1</c:v>
                </c:pt>
                <c:pt idx="3">
                  <c:v>AdC-1</c:v>
                </c:pt>
                <c:pt idx="4">
                  <c:v>ENV-1</c:v>
                </c:pt>
                <c:pt idx="5">
                  <c:v>AdC-2</c:v>
                </c:pt>
                <c:pt idx="6">
                  <c:v>DPL-2</c:v>
                </c:pt>
                <c:pt idx="7">
                  <c:v>ENV-2</c:v>
                </c:pt>
                <c:pt idx="8">
                  <c:v>ZdC-2</c:v>
                </c:pt>
                <c:pt idx="9">
                  <c:v>ZdM-2</c:v>
                </c:pt>
              </c:strCache>
            </c:strRef>
          </c:cat>
          <c:val>
            <c:numRef>
              <c:f>Hoja1!$D$2:$D$11</c:f>
              <c:numCache>
                <c:formatCode>General</c:formatCode>
                <c:ptCount val="10"/>
                <c:pt idx="0">
                  <c:v>134.16999999999999</c:v>
                </c:pt>
                <c:pt idx="1">
                  <c:v>85.98</c:v>
                </c:pt>
                <c:pt idx="2">
                  <c:v>12056.47</c:v>
                </c:pt>
                <c:pt idx="3">
                  <c:v>159.29</c:v>
                </c:pt>
                <c:pt idx="4">
                  <c:v>73.69</c:v>
                </c:pt>
                <c:pt idx="5">
                  <c:v>65.48</c:v>
                </c:pt>
                <c:pt idx="6">
                  <c:v>9971.2999999999993</c:v>
                </c:pt>
                <c:pt idx="7">
                  <c:v>69.34</c:v>
                </c:pt>
                <c:pt idx="8">
                  <c:v>115.95</c:v>
                </c:pt>
                <c:pt idx="9">
                  <c:v>118.96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7B0C-45F2-B028-489D0E215E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8"/>
        <c:axId val="1194149616"/>
        <c:axId val="1194150096"/>
      </c:barChart>
      <c:catAx>
        <c:axId val="119414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194150096"/>
        <c:crosses val="autoZero"/>
        <c:auto val="1"/>
        <c:lblAlgn val="ctr"/>
        <c:lblOffset val="100"/>
        <c:noMultiLvlLbl val="0"/>
      </c:catAx>
      <c:valAx>
        <c:axId val="1194150096"/>
        <c:scaling>
          <c:logBase val="10"/>
          <c:orientation val="minMax"/>
          <c:max val="1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a-ES"/>
          </a:p>
        </c:txPr>
        <c:crossAx val="119414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a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F6E7A-739B-6A8E-1307-CB6C519C3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0A9BF1-A669-A811-B666-8155D43AC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29AF2-F769-F106-86A4-2C64F293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785E-A5A3-450E-A0C6-AA9C55448D6E}" type="datetimeFigureOut">
              <a:rPr lang="ca-ES" smtClean="0"/>
              <a:t>25/4/2025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CDC37-B11C-E025-E25E-A695036B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03756E-3053-DE0C-22A0-861D85D3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F931-3661-47BF-9546-1B1C3462FC5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5508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4BB52-C3A1-4FD3-8AE6-9D7524AF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7EBC82-D674-FD9A-89A4-957241280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4B8F72-44D2-34AD-DCB8-8557D360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785E-A5A3-450E-A0C6-AA9C55448D6E}" type="datetimeFigureOut">
              <a:rPr lang="ca-ES" smtClean="0"/>
              <a:t>25/4/2025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27D131-FC62-6B34-288F-31891D5E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42F66B-937A-59A0-4267-C551BCBA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F931-3661-47BF-9546-1B1C3462FC5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154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3AAB49-FB8F-86E2-643A-8C7EA7A7A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341D8A-E264-748A-2973-66704CE71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9B5C7A-3DF5-0C30-06BE-953FC2C2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785E-A5A3-450E-A0C6-AA9C55448D6E}" type="datetimeFigureOut">
              <a:rPr lang="ca-ES" smtClean="0"/>
              <a:t>25/4/2025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6394C7-77EC-92E6-550E-5AB50462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256350-BA47-DCE8-543F-995C955C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F931-3661-47BF-9546-1B1C3462FC5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6015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9FA8B-7B53-CE28-C129-DA093DF4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83E60-D847-70B0-4A13-D5917046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4D30E2-9C39-E59D-2636-FB997F1B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785E-A5A3-450E-A0C6-AA9C55448D6E}" type="datetimeFigureOut">
              <a:rPr lang="ca-ES" smtClean="0"/>
              <a:t>25/4/2025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D569E3-D84C-EA46-DA54-87582458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EBEDB1-AA7D-D149-C418-954D7957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F931-3661-47BF-9546-1B1C3462FC5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0620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0609C-067D-0574-7ED0-20D58A8B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484FBC-A6B6-63AE-F51A-2B5652367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35227F-FD9E-1B83-A459-FD119361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785E-A5A3-450E-A0C6-AA9C55448D6E}" type="datetimeFigureOut">
              <a:rPr lang="ca-ES" smtClean="0"/>
              <a:t>25/4/2025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6E851C-D46E-3516-9FF1-560568F1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97FC04-ABE8-C0DA-2BB5-A32B1697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F931-3661-47BF-9546-1B1C3462FC5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5312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FA04A-BA26-F6BA-3233-69893275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09CD8B-D625-0EC6-3E98-27C2A2A6A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4250DD-B4A4-2F3B-5000-11E3F4D76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C4B233-3750-8E88-6152-9056D38C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785E-A5A3-450E-A0C6-AA9C55448D6E}" type="datetimeFigureOut">
              <a:rPr lang="ca-ES" smtClean="0"/>
              <a:t>25/4/2025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6252B8-43A7-6637-2067-71211950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587A34-B6D5-4CC8-0E16-F5BA36D6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F931-3661-47BF-9546-1B1C3462FC5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2162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0023F-FD9E-DEB5-2196-5C08E157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2C4FB2-0832-0FF4-0909-84351D63B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2EC68B-F1A3-624E-8AA7-0A3F92B8A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9A444A-A3D6-1A33-50A3-5E7CEAB92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57F4C9-97F2-B06E-B936-A8DAC9477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97AC3F-7F55-6B37-5125-ECD62A5C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785E-A5A3-450E-A0C6-AA9C55448D6E}" type="datetimeFigureOut">
              <a:rPr lang="ca-ES" smtClean="0"/>
              <a:t>25/4/2025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8DBB307-DD7B-E336-2AD9-2C2647E5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FF9417-6CBE-5982-7576-54AD6271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F931-3661-47BF-9546-1B1C3462FC5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2488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B5F37-D747-E739-FCEE-1DF76900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8EF335-C5CA-ABB6-BBA6-5A50DC8F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785E-A5A3-450E-A0C6-AA9C55448D6E}" type="datetimeFigureOut">
              <a:rPr lang="ca-ES" smtClean="0"/>
              <a:t>25/4/2025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52056E-553C-AE78-5887-452058FD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42915F-70FF-0703-22FF-2A62C18B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F931-3661-47BF-9546-1B1C3462FC5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8040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1CAC81-8E18-3ECD-531E-8859F16C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785E-A5A3-450E-A0C6-AA9C55448D6E}" type="datetimeFigureOut">
              <a:rPr lang="ca-ES" smtClean="0"/>
              <a:t>25/4/2025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E1B2E6-F33E-C138-90B8-224D7A84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C34B87-800F-CF12-46D5-6DFDCD45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F931-3661-47BF-9546-1B1C3462FC5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8980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9A90E-34FE-B175-BA00-49F9DAF6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FB266A-9A20-2C08-DC66-5C9DB5973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677B0C-5664-F937-9BD3-3C54AD500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DDC7F9-3689-FF60-99ED-21C20DF7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785E-A5A3-450E-A0C6-AA9C55448D6E}" type="datetimeFigureOut">
              <a:rPr lang="ca-ES" smtClean="0"/>
              <a:t>25/4/2025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001D02-5797-B9AF-537A-02F3E198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5F91E7-B0C3-3BB7-1B2A-C3D55EC2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F931-3661-47BF-9546-1B1C3462FC5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2591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B982B-D86C-5DF6-0040-0F2F3D66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534F52-A063-9199-C914-DEC6C50A4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E8BAC4-F52B-44C3-0F8F-C9E95481B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84D9A-EBCC-0D3D-EB92-4264ABA80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785E-A5A3-450E-A0C6-AA9C55448D6E}" type="datetimeFigureOut">
              <a:rPr lang="ca-ES" smtClean="0"/>
              <a:t>25/4/2025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50ED43-4848-FAC7-1775-75A30D65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1ED8CE-866F-90AB-CE7A-88C779AA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F931-3661-47BF-9546-1B1C3462FC5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0193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F1FAC6-9A75-5368-1CEB-4049D1D3E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3B80F9-F84F-90F6-4BEE-3B20E50A7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FA2BCB-6720-F844-34D6-476D045F9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C785E-A5A3-450E-A0C6-AA9C55448D6E}" type="datetimeFigureOut">
              <a:rPr lang="ca-ES" smtClean="0"/>
              <a:t>25/4/2025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FF21B0-6924-9CD4-0796-0F0F32BD7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0D4F5A-08B2-9073-1C4E-161949839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5F931-3661-47BF-9546-1B1C3462FC54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6087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chart" Target="../charts/chart9.xml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chart" Target="../charts/chart10.xml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chart" Target="../charts/chart1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chart" Target="../charts/chart2.xm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chart" Target="../charts/chart3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chart" Target="../charts/chart4.xml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chart" Target="../charts/chart5.xml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chart" Target="../charts/chart6.xml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chart" Target="../charts/chart7.xml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7" Type="http://schemas.openxmlformats.org/officeDocument/2006/relationships/chart" Target="../charts/chart8.xml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D2223AF-297B-EBE6-B5BF-CA85B2AC6B86}"/>
              </a:ext>
            </a:extLst>
          </p:cNvPr>
          <p:cNvSpPr txBox="1"/>
          <p:nvPr/>
        </p:nvSpPr>
        <p:spPr>
          <a:xfrm>
            <a:off x="268356" y="-4832"/>
            <a:ext cx="5827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200" dirty="0"/>
              <a:t>BLANCK Data </a:t>
            </a:r>
            <a:r>
              <a:rPr lang="ca-ES" sz="3200" dirty="0" err="1"/>
              <a:t>from</a:t>
            </a:r>
            <a:r>
              <a:rPr lang="ca-ES" sz="3200" dirty="0"/>
              <a:t> Gas Sensors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8F9D7E2-7B38-9B1F-D22A-86E5965E1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753" y="306482"/>
            <a:ext cx="4510187" cy="338264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CBBB35-04FF-BF91-29D7-27A7EEA2A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568" y="305122"/>
            <a:ext cx="4512000" cy="338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58A2DA5-D121-6887-B5EC-9BF8F6A15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017" y="305122"/>
            <a:ext cx="4512000" cy="3384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9A31889-3058-B824-5CD5-B9F431CAB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9567" y="3474000"/>
            <a:ext cx="4512000" cy="3384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1B59F2F-6465-33CD-EEF9-3D8F26AFD7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017" y="3474000"/>
            <a:ext cx="4512000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0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7770E3E-8F4D-0FFA-23FE-5188062ED31A}"/>
              </a:ext>
            </a:extLst>
          </p:cNvPr>
          <p:cNvSpPr txBox="1"/>
          <p:nvPr/>
        </p:nvSpPr>
        <p:spPr>
          <a:xfrm>
            <a:off x="268356" y="-4832"/>
            <a:ext cx="9442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200" dirty="0" err="1"/>
              <a:t>ZdC</a:t>
            </a:r>
            <a:r>
              <a:rPr lang="ca-ES" sz="3200" dirty="0"/>
              <a:t> round 2 Data </a:t>
            </a:r>
            <a:r>
              <a:rPr lang="ca-ES" sz="3200" dirty="0" err="1"/>
              <a:t>from</a:t>
            </a:r>
            <a:r>
              <a:rPr lang="ca-ES" sz="3200" dirty="0"/>
              <a:t> Gas Sensors (no </a:t>
            </a:r>
            <a:r>
              <a:rPr lang="ca-ES" sz="3200" dirty="0" err="1"/>
              <a:t>time</a:t>
            </a:r>
            <a:r>
              <a:rPr lang="ca-ES" sz="3200" dirty="0"/>
              <a:t> </a:t>
            </a:r>
            <a:r>
              <a:rPr lang="ca-ES" sz="3200" dirty="0" err="1"/>
              <a:t>reference</a:t>
            </a:r>
            <a:r>
              <a:rPr lang="ca-ES" sz="3200" dirty="0"/>
              <a:t>)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6D1593B-70D1-E0B8-7D2D-C08F8DD96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" y="307433"/>
            <a:ext cx="4512000" cy="3384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9A4A02D-9A21-C832-5477-0315BE96E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930" y="307433"/>
            <a:ext cx="4512000" cy="3384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95BBAEE-034B-1FAA-1355-779767005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974" y="307433"/>
            <a:ext cx="4512000" cy="338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BFB78E7-38A6-D377-1A57-7DDB5D6E3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8844" y="3429000"/>
            <a:ext cx="4512000" cy="3384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AC5F762-7732-C6DE-5C8F-B88D6419E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6565" y="3429000"/>
            <a:ext cx="4512000" cy="3384000"/>
          </a:xfrm>
          <a:prstGeom prst="rect">
            <a:avLst/>
          </a:prstGeom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265E247F-FC4C-14B5-1A28-E702C97FC0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806164"/>
              </p:ext>
            </p:extLst>
          </p:nvPr>
        </p:nvGraphicFramePr>
        <p:xfrm>
          <a:off x="7888724" y="3670567"/>
          <a:ext cx="41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0516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62AE578-6E41-A528-DE93-AC73D89BB437}"/>
              </a:ext>
            </a:extLst>
          </p:cNvPr>
          <p:cNvSpPr txBox="1"/>
          <p:nvPr/>
        </p:nvSpPr>
        <p:spPr>
          <a:xfrm>
            <a:off x="268356" y="-4832"/>
            <a:ext cx="732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200" dirty="0" err="1"/>
              <a:t>ZdM</a:t>
            </a:r>
            <a:r>
              <a:rPr lang="ca-ES" sz="3200" dirty="0"/>
              <a:t> round 2 Data </a:t>
            </a:r>
            <a:r>
              <a:rPr lang="ca-ES" sz="3200" dirty="0" err="1"/>
              <a:t>from</a:t>
            </a:r>
            <a:r>
              <a:rPr lang="ca-ES" sz="3200" dirty="0"/>
              <a:t> Gas Sensors 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6B58486-ED33-30B0-F0D5-3A6188E82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000" y="3474000"/>
            <a:ext cx="4512000" cy="33840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3B6734F-4DE3-FF4F-E10E-64ECE549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026" y="3474000"/>
            <a:ext cx="4512000" cy="33840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5CB0D55-60D4-DD9E-3FC4-FC0EBED6A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9026" y="334972"/>
            <a:ext cx="4512000" cy="33840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7B603DC4-5536-5F32-5754-50D05C3F2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000" y="334972"/>
            <a:ext cx="4512000" cy="33840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1E4E36F9-4CB3-C2DB-FF52-97DE4D8A0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618" y="334972"/>
            <a:ext cx="4512000" cy="3384000"/>
          </a:xfrm>
          <a:prstGeom prst="rect">
            <a:avLst/>
          </a:prstGeom>
        </p:spPr>
      </p:pic>
      <p:graphicFrame>
        <p:nvGraphicFramePr>
          <p:cNvPr id="27" name="Gráfico 26">
            <a:extLst>
              <a:ext uri="{FF2B5EF4-FFF2-40B4-BE49-F238E27FC236}">
                <a16:creationId xmlns:a16="http://schemas.microsoft.com/office/drawing/2014/main" id="{265E247F-FC4C-14B5-1A28-E702C97FC0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711792"/>
              </p:ext>
            </p:extLst>
          </p:nvPr>
        </p:nvGraphicFramePr>
        <p:xfrm>
          <a:off x="7924618" y="3643028"/>
          <a:ext cx="41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24431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EC80C64-D462-9531-C183-599F84537992}"/>
              </a:ext>
            </a:extLst>
          </p:cNvPr>
          <p:cNvSpPr txBox="1"/>
          <p:nvPr/>
        </p:nvSpPr>
        <p:spPr>
          <a:xfrm>
            <a:off x="268356" y="-4832"/>
            <a:ext cx="732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200" dirty="0" err="1"/>
              <a:t>ZdM</a:t>
            </a:r>
            <a:r>
              <a:rPr lang="ca-ES" sz="3200" dirty="0"/>
              <a:t> round 1 Data </a:t>
            </a:r>
            <a:r>
              <a:rPr lang="ca-ES" sz="3200" dirty="0" err="1"/>
              <a:t>from</a:t>
            </a:r>
            <a:r>
              <a:rPr lang="ca-ES" sz="3200" dirty="0"/>
              <a:t> Gas Sensors 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6BD7FBF-3600-B9E2-5F01-908CB94E6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269" y="325507"/>
            <a:ext cx="4512000" cy="33840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8934C54-31E0-4B5D-5554-C16201F19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26" y="325507"/>
            <a:ext cx="4512000" cy="33840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54B324F-3041-6CA4-3FE4-08F5E2199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121" y="325507"/>
            <a:ext cx="4512000" cy="33840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FB0AD84-9E50-F31B-FE74-93C08C160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9269" y="3474000"/>
            <a:ext cx="4512000" cy="33840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4ABB8758-CD59-808E-2B72-E6932450BA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0926" y="3474000"/>
            <a:ext cx="4512000" cy="3384000"/>
          </a:xfrm>
          <a:prstGeom prst="rect">
            <a:avLst/>
          </a:prstGeom>
        </p:spPr>
      </p:pic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265E247F-FC4C-14B5-1A28-E702C97FC0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542673"/>
              </p:ext>
            </p:extLst>
          </p:nvPr>
        </p:nvGraphicFramePr>
        <p:xfrm>
          <a:off x="8055300" y="3709506"/>
          <a:ext cx="41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0017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75760B3-B99B-AE44-2D68-7284A62A07B8}"/>
              </a:ext>
            </a:extLst>
          </p:cNvPr>
          <p:cNvSpPr txBox="1"/>
          <p:nvPr/>
        </p:nvSpPr>
        <p:spPr>
          <a:xfrm>
            <a:off x="268356" y="-4832"/>
            <a:ext cx="732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200" dirty="0" err="1"/>
              <a:t>ZdC</a:t>
            </a:r>
            <a:r>
              <a:rPr lang="ca-ES" sz="3200" dirty="0"/>
              <a:t> round 1 Data </a:t>
            </a:r>
            <a:r>
              <a:rPr lang="ca-ES" sz="3200" dirty="0" err="1"/>
              <a:t>from</a:t>
            </a:r>
            <a:r>
              <a:rPr lang="ca-ES" sz="3200" dirty="0"/>
              <a:t> Gas Sensors 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9B50EF8-B00C-2FE9-F0B3-B0FFD12A8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000" y="3429000"/>
            <a:ext cx="4512000" cy="33840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B35F6FE-77C9-07B6-3069-A3A525BF6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9270" y="3429000"/>
            <a:ext cx="4512000" cy="33840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C3C9075-8D24-5982-6169-81D90A207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272" y="312472"/>
            <a:ext cx="4512000" cy="33840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10F2033B-D115-D908-4AEF-BE7150ECC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000" y="312472"/>
            <a:ext cx="4512000" cy="33840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6539106-1248-9D95-BE68-BBB840E9D5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9270" y="312472"/>
            <a:ext cx="4512000" cy="3384000"/>
          </a:xfrm>
          <a:prstGeom prst="rect">
            <a:avLst/>
          </a:prstGeom>
        </p:spPr>
      </p:pic>
      <p:graphicFrame>
        <p:nvGraphicFramePr>
          <p:cNvPr id="27" name="Gráfico 26">
            <a:extLst>
              <a:ext uri="{FF2B5EF4-FFF2-40B4-BE49-F238E27FC236}">
                <a16:creationId xmlns:a16="http://schemas.microsoft.com/office/drawing/2014/main" id="{265E247F-FC4C-14B5-1A28-E702C97FC0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873414"/>
              </p:ext>
            </p:extLst>
          </p:nvPr>
        </p:nvGraphicFramePr>
        <p:xfrm>
          <a:off x="7964374" y="3665528"/>
          <a:ext cx="41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84364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B9FCE6B-9384-2136-E0FA-BF0B428CE26E}"/>
              </a:ext>
            </a:extLst>
          </p:cNvPr>
          <p:cNvSpPr txBox="1"/>
          <p:nvPr/>
        </p:nvSpPr>
        <p:spPr>
          <a:xfrm>
            <a:off x="268356" y="-4832"/>
            <a:ext cx="732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200" dirty="0"/>
              <a:t>DPL round 1 Data </a:t>
            </a:r>
            <a:r>
              <a:rPr lang="ca-ES" sz="3200" dirty="0" err="1"/>
              <a:t>from</a:t>
            </a:r>
            <a:r>
              <a:rPr lang="ca-ES" sz="3200" dirty="0"/>
              <a:t> Gas Sensors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21AB20-5B0B-A184-496A-7AA3326BC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000" y="3474000"/>
            <a:ext cx="4512000" cy="3384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AB4950A-E5ED-D21A-E815-2F6ACE336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8539" y="3474000"/>
            <a:ext cx="4512000" cy="3384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7ED5661-4A6C-3065-B1C1-BD46EEE6B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541" y="317372"/>
            <a:ext cx="4512000" cy="338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5647F81-7592-56D6-497B-BF66D2B3F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000" y="317372"/>
            <a:ext cx="4512000" cy="3384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3C61812-44A8-0A2B-E538-5FA316418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38539" y="317372"/>
            <a:ext cx="4512000" cy="3384000"/>
          </a:xfrm>
          <a:prstGeom prst="rect">
            <a:avLst/>
          </a:prstGeom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265E247F-FC4C-14B5-1A28-E702C97FC0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847324"/>
              </p:ext>
            </p:extLst>
          </p:nvPr>
        </p:nvGraphicFramePr>
        <p:xfrm>
          <a:off x="7918541" y="3660628"/>
          <a:ext cx="41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8655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470B375-662D-DF18-6700-4D2673284473}"/>
              </a:ext>
            </a:extLst>
          </p:cNvPr>
          <p:cNvSpPr txBox="1"/>
          <p:nvPr/>
        </p:nvSpPr>
        <p:spPr>
          <a:xfrm>
            <a:off x="268356" y="-4832"/>
            <a:ext cx="732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200" dirty="0" err="1"/>
              <a:t>AdC</a:t>
            </a:r>
            <a:r>
              <a:rPr lang="ca-ES" sz="3200" dirty="0"/>
              <a:t> round 1 Data </a:t>
            </a:r>
            <a:r>
              <a:rPr lang="ca-ES" sz="3200" dirty="0" err="1"/>
              <a:t>from</a:t>
            </a:r>
            <a:r>
              <a:rPr lang="ca-ES" sz="3200" dirty="0"/>
              <a:t> Gas Sensors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2AF0DFA-37C4-66FC-BDFC-7D1469BB8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087" y="3474000"/>
            <a:ext cx="4512000" cy="3384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6DA9216-9942-219A-7A42-E9F9EA920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939" y="287555"/>
            <a:ext cx="4512000" cy="3384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A3AD8A3-71E2-4658-B261-627AE73A5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000" y="334972"/>
            <a:ext cx="4512000" cy="338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E86AC06-EB16-9C48-DDC3-4A35829D0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9087" y="287555"/>
            <a:ext cx="4512000" cy="3384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3E6AC9E-B5B9-F740-2F7C-E9EF110E8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2144" y="3474000"/>
            <a:ext cx="4512000" cy="3384000"/>
          </a:xfrm>
          <a:prstGeom prst="rect">
            <a:avLst/>
          </a:prstGeom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265E247F-FC4C-14B5-1A28-E702C97FC0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658461"/>
              </p:ext>
            </p:extLst>
          </p:nvPr>
        </p:nvGraphicFramePr>
        <p:xfrm>
          <a:off x="7829089" y="3685612"/>
          <a:ext cx="41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89690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B30162-98F3-902C-2EA9-6AFDDD62B80B}"/>
              </a:ext>
            </a:extLst>
          </p:cNvPr>
          <p:cNvSpPr txBox="1"/>
          <p:nvPr/>
        </p:nvSpPr>
        <p:spPr>
          <a:xfrm>
            <a:off x="268356" y="-4832"/>
            <a:ext cx="732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200" dirty="0"/>
              <a:t>ENV round 1 Data </a:t>
            </a:r>
            <a:r>
              <a:rPr lang="ca-ES" sz="3200" dirty="0" err="1"/>
              <a:t>from</a:t>
            </a:r>
            <a:r>
              <a:rPr lang="ca-ES" sz="3200" dirty="0"/>
              <a:t> Gas Sensors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AE05AD0-1CB4-D3D9-17D4-A4ACE4DFD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31" y="3474000"/>
            <a:ext cx="4512000" cy="3384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91723F2-803C-1C33-0353-14ABBCC8B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8844" y="3474000"/>
            <a:ext cx="4512000" cy="3384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14540C5-E948-F39C-E0BF-8004DFCDD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846" y="315094"/>
            <a:ext cx="4512000" cy="338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58BE677-1971-8149-339E-04FF92D3C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000" y="315094"/>
            <a:ext cx="4512000" cy="3384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56C27C6-6651-6BE0-8081-2D5DCD8B7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88844" y="315094"/>
            <a:ext cx="4512000" cy="3384000"/>
          </a:xfrm>
          <a:prstGeom prst="rect">
            <a:avLst/>
          </a:prstGeom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265E247F-FC4C-14B5-1A28-E702C97FC0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785652"/>
              </p:ext>
            </p:extLst>
          </p:nvPr>
        </p:nvGraphicFramePr>
        <p:xfrm>
          <a:off x="7868846" y="3662906"/>
          <a:ext cx="41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7147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369F7FE-201E-E58E-8AFF-93E5B455FFA0}"/>
              </a:ext>
            </a:extLst>
          </p:cNvPr>
          <p:cNvSpPr txBox="1"/>
          <p:nvPr/>
        </p:nvSpPr>
        <p:spPr>
          <a:xfrm>
            <a:off x="268356" y="-4832"/>
            <a:ext cx="732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200" dirty="0" err="1"/>
              <a:t>AdC</a:t>
            </a:r>
            <a:r>
              <a:rPr lang="ca-ES" sz="3200" dirty="0"/>
              <a:t> round 2 Data </a:t>
            </a:r>
            <a:r>
              <a:rPr lang="ca-ES" sz="3200" dirty="0" err="1"/>
              <a:t>from</a:t>
            </a:r>
            <a:r>
              <a:rPr lang="ca-ES" sz="3200" dirty="0"/>
              <a:t> Gas Sensors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CA74838-CAD6-1A2B-6B7D-4EA8990BC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81" y="3429000"/>
            <a:ext cx="4512000" cy="3384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DCF3BC8-CEC4-1573-CF76-14428F12E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904" y="3429000"/>
            <a:ext cx="4512000" cy="3384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383B624-CD45-878A-7967-E78CC16AA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236" y="287555"/>
            <a:ext cx="4512000" cy="338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D6517EB-2B09-3D0A-34BC-7633718BF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666" y="337388"/>
            <a:ext cx="4512000" cy="3384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87BA6CA-1B05-48F6-75C2-65657096D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78904" y="287555"/>
            <a:ext cx="4512000" cy="3384000"/>
          </a:xfrm>
          <a:prstGeom prst="rect">
            <a:avLst/>
          </a:prstGeom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265E247F-FC4C-14B5-1A28-E702C97FC0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845636"/>
              </p:ext>
            </p:extLst>
          </p:nvPr>
        </p:nvGraphicFramePr>
        <p:xfrm>
          <a:off x="7892976" y="3640612"/>
          <a:ext cx="41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3022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4C6714E-96E1-7E79-0B64-D83DB997C67A}"/>
              </a:ext>
            </a:extLst>
          </p:cNvPr>
          <p:cNvSpPr txBox="1"/>
          <p:nvPr/>
        </p:nvSpPr>
        <p:spPr>
          <a:xfrm>
            <a:off x="268356" y="-4832"/>
            <a:ext cx="732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200" dirty="0"/>
              <a:t>DPL round 2 Data </a:t>
            </a:r>
            <a:r>
              <a:rPr lang="ca-ES" sz="3200" dirty="0" err="1"/>
              <a:t>from</a:t>
            </a:r>
            <a:r>
              <a:rPr lang="ca-ES" sz="3200" dirty="0"/>
              <a:t> Gas Sensors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4FFA9B-731F-DF8A-B24C-A841DDD69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608" y="3474000"/>
            <a:ext cx="4512000" cy="3384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8ECADD7-7A81-9606-DC7C-1B6770D08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8600" y="3474000"/>
            <a:ext cx="4512000" cy="3384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CC99B9C-BCD9-A6EC-528E-92BB710A8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278" y="305155"/>
            <a:ext cx="4512000" cy="3384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1D881C-AA61-3E1A-7415-BAD67032C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486" y="305155"/>
            <a:ext cx="4512000" cy="3384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1436E32-352D-8F39-CEF6-28992ED7F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8600" y="305155"/>
            <a:ext cx="4512000" cy="3384000"/>
          </a:xfrm>
          <a:prstGeom prst="rect">
            <a:avLst/>
          </a:prstGeom>
        </p:spPr>
      </p:pic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265E247F-FC4C-14B5-1A28-E702C97FC0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569123"/>
              </p:ext>
            </p:extLst>
          </p:nvPr>
        </p:nvGraphicFramePr>
        <p:xfrm>
          <a:off x="7908602" y="3726000"/>
          <a:ext cx="41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07544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630F327-2122-6A66-2809-034E72393FDB}"/>
              </a:ext>
            </a:extLst>
          </p:cNvPr>
          <p:cNvSpPr txBox="1"/>
          <p:nvPr/>
        </p:nvSpPr>
        <p:spPr>
          <a:xfrm>
            <a:off x="268356" y="-4832"/>
            <a:ext cx="732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3200" dirty="0"/>
              <a:t>ENV round 2 Data </a:t>
            </a:r>
            <a:r>
              <a:rPr lang="ca-ES" sz="3200" dirty="0" err="1"/>
              <a:t>from</a:t>
            </a:r>
            <a:r>
              <a:rPr lang="ca-ES" sz="3200" dirty="0"/>
              <a:t> Gas Sensors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2F381E1-D06B-A6ED-12F6-444568B2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200" y="3474000"/>
            <a:ext cx="4512000" cy="3384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2CAA204-EC4D-2DD8-5160-097C20E9B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269" y="317372"/>
            <a:ext cx="4512000" cy="3384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676BD74-440C-B706-BE2A-0C27B8164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320" y="322754"/>
            <a:ext cx="4512000" cy="338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A4AA53D-3717-2A2B-0740-3319399F0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8967" y="317372"/>
            <a:ext cx="4512000" cy="3384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67EA91E-8E5A-8DDB-7D73-FEA5F8099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9087" y="3474000"/>
            <a:ext cx="4512000" cy="3384000"/>
          </a:xfrm>
          <a:prstGeom prst="rect">
            <a:avLst/>
          </a:prstGeom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265E247F-FC4C-14B5-1A28-E702C97FC0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696653"/>
              </p:ext>
            </p:extLst>
          </p:nvPr>
        </p:nvGraphicFramePr>
        <p:xfrm>
          <a:off x="7895556" y="3655246"/>
          <a:ext cx="41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266572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90</Words>
  <Application>Microsoft Office PowerPoint</Application>
  <PresentationFormat>Panorámica</PresentationFormat>
  <Paragraphs>21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Alonso Valdesueiro</dc:creator>
  <cp:lastModifiedBy>Javier Alonso Valdesueiro</cp:lastModifiedBy>
  <cp:revision>93</cp:revision>
  <dcterms:created xsi:type="dcterms:W3CDTF">2025-04-25T08:55:49Z</dcterms:created>
  <dcterms:modified xsi:type="dcterms:W3CDTF">2025-04-25T13:43:56Z</dcterms:modified>
</cp:coreProperties>
</file>