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5BFDF-7299-0E11-2CD7-4614904F5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0504BC-7BC9-3293-4019-BAD6391A1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FF61EE-F53C-3BDC-8979-1C7D199A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CE9A-AB38-432D-AF50-9DEC25F66DD9}" type="datetimeFigureOut">
              <a:rPr lang="ca-ES" smtClean="0"/>
              <a:t>17/9/2024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F64210-2085-9ADD-D721-B34D1DB3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D88650-520B-B029-2E15-FBE88AC7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F603-D987-4FF8-B8A4-E38EA4985BC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5356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9F9EE-BE0A-6C12-46FC-4C36707C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80E251-7334-293C-8CD6-8C449C2A5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05DB9D-C138-69AF-2592-4BBB1813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CE9A-AB38-432D-AF50-9DEC25F66DD9}" type="datetimeFigureOut">
              <a:rPr lang="ca-ES" smtClean="0"/>
              <a:t>17/9/2024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8C25F9-1FC5-CCF1-92A7-E68D054B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48A1A7-DF2C-838D-3DC3-43203FC3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F603-D987-4FF8-B8A4-E38EA4985BC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2567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6AC47F-63A8-9364-A3A9-2C85BF3BB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FE0CDA-1E40-03B2-5B76-A8465566E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D06546-4181-AADF-2D02-61CF3A295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CE9A-AB38-432D-AF50-9DEC25F66DD9}" type="datetimeFigureOut">
              <a:rPr lang="ca-ES" smtClean="0"/>
              <a:t>17/9/2024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A1BA0C-E819-1E82-24A0-68F3880D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EE71FE-A10A-4AB5-AD34-3B6DB555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F603-D987-4FF8-B8A4-E38EA4985BC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057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10648-2D18-991B-836E-1C15D5F5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0119AC-56B5-F59B-620D-B6E6B614B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6C2E91-20B5-B206-DB8A-9368A5AB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CE9A-AB38-432D-AF50-9DEC25F66DD9}" type="datetimeFigureOut">
              <a:rPr lang="ca-ES" smtClean="0"/>
              <a:t>17/9/2024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862A68-16F2-956F-D054-C27F3A1A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6D4074-EE68-171A-37A1-BFA7C1A9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F603-D987-4FF8-B8A4-E38EA4985BC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1768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EA9D5-72B5-6234-E795-7BFB9582F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DC3C51-B4ED-7EAE-0C7E-1460FD44B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877507-D81C-7B0C-D4BC-436893F48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CE9A-AB38-432D-AF50-9DEC25F66DD9}" type="datetimeFigureOut">
              <a:rPr lang="ca-ES" smtClean="0"/>
              <a:t>17/9/2024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FC32C0-2195-E47D-8FDD-EB27E691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954DD5-313B-C8BA-2089-8B822EA0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F603-D987-4FF8-B8A4-E38EA4985BC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9387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7ACA9-108A-D807-5EC6-69E56EAE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37A0AF-FAD4-DE09-5A2A-F826F1593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8F567B-2F54-2F3F-DACA-4252286C2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281D9A-4556-9AD3-98BB-805310F0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CE9A-AB38-432D-AF50-9DEC25F66DD9}" type="datetimeFigureOut">
              <a:rPr lang="ca-ES" smtClean="0"/>
              <a:t>17/9/2024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935255-6081-7CB4-C307-AE1E4EF0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7ED202-6606-F73D-9F9D-186824EB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F603-D987-4FF8-B8A4-E38EA4985BC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3211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2D496-2F72-3FAB-424A-F08BC401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80EBB0-F52D-A10A-9C38-96F97DA61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C1ACBA-9B3D-2B13-92B6-136194955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26A4B7-D57A-D099-25AA-5B204044D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F01F20-F655-58A3-EF34-763C91138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7EC1401-5933-EB9D-0FE3-A4E1351D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CE9A-AB38-432D-AF50-9DEC25F66DD9}" type="datetimeFigureOut">
              <a:rPr lang="ca-ES" smtClean="0"/>
              <a:t>17/9/2024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E3599D6-8205-99D8-C84F-9DCCDC79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F19C10-E373-84BE-7264-17D6C87A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F603-D987-4FF8-B8A4-E38EA4985BC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3578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F0E7F-1BB8-2451-A4AF-5CF414AD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0D5B09-1E53-7E81-6BA6-31F617A7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CE9A-AB38-432D-AF50-9DEC25F66DD9}" type="datetimeFigureOut">
              <a:rPr lang="ca-ES" smtClean="0"/>
              <a:t>17/9/2024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B5D854-8047-59F1-477B-0D34779B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876AD9-2BE1-60E4-3769-5983369F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F603-D987-4FF8-B8A4-E38EA4985BC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4236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8771C2A-EC22-33BF-8DF8-F469C00F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CE9A-AB38-432D-AF50-9DEC25F66DD9}" type="datetimeFigureOut">
              <a:rPr lang="ca-ES" smtClean="0"/>
              <a:t>17/9/2024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11F615B-69F6-926B-6D87-E4B36E8D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DC5D63-F6FC-E302-1F8C-865EF222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F603-D987-4FF8-B8A4-E38EA4985BC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350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1D38D-65D9-7D27-08A6-F702103DC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0EEC70-C9EA-2C9B-087F-939A881D8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65C9C5-A89B-B233-2AD1-BE19ED12B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1E4EB2-C2C4-C07C-43EA-6ABE685E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CE9A-AB38-432D-AF50-9DEC25F66DD9}" type="datetimeFigureOut">
              <a:rPr lang="ca-ES" smtClean="0"/>
              <a:t>17/9/2024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32F95F-8791-A05E-E8FE-8BBE5DFB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3C5235-51AD-F209-616D-C3543812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F603-D987-4FF8-B8A4-E38EA4985BC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2650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35678-961E-E528-632A-8F63E1CFA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676C4CE-A078-E367-29EA-94787013B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E46552-9DCA-E0E2-AF40-72472DD26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2FD8A9-E77E-4625-5C2E-CF5F315A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CE9A-AB38-432D-AF50-9DEC25F66DD9}" type="datetimeFigureOut">
              <a:rPr lang="ca-ES" smtClean="0"/>
              <a:t>17/9/2024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43820C-605F-4AD5-0A62-69E4C27E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4684F2-76C9-009D-4D61-B707D1C4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F603-D987-4FF8-B8A4-E38EA4985BC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7346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C6311C-BE35-72EE-4957-0D58E7F4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72A61E-76C9-4140-4862-B05FB1AFC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720C8E-3D64-367F-0AA3-5FD6C6A07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D4CE9A-AB38-432D-AF50-9DEC25F66DD9}" type="datetimeFigureOut">
              <a:rPr lang="ca-ES" smtClean="0"/>
              <a:t>17/9/2024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29D1CB-2C3D-7D22-5887-1144DCAEC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1BE8EE-0B8C-6F26-B5DF-6479937AF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09F603-D987-4FF8-B8A4-E38EA4985BC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6052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720BA9A-5DFC-8B63-F685-8ED5DD3BA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43480"/>
            <a:ext cx="5294716" cy="39710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CAF45C7C-8849-D153-0FF8-AB0AEF9E3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443482"/>
            <a:ext cx="5294715" cy="397103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E317DE7-56E3-F849-A576-5BCA6AD69E0B}"/>
              </a:ext>
            </a:extLst>
          </p:cNvPr>
          <p:cNvSpPr txBox="1"/>
          <p:nvPr/>
        </p:nvSpPr>
        <p:spPr>
          <a:xfrm>
            <a:off x="822960" y="1036320"/>
            <a:ext cx="548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3200" dirty="0"/>
              <a:t>a)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B8B74FB-BD9C-A9A3-FA78-436D624DA84C}"/>
              </a:ext>
            </a:extLst>
          </p:cNvPr>
          <p:cNvSpPr txBox="1"/>
          <p:nvPr/>
        </p:nvSpPr>
        <p:spPr>
          <a:xfrm>
            <a:off x="6700225" y="1036319"/>
            <a:ext cx="548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3200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9897112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Javier Alonso Valdesueiro</dc:creator>
  <cp:lastModifiedBy>Javier Alonso Valdesueiro</cp:lastModifiedBy>
  <cp:revision>1</cp:revision>
  <dcterms:created xsi:type="dcterms:W3CDTF">2024-09-17T07:24:44Z</dcterms:created>
  <dcterms:modified xsi:type="dcterms:W3CDTF">2024-09-17T07:27:47Z</dcterms:modified>
</cp:coreProperties>
</file>