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52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40742-B3A0-34A8-D7B6-4E72C6DE1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50866-2E47-75D8-E1DD-241A372F3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9A683-1473-2766-6160-01EC701D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9606A-0497-4EDA-379E-6D443EB4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989333-65AD-A8CB-9D51-2408F38F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4934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B7913-C2E9-E627-CB3D-CF369B34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9E6F4B-91D5-BEF7-B1CD-BEB55672D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B2BEF-F75B-931E-09C9-4B362841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C98A2A-F6FA-7795-507C-4D257C7E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D1D01-42BA-9424-A613-CABF9878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79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69DC20-EE8A-61E4-40FD-5E4CF1966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CFC219-2D7D-9B4B-BD4F-CEAC6B016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9AAC8-CEB3-87E0-64B6-3F761DA2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FE38B-C01B-AF7C-2621-5FFD5723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1A219-7F7F-15F6-2E05-0537C34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614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8B0F6-070F-CDC6-21E9-9EE939B4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C5F6C-379C-317A-7B84-7368477B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DF00F-E962-73A8-9328-8AF4D92B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CED79-6BBF-024B-D5D2-0A783707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D2F1B-A2BB-6416-DDEF-8583D66F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5370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C457C-0665-A943-2B44-E82C55C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B2AF87-EB02-AF7A-6B31-7E985C0DA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57438-61FD-02AC-19C6-6160F583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006EF8-817A-F4BE-17E2-85C386D1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E9A9E-4AFE-8E86-5656-5CDC8EB2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2633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C0882-A90B-84E2-D7AF-4ABD009E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1A3BC-E668-37F0-87A2-85A1DBBF2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924347-6171-D0A1-86B0-6A457C422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E5DE9-6237-CA1D-3451-F59B7969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5C1ECA-C4B6-00C1-BC55-6C8E9E64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FAE128-A009-EF4D-7E47-74DFC520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8390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3C48B-B395-A09B-23FA-6EAFFECF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070DC3-561A-9570-B472-9056872E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3014CE-39F3-3B32-ACE4-9D0AF1B6C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6309E7-5CD5-3864-D70D-51E55BAB7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32BC40-18EA-4E98-7BC0-FA6DB8C02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DE95E3-D4BE-B6A2-082A-369C4889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59E9A7-E4AA-0667-33F4-306758FA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28AE0A-1B93-B803-A75A-67A165AE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149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20F4-93E2-E2EE-0E7E-7527B9BC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04BED1-1C03-7DD0-3C4C-3BD21143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FC3587-0B88-5B67-EFAC-BF08B7E7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7467A1-7D71-DD1F-6B4E-592E7741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4951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C7EDED-2CB1-5914-C5F3-64D2DB43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4D5ACD-C5A2-1D71-597D-A2715BF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948AC7-7026-DD38-DECF-23733551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00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0CF39-0FD8-AAFA-86CE-7D51A7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A93EC-D91F-584F-79EA-57760E0E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348F6E-ED69-127B-69AB-21F3CFEE1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908E82-52DE-BF65-5213-5773455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E2F729-340F-4D79-147A-19773F53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107F2D-34E0-ADAD-402F-1E4D0692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18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68B78-1DED-6151-4C12-B5ABE8A2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5586DE-C6AE-49A9-0FFD-EC67736EE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FB556-ED6D-05D8-23F6-9557C245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BE32E-DFD1-D3A4-B2F7-9EC77EFF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BE3A50-9119-E188-6780-E22D3FF8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97D77-DFA9-80E6-0994-B02621F7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515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A35CA2-F581-0D17-07F2-B0FB9F45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5A3B82-4037-4588-A7C0-4D4A029B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3D8DBC-0BE4-E0F6-9D19-16078EAB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214C0-5DC6-4A99-B887-8065B73B24D0}" type="datetimeFigureOut">
              <a:rPr lang="ca-ES" smtClean="0"/>
              <a:t>27/2/2025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A3D96-BB4D-1F06-4BB8-431F08B41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7F185-9FAD-E9D4-69C5-3DD85215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E1B47-4370-46BD-AF28-EA132FB4D9B7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41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upo 179">
            <a:extLst>
              <a:ext uri="{FF2B5EF4-FFF2-40B4-BE49-F238E27FC236}">
                <a16:creationId xmlns:a16="http://schemas.microsoft.com/office/drawing/2014/main" id="{82A56F82-F852-3A51-57A5-A839A956A768}"/>
              </a:ext>
            </a:extLst>
          </p:cNvPr>
          <p:cNvGrpSpPr>
            <a:grpSpLocks noChangeAspect="1"/>
          </p:cNvGrpSpPr>
          <p:nvPr/>
        </p:nvGrpSpPr>
        <p:grpSpPr>
          <a:xfrm>
            <a:off x="5668796" y="369000"/>
            <a:ext cx="6436057" cy="6120000"/>
            <a:chOff x="6842796" y="3837905"/>
            <a:chExt cx="2386076" cy="2268902"/>
          </a:xfrm>
        </p:grpSpPr>
        <p:pic>
          <p:nvPicPr>
            <p:cNvPr id="181" name="Imagen 180" descr="Un letrero de color negro&#10;&#10;Descripción generada automáticamente con confianza media">
              <a:extLst>
                <a:ext uri="{FF2B5EF4-FFF2-40B4-BE49-F238E27FC236}">
                  <a16:creationId xmlns:a16="http://schemas.microsoft.com/office/drawing/2014/main" id="{72D201A7-3C3A-2D4E-4D5B-D29736E25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796" y="3837905"/>
              <a:ext cx="2386076" cy="2268902"/>
            </a:xfrm>
            <a:prstGeom prst="rect">
              <a:avLst/>
            </a:prstGeom>
          </p:spPr>
        </p:pic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3C60B7B6-2799-25D8-4D18-3C8493881FCE}"/>
                </a:ext>
              </a:extLst>
            </p:cNvPr>
            <p:cNvSpPr txBox="1"/>
            <p:nvPr/>
          </p:nvSpPr>
          <p:spPr>
            <a:xfrm rot="16200000">
              <a:off x="6732840" y="5464342"/>
              <a:ext cx="840247" cy="19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469" dirty="0"/>
                <a:t>Fast IOMS</a:t>
              </a:r>
            </a:p>
          </p:txBody>
        </p:sp>
      </p:grpSp>
      <p:pic>
        <p:nvPicPr>
          <p:cNvPr id="183" name="Imagen 18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4EF0050-E465-E519-B15C-B2E8B4CD4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1" y="1449000"/>
            <a:ext cx="5365917" cy="3960000"/>
          </a:xfrm>
          <a:prstGeom prst="rect">
            <a:avLst/>
          </a:prstGeom>
        </p:spPr>
      </p:pic>
      <p:sp>
        <p:nvSpPr>
          <p:cNvPr id="184" name="CuadroTexto 183">
            <a:extLst>
              <a:ext uri="{FF2B5EF4-FFF2-40B4-BE49-F238E27FC236}">
                <a16:creationId xmlns:a16="http://schemas.microsoft.com/office/drawing/2014/main" id="{594685B9-0719-5E99-37D8-D28BF064F533}"/>
              </a:ext>
            </a:extLst>
          </p:cNvPr>
          <p:cNvSpPr txBox="1"/>
          <p:nvPr/>
        </p:nvSpPr>
        <p:spPr>
          <a:xfrm>
            <a:off x="5770588" y="-1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b)</a:t>
            </a: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FEDF927E-5576-5B2B-0D2A-3B9ADBCB6715}"/>
              </a:ext>
            </a:extLst>
          </p:cNvPr>
          <p:cNvSpPr txBox="1"/>
          <p:nvPr/>
        </p:nvSpPr>
        <p:spPr>
          <a:xfrm>
            <a:off x="-1" y="0"/>
            <a:ext cx="110631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20106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izquierda y derecha 3">
            <a:extLst>
              <a:ext uri="{FF2B5EF4-FFF2-40B4-BE49-F238E27FC236}">
                <a16:creationId xmlns:a16="http://schemas.microsoft.com/office/drawing/2014/main" id="{FE64422E-6411-E32E-77F9-370D75E1EC42}"/>
              </a:ext>
            </a:extLst>
          </p:cNvPr>
          <p:cNvSpPr/>
          <p:nvPr/>
        </p:nvSpPr>
        <p:spPr>
          <a:xfrm>
            <a:off x="2084622" y="2489947"/>
            <a:ext cx="7665547" cy="59615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RS485 BUS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ECACAB0-9506-357E-9388-ACB8D7B97D55}"/>
              </a:ext>
            </a:extLst>
          </p:cNvPr>
          <p:cNvSpPr/>
          <p:nvPr/>
        </p:nvSpPr>
        <p:spPr>
          <a:xfrm>
            <a:off x="4266640" y="3295573"/>
            <a:ext cx="753035" cy="903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µC</a:t>
            </a:r>
            <a:r>
              <a:rPr lang="ca-ES" baseline="-25000" dirty="0"/>
              <a:t>1</a:t>
            </a:r>
          </a:p>
        </p:txBody>
      </p:sp>
      <p:sp>
        <p:nvSpPr>
          <p:cNvPr id="6" name="Flecha: a la izquierda y derecha 5">
            <a:extLst>
              <a:ext uri="{FF2B5EF4-FFF2-40B4-BE49-F238E27FC236}">
                <a16:creationId xmlns:a16="http://schemas.microsoft.com/office/drawing/2014/main" id="{D029F93B-BF73-3DED-ACC6-D190050EC7D2}"/>
              </a:ext>
            </a:extLst>
          </p:cNvPr>
          <p:cNvSpPr/>
          <p:nvPr/>
        </p:nvSpPr>
        <p:spPr>
          <a:xfrm rot="5400000">
            <a:off x="3516890" y="3538517"/>
            <a:ext cx="903047" cy="41715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717BEFC-36FC-F1FC-8707-0E7257D67EDE}"/>
              </a:ext>
            </a:extLst>
          </p:cNvPr>
          <p:cNvSpPr/>
          <p:nvPr/>
        </p:nvSpPr>
        <p:spPr>
          <a:xfrm>
            <a:off x="6587184" y="3295572"/>
            <a:ext cx="753035" cy="903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µC</a:t>
            </a:r>
            <a:r>
              <a:rPr lang="ca-ES" baseline="-25000" dirty="0"/>
              <a:t>2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F1A53847-B250-BCC8-704B-15C20B268FBD}"/>
              </a:ext>
            </a:extLst>
          </p:cNvPr>
          <p:cNvSpPr/>
          <p:nvPr/>
        </p:nvSpPr>
        <p:spPr>
          <a:xfrm rot="5400000">
            <a:off x="5837434" y="3538516"/>
            <a:ext cx="903047" cy="41715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0CBCD86-05B4-111A-4060-85D73F62DC92}"/>
              </a:ext>
            </a:extLst>
          </p:cNvPr>
          <p:cNvSpPr/>
          <p:nvPr/>
        </p:nvSpPr>
        <p:spPr>
          <a:xfrm>
            <a:off x="8874796" y="3295571"/>
            <a:ext cx="753035" cy="903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µC</a:t>
            </a:r>
            <a:r>
              <a:rPr lang="ca-ES" baseline="-25000" dirty="0"/>
              <a:t>3</a:t>
            </a:r>
          </a:p>
        </p:txBody>
      </p:sp>
      <p:sp>
        <p:nvSpPr>
          <p:cNvPr id="10" name="Flecha: a la izquierda y derecha 9">
            <a:extLst>
              <a:ext uri="{FF2B5EF4-FFF2-40B4-BE49-F238E27FC236}">
                <a16:creationId xmlns:a16="http://schemas.microsoft.com/office/drawing/2014/main" id="{91EAC95A-3454-63FA-8C6C-7779DB0F7760}"/>
              </a:ext>
            </a:extLst>
          </p:cNvPr>
          <p:cNvSpPr/>
          <p:nvPr/>
        </p:nvSpPr>
        <p:spPr>
          <a:xfrm rot="5400000">
            <a:off x="8125046" y="3538515"/>
            <a:ext cx="903047" cy="41715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13C94E6-91C3-BE48-EACC-4AC356431AF8}"/>
              </a:ext>
            </a:extLst>
          </p:cNvPr>
          <p:cNvSpPr/>
          <p:nvPr/>
        </p:nvSpPr>
        <p:spPr>
          <a:xfrm>
            <a:off x="3181277" y="3773932"/>
            <a:ext cx="41715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ADC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02CCC5F-7AC0-0850-764C-807ACE8FF83F}"/>
              </a:ext>
            </a:extLst>
          </p:cNvPr>
          <p:cNvSpPr/>
          <p:nvPr/>
        </p:nvSpPr>
        <p:spPr>
          <a:xfrm>
            <a:off x="2925350" y="3463799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ENS210x4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45E4D0B-601D-95E4-799F-57F565183D24}"/>
              </a:ext>
            </a:extLst>
          </p:cNvPr>
          <p:cNvSpPr/>
          <p:nvPr/>
        </p:nvSpPr>
        <p:spPr>
          <a:xfrm rot="10800000">
            <a:off x="4507611" y="2935605"/>
            <a:ext cx="213360" cy="359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F5C296E9-29AB-BAAB-8286-F84135C32D55}"/>
              </a:ext>
            </a:extLst>
          </p:cNvPr>
          <p:cNvSpPr/>
          <p:nvPr/>
        </p:nvSpPr>
        <p:spPr>
          <a:xfrm rot="10800000">
            <a:off x="6857021" y="2935604"/>
            <a:ext cx="213360" cy="359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38E9932D-7CBD-BDF8-9360-5418D1325AD9}"/>
              </a:ext>
            </a:extLst>
          </p:cNvPr>
          <p:cNvSpPr/>
          <p:nvPr/>
        </p:nvSpPr>
        <p:spPr>
          <a:xfrm rot="10800000">
            <a:off x="9144633" y="2935603"/>
            <a:ext cx="213360" cy="359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D6E3857-21E8-F6B4-F716-60379910C783}"/>
              </a:ext>
            </a:extLst>
          </p:cNvPr>
          <p:cNvSpPr/>
          <p:nvPr/>
        </p:nvSpPr>
        <p:spPr>
          <a:xfrm>
            <a:off x="5253653" y="3151798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ENS210x4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DD116B6-F727-2D32-ACBA-A43E7D3BB5C6}"/>
              </a:ext>
            </a:extLst>
          </p:cNvPr>
          <p:cNvSpPr/>
          <p:nvPr/>
        </p:nvSpPr>
        <p:spPr>
          <a:xfrm>
            <a:off x="5249244" y="3491992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ENS160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CB13015-A5BA-6912-7379-2EE4FAF526B5}"/>
              </a:ext>
            </a:extLst>
          </p:cNvPr>
          <p:cNvSpPr/>
          <p:nvPr/>
        </p:nvSpPr>
        <p:spPr>
          <a:xfrm>
            <a:off x="5253653" y="3860121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SGP41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3E9D871-5EA9-94DA-0E7B-519015A98FA1}"/>
              </a:ext>
            </a:extLst>
          </p:cNvPr>
          <p:cNvSpPr/>
          <p:nvPr/>
        </p:nvSpPr>
        <p:spPr>
          <a:xfrm>
            <a:off x="5249244" y="4228250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SCD41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A86B14D-48D5-BCF0-CE46-A6BF870A9964}"/>
              </a:ext>
            </a:extLst>
          </p:cNvPr>
          <p:cNvCxnSpPr>
            <a:stCxn id="16" idx="3"/>
          </p:cNvCxnSpPr>
          <p:nvPr/>
        </p:nvCxnSpPr>
        <p:spPr>
          <a:xfrm>
            <a:off x="5937513" y="3291498"/>
            <a:ext cx="918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05CF6C8-C60E-58BA-C907-389D1F37CDD1}"/>
              </a:ext>
            </a:extLst>
          </p:cNvPr>
          <p:cNvCxnSpPr>
            <a:cxnSpLocks/>
          </p:cNvCxnSpPr>
          <p:nvPr/>
        </p:nvCxnSpPr>
        <p:spPr>
          <a:xfrm>
            <a:off x="6015990" y="3278163"/>
            <a:ext cx="0" cy="381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A005804-6FD2-11E6-03E5-7DF8356F8251}"/>
              </a:ext>
            </a:extLst>
          </p:cNvPr>
          <p:cNvCxnSpPr>
            <a:cxnSpLocks/>
          </p:cNvCxnSpPr>
          <p:nvPr/>
        </p:nvCxnSpPr>
        <p:spPr>
          <a:xfrm>
            <a:off x="6002655" y="3648837"/>
            <a:ext cx="133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3D5DC90-391C-54DE-107B-2E6FCF26B2D8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933104" y="3631692"/>
            <a:ext cx="419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51D8ACD-26BE-509C-AE0E-2888398BFD11}"/>
              </a:ext>
            </a:extLst>
          </p:cNvPr>
          <p:cNvCxnSpPr/>
          <p:nvPr/>
        </p:nvCxnSpPr>
        <p:spPr>
          <a:xfrm>
            <a:off x="5970084" y="3617594"/>
            <a:ext cx="0" cy="118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AF5BBC8D-85C9-C06C-B979-904ADBE1989C}"/>
              </a:ext>
            </a:extLst>
          </p:cNvPr>
          <p:cNvCxnSpPr>
            <a:cxnSpLocks/>
          </p:cNvCxnSpPr>
          <p:nvPr/>
        </p:nvCxnSpPr>
        <p:spPr>
          <a:xfrm>
            <a:off x="5962464" y="3723005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F8279F6-7CCA-1AB5-674D-C4E1FFC1BC44}"/>
              </a:ext>
            </a:extLst>
          </p:cNvPr>
          <p:cNvCxnSpPr>
            <a:cxnSpLocks/>
          </p:cNvCxnSpPr>
          <p:nvPr/>
        </p:nvCxnSpPr>
        <p:spPr>
          <a:xfrm>
            <a:off x="5977518" y="3802145"/>
            <a:ext cx="0" cy="2104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5E22232-1BAD-3CAB-AB84-A1B11A4D57EB}"/>
              </a:ext>
            </a:extLst>
          </p:cNvPr>
          <p:cNvCxnSpPr>
            <a:cxnSpLocks/>
          </p:cNvCxnSpPr>
          <p:nvPr/>
        </p:nvCxnSpPr>
        <p:spPr>
          <a:xfrm>
            <a:off x="5970084" y="3816751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218DA02-6227-0EF4-3387-0BDB8D553319}"/>
              </a:ext>
            </a:extLst>
          </p:cNvPr>
          <p:cNvCxnSpPr>
            <a:stCxn id="18" idx="3"/>
          </p:cNvCxnSpPr>
          <p:nvPr/>
        </p:nvCxnSpPr>
        <p:spPr>
          <a:xfrm>
            <a:off x="5937513" y="3999821"/>
            <a:ext cx="459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284341-D476-759D-4594-0B751697683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933104" y="4367950"/>
            <a:ext cx="962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6147283-3293-7DA3-401D-C28C8578EB84}"/>
              </a:ext>
            </a:extLst>
          </p:cNvPr>
          <p:cNvCxnSpPr>
            <a:cxnSpLocks/>
          </p:cNvCxnSpPr>
          <p:nvPr/>
        </p:nvCxnSpPr>
        <p:spPr>
          <a:xfrm flipV="1">
            <a:off x="6017895" y="3907355"/>
            <a:ext cx="0" cy="4739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B5B7A2A-F484-33A1-F6DB-48376CF7D2B5}"/>
              </a:ext>
            </a:extLst>
          </p:cNvPr>
          <p:cNvCxnSpPr>
            <a:cxnSpLocks/>
          </p:cNvCxnSpPr>
          <p:nvPr/>
        </p:nvCxnSpPr>
        <p:spPr>
          <a:xfrm>
            <a:off x="6006465" y="3918785"/>
            <a:ext cx="1314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9402D3E-B555-6863-F06F-EE570718E772}"/>
              </a:ext>
            </a:extLst>
          </p:cNvPr>
          <p:cNvCxnSpPr>
            <a:cxnSpLocks/>
          </p:cNvCxnSpPr>
          <p:nvPr/>
        </p:nvCxnSpPr>
        <p:spPr>
          <a:xfrm flipV="1">
            <a:off x="3615877" y="3591125"/>
            <a:ext cx="58344" cy="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2122509-BF31-1B29-5ECA-8C488B33FE8E}"/>
              </a:ext>
            </a:extLst>
          </p:cNvPr>
          <p:cNvCxnSpPr/>
          <p:nvPr/>
        </p:nvCxnSpPr>
        <p:spPr>
          <a:xfrm>
            <a:off x="3672111" y="3576954"/>
            <a:ext cx="0" cy="118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6822894-3247-9EEB-8135-7BCB0E3982C7}"/>
              </a:ext>
            </a:extLst>
          </p:cNvPr>
          <p:cNvCxnSpPr>
            <a:cxnSpLocks/>
          </p:cNvCxnSpPr>
          <p:nvPr/>
        </p:nvCxnSpPr>
        <p:spPr>
          <a:xfrm>
            <a:off x="3664491" y="3682365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E85AF0E-6765-7228-8D30-55016A40B624}"/>
              </a:ext>
            </a:extLst>
          </p:cNvPr>
          <p:cNvCxnSpPr>
            <a:cxnSpLocks/>
          </p:cNvCxnSpPr>
          <p:nvPr/>
        </p:nvCxnSpPr>
        <p:spPr>
          <a:xfrm>
            <a:off x="3666024" y="3773932"/>
            <a:ext cx="0" cy="145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6346277-5EA8-F5A3-760D-E971CDF251F3}"/>
              </a:ext>
            </a:extLst>
          </p:cNvPr>
          <p:cNvCxnSpPr>
            <a:cxnSpLocks/>
          </p:cNvCxnSpPr>
          <p:nvPr/>
        </p:nvCxnSpPr>
        <p:spPr>
          <a:xfrm>
            <a:off x="3658590" y="3784560"/>
            <a:ext cx="1716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E0E7794-8B99-52EC-8EC4-D3751EF6639C}"/>
              </a:ext>
            </a:extLst>
          </p:cNvPr>
          <p:cNvCxnSpPr>
            <a:cxnSpLocks/>
          </p:cNvCxnSpPr>
          <p:nvPr/>
        </p:nvCxnSpPr>
        <p:spPr>
          <a:xfrm>
            <a:off x="3602153" y="3904698"/>
            <a:ext cx="583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F8F9F5E0-DAAE-407C-5CC3-3C1DA5F8B102}"/>
              </a:ext>
            </a:extLst>
          </p:cNvPr>
          <p:cNvSpPr/>
          <p:nvPr/>
        </p:nvSpPr>
        <p:spPr>
          <a:xfrm>
            <a:off x="4079875" y="3695700"/>
            <a:ext cx="186765" cy="65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19223892-06E7-8CF9-CFB5-7976E31FB655}"/>
              </a:ext>
            </a:extLst>
          </p:cNvPr>
          <p:cNvSpPr/>
          <p:nvPr/>
        </p:nvSpPr>
        <p:spPr>
          <a:xfrm>
            <a:off x="6404154" y="3709111"/>
            <a:ext cx="186765" cy="65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5B60149E-B401-B394-8A28-54A2724174E7}"/>
              </a:ext>
            </a:extLst>
          </p:cNvPr>
          <p:cNvSpPr/>
          <p:nvPr/>
        </p:nvSpPr>
        <p:spPr>
          <a:xfrm>
            <a:off x="7580015" y="3587315"/>
            <a:ext cx="683860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ENS210x2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BB1CA882-6D87-B5B2-85D6-53322848FD4B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263875" y="3727015"/>
            <a:ext cx="1733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07F6BDB8-F7B2-EAD0-513C-20A5125E836A}"/>
              </a:ext>
            </a:extLst>
          </p:cNvPr>
          <p:cNvSpPr/>
          <p:nvPr/>
        </p:nvSpPr>
        <p:spPr>
          <a:xfrm>
            <a:off x="8684743" y="3694112"/>
            <a:ext cx="186765" cy="658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08D393AD-E93E-8843-16F4-FD6353B8C08A}"/>
              </a:ext>
            </a:extLst>
          </p:cNvPr>
          <p:cNvSpPr/>
          <p:nvPr/>
        </p:nvSpPr>
        <p:spPr>
          <a:xfrm>
            <a:off x="3749583" y="4470322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TGS4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3D34EA61-2642-E469-0841-F866AFB7BEBF}"/>
              </a:ext>
            </a:extLst>
          </p:cNvPr>
          <p:cNvSpPr/>
          <p:nvPr/>
        </p:nvSpPr>
        <p:spPr>
          <a:xfrm>
            <a:off x="2217351" y="446217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TGS1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A368BCA2-7FD0-1F42-0BB1-536C4DF1CF0F}"/>
              </a:ext>
            </a:extLst>
          </p:cNvPr>
          <p:cNvSpPr/>
          <p:nvPr/>
        </p:nvSpPr>
        <p:spPr>
          <a:xfrm>
            <a:off x="2727768" y="446217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TGS2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402B4DBC-D8DB-D767-196C-5133EA218DBD}"/>
              </a:ext>
            </a:extLst>
          </p:cNvPr>
          <p:cNvSpPr/>
          <p:nvPr/>
        </p:nvSpPr>
        <p:spPr>
          <a:xfrm>
            <a:off x="3238185" y="446217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TGS3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E9DF231D-796A-35B9-C171-3568B53ED3DE}"/>
              </a:ext>
            </a:extLst>
          </p:cNvPr>
          <p:cNvCxnSpPr>
            <a:stCxn id="44" idx="0"/>
            <a:endCxn id="11" idx="2"/>
          </p:cNvCxnSpPr>
          <p:nvPr/>
        </p:nvCxnSpPr>
        <p:spPr>
          <a:xfrm rot="5400000" flipH="1" flipV="1">
            <a:off x="2712562" y="3784876"/>
            <a:ext cx="408838" cy="94575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E3CBB329-D271-931D-D61A-B092ACF4B461}"/>
              </a:ext>
            </a:extLst>
          </p:cNvPr>
          <p:cNvCxnSpPr>
            <a:stCxn id="45" idx="0"/>
            <a:endCxn id="11" idx="2"/>
          </p:cNvCxnSpPr>
          <p:nvPr/>
        </p:nvCxnSpPr>
        <p:spPr>
          <a:xfrm rot="5400000" flipH="1" flipV="1">
            <a:off x="2967771" y="4040084"/>
            <a:ext cx="408838" cy="43533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91DAAC5B-90B2-33C5-3827-2940E97CF7CC}"/>
              </a:ext>
            </a:extLst>
          </p:cNvPr>
          <p:cNvCxnSpPr>
            <a:stCxn id="46" idx="0"/>
            <a:endCxn id="11" idx="2"/>
          </p:cNvCxnSpPr>
          <p:nvPr/>
        </p:nvCxnSpPr>
        <p:spPr>
          <a:xfrm rot="16200000" flipV="1">
            <a:off x="3222980" y="4220209"/>
            <a:ext cx="408838" cy="750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D99A8B59-8993-4D44-6D7E-D4D05D2258FB}"/>
              </a:ext>
            </a:extLst>
          </p:cNvPr>
          <p:cNvCxnSpPr>
            <a:stCxn id="43" idx="0"/>
            <a:endCxn id="11" idx="2"/>
          </p:cNvCxnSpPr>
          <p:nvPr/>
        </p:nvCxnSpPr>
        <p:spPr>
          <a:xfrm rot="16200000" flipV="1">
            <a:off x="3474603" y="3968586"/>
            <a:ext cx="416990" cy="586481"/>
          </a:xfrm>
          <a:prstGeom prst="bentConnector3">
            <a:avLst>
              <a:gd name="adj1" fmla="val 5182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34F6B257-EE06-3D46-E7C4-34529B01BFD6}"/>
              </a:ext>
            </a:extLst>
          </p:cNvPr>
          <p:cNvSpPr/>
          <p:nvPr/>
        </p:nvSpPr>
        <p:spPr>
          <a:xfrm>
            <a:off x="2084621" y="3147099"/>
            <a:ext cx="2976717" cy="1740370"/>
          </a:xfrm>
          <a:prstGeom prst="roundRect">
            <a:avLst>
              <a:gd name="adj" fmla="val 7910"/>
            </a:avLst>
          </a:prstGeom>
          <a:noFill/>
          <a:ln w="285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8EAFD14-1C70-86A4-68D1-D7544E8845CB}"/>
              </a:ext>
            </a:extLst>
          </p:cNvPr>
          <p:cNvSpPr/>
          <p:nvPr/>
        </p:nvSpPr>
        <p:spPr>
          <a:xfrm>
            <a:off x="5157026" y="3086100"/>
            <a:ext cx="2285638" cy="1508760"/>
          </a:xfrm>
          <a:prstGeom prst="roundRect">
            <a:avLst>
              <a:gd name="adj" fmla="val 9274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BA218CD5-0655-0748-F11B-EAB36F15186B}"/>
              </a:ext>
            </a:extLst>
          </p:cNvPr>
          <p:cNvSpPr/>
          <p:nvPr/>
        </p:nvSpPr>
        <p:spPr>
          <a:xfrm>
            <a:off x="7529568" y="3117754"/>
            <a:ext cx="2949837" cy="1928209"/>
          </a:xfrm>
          <a:prstGeom prst="roundRect">
            <a:avLst>
              <a:gd name="adj" fmla="val 7910"/>
            </a:avLst>
          </a:prstGeom>
          <a:noFill/>
          <a:ln w="285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4" name="Flecha: a la izquierda y derecha 53">
            <a:extLst>
              <a:ext uri="{FF2B5EF4-FFF2-40B4-BE49-F238E27FC236}">
                <a16:creationId xmlns:a16="http://schemas.microsoft.com/office/drawing/2014/main" id="{2CD2E59C-7E55-62BE-45E1-06DF3B5EF56F}"/>
              </a:ext>
            </a:extLst>
          </p:cNvPr>
          <p:cNvSpPr/>
          <p:nvPr/>
        </p:nvSpPr>
        <p:spPr>
          <a:xfrm>
            <a:off x="7750683" y="4198618"/>
            <a:ext cx="1877148" cy="30900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/>
              <a:t>MODBUS RTU</a:t>
            </a:r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5269048E-5038-C13A-21BD-3EDE2A564508}"/>
              </a:ext>
            </a:extLst>
          </p:cNvPr>
          <p:cNvSpPr/>
          <p:nvPr/>
        </p:nvSpPr>
        <p:spPr>
          <a:xfrm>
            <a:off x="7810366" y="469983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NH</a:t>
            </a:r>
            <a:r>
              <a:rPr lang="ca-ES" sz="900" baseline="-25000" dirty="0"/>
              <a:t>3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98FDF4A2-05D0-D565-B202-9932FC6F558C}"/>
              </a:ext>
            </a:extLst>
          </p:cNvPr>
          <p:cNvSpPr/>
          <p:nvPr/>
        </p:nvSpPr>
        <p:spPr>
          <a:xfrm>
            <a:off x="8457988" y="469983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H</a:t>
            </a:r>
            <a:r>
              <a:rPr lang="ca-ES" sz="900" baseline="-25000" dirty="0"/>
              <a:t>2</a:t>
            </a:r>
            <a:r>
              <a:rPr lang="ca-ES" sz="900" dirty="0"/>
              <a:t>S HR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A21C44E4-8715-B168-1581-E12196504015}"/>
              </a:ext>
            </a:extLst>
          </p:cNvPr>
          <p:cNvSpPr/>
          <p:nvPr/>
        </p:nvSpPr>
        <p:spPr>
          <a:xfrm>
            <a:off x="9089925" y="470066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H</a:t>
            </a:r>
            <a:r>
              <a:rPr lang="ca-ES" sz="900" baseline="-25000" dirty="0"/>
              <a:t>2</a:t>
            </a:r>
            <a:r>
              <a:rPr lang="ca-ES" sz="900" dirty="0"/>
              <a:t>S LR</a:t>
            </a:r>
          </a:p>
        </p:txBody>
      </p: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1FE73A96-FF9C-8E38-9DE6-0E09C8F85B40}"/>
              </a:ext>
            </a:extLst>
          </p:cNvPr>
          <p:cNvCxnSpPr>
            <a:stCxn id="55" idx="0"/>
          </p:cNvCxnSpPr>
          <p:nvPr/>
        </p:nvCxnSpPr>
        <p:spPr>
          <a:xfrm rot="5400000" flipH="1" flipV="1">
            <a:off x="8031668" y="4467623"/>
            <a:ext cx="237660" cy="226754"/>
          </a:xfrm>
          <a:prstGeom prst="bentConnector3">
            <a:avLst>
              <a:gd name="adj1" fmla="val 3236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658AA473-061A-9EEC-2822-CC0C64889B97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9084058" y="4468037"/>
            <a:ext cx="238490" cy="226755"/>
          </a:xfrm>
          <a:prstGeom prst="bentConnector3">
            <a:avLst>
              <a:gd name="adj1" fmla="val 356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9F2DAFC-323C-15FE-E061-5E89DA4B7584}"/>
              </a:ext>
            </a:extLst>
          </p:cNvPr>
          <p:cNvCxnSpPr>
            <a:cxnSpLocks/>
            <a:stCxn id="56" idx="0"/>
            <a:endCxn id="54" idx="5"/>
          </p:cNvCxnSpPr>
          <p:nvPr/>
        </p:nvCxnSpPr>
        <p:spPr>
          <a:xfrm flipV="1">
            <a:off x="8684743" y="4430375"/>
            <a:ext cx="4514" cy="269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FD57FCD5-6FD1-A467-6C50-0F1525B4214C}"/>
              </a:ext>
            </a:extLst>
          </p:cNvPr>
          <p:cNvSpPr txBox="1"/>
          <p:nvPr/>
        </p:nvSpPr>
        <p:spPr>
          <a:xfrm>
            <a:off x="2080068" y="31639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MOX</a:t>
            </a:r>
            <a:r>
              <a:rPr lang="en-GB" baseline="-25000" dirty="0"/>
              <a:t>An</a:t>
            </a:r>
            <a:r>
              <a:rPr lang="ca-ES" dirty="0"/>
              <a:t> CH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81A64D0-AE72-8D4D-2560-52C044D11031}"/>
              </a:ext>
            </a:extLst>
          </p:cNvPr>
          <p:cNvSpPr txBox="1"/>
          <p:nvPr/>
        </p:nvSpPr>
        <p:spPr>
          <a:xfrm>
            <a:off x="6217256" y="41997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MOX</a:t>
            </a:r>
            <a:r>
              <a:rPr lang="ca-ES" baseline="-25000" dirty="0"/>
              <a:t>Dg</a:t>
            </a:r>
            <a:r>
              <a:rPr lang="ca-ES" dirty="0"/>
              <a:t> CH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AD26172-AFD5-B228-C74F-8B6CD86AFE71}"/>
              </a:ext>
            </a:extLst>
          </p:cNvPr>
          <p:cNvSpPr txBox="1"/>
          <p:nvPr/>
        </p:nvSpPr>
        <p:spPr>
          <a:xfrm>
            <a:off x="7527971" y="3191732"/>
            <a:ext cx="143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ECs CH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D69252ED-B987-FD9F-D8BA-7D865BEDBCC7}"/>
              </a:ext>
            </a:extLst>
          </p:cNvPr>
          <p:cNvSpPr/>
          <p:nvPr/>
        </p:nvSpPr>
        <p:spPr>
          <a:xfrm>
            <a:off x="3211593" y="1423196"/>
            <a:ext cx="1547810" cy="6878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RP2040</a:t>
            </a:r>
          </a:p>
        </p:txBody>
      </p:sp>
      <p:sp>
        <p:nvSpPr>
          <p:cNvPr id="65" name="Flecha: hacia abajo 64">
            <a:extLst>
              <a:ext uri="{FF2B5EF4-FFF2-40B4-BE49-F238E27FC236}">
                <a16:creationId xmlns:a16="http://schemas.microsoft.com/office/drawing/2014/main" id="{C6B33AC4-0E36-A88E-49C0-68032B3C6806}"/>
              </a:ext>
            </a:extLst>
          </p:cNvPr>
          <p:cNvSpPr/>
          <p:nvPr/>
        </p:nvSpPr>
        <p:spPr>
          <a:xfrm rot="10800000">
            <a:off x="3859924" y="2125237"/>
            <a:ext cx="213360" cy="5141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07F2D7F-4932-6076-5F39-856C4C63F61E}"/>
              </a:ext>
            </a:extLst>
          </p:cNvPr>
          <p:cNvSpPr/>
          <p:nvPr/>
        </p:nvSpPr>
        <p:spPr>
          <a:xfrm>
            <a:off x="5561530" y="1948538"/>
            <a:ext cx="1454854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PWR MNG</a:t>
            </a:r>
          </a:p>
        </p:txBody>
      </p:sp>
      <p:sp>
        <p:nvSpPr>
          <p:cNvPr id="67" name="Flecha: a la izquierda y derecha 66">
            <a:extLst>
              <a:ext uri="{FF2B5EF4-FFF2-40B4-BE49-F238E27FC236}">
                <a16:creationId xmlns:a16="http://schemas.microsoft.com/office/drawing/2014/main" id="{CABDEB6C-02BE-B2D5-81C7-C5A41FFDA0DD}"/>
              </a:ext>
            </a:extLst>
          </p:cNvPr>
          <p:cNvSpPr/>
          <p:nvPr/>
        </p:nvSpPr>
        <p:spPr>
          <a:xfrm rot="16200000">
            <a:off x="4673330" y="1558551"/>
            <a:ext cx="765841" cy="417158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I</a:t>
            </a:r>
            <a:r>
              <a:rPr lang="ca-ES" baseline="30000" dirty="0"/>
              <a:t>2</a:t>
            </a:r>
            <a:r>
              <a:rPr lang="ca-ES" dirty="0"/>
              <a:t>C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0B1F2438-7740-9F54-AE59-23E90DF31C91}"/>
              </a:ext>
            </a:extLst>
          </p:cNvPr>
          <p:cNvCxnSpPr>
            <a:cxnSpLocks/>
            <a:stCxn id="66" idx="1"/>
            <a:endCxn id="67" idx="5"/>
          </p:cNvCxnSpPr>
          <p:nvPr/>
        </p:nvCxnSpPr>
        <p:spPr>
          <a:xfrm rot="10800000">
            <a:off x="5160542" y="1767130"/>
            <a:ext cx="400989" cy="3614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Flecha: a la izquierda y derecha 70">
            <a:extLst>
              <a:ext uri="{FF2B5EF4-FFF2-40B4-BE49-F238E27FC236}">
                <a16:creationId xmlns:a16="http://schemas.microsoft.com/office/drawing/2014/main" id="{FD60B9C7-9F26-97CD-A442-152D4FEBD251}"/>
              </a:ext>
            </a:extLst>
          </p:cNvPr>
          <p:cNvSpPr/>
          <p:nvPr/>
        </p:nvSpPr>
        <p:spPr>
          <a:xfrm rot="16200000">
            <a:off x="2558421" y="1533737"/>
            <a:ext cx="765841" cy="417158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200" dirty="0"/>
              <a:t>UART</a:t>
            </a:r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1F83B2CD-3F89-8480-31E7-10C9F95E0945}"/>
              </a:ext>
            </a:extLst>
          </p:cNvPr>
          <p:cNvSpPr/>
          <p:nvPr/>
        </p:nvSpPr>
        <p:spPr>
          <a:xfrm rot="16200000">
            <a:off x="1720033" y="1528676"/>
            <a:ext cx="1454854" cy="41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LoRA COM.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0A511CCB-328A-ED65-A30C-910B1FD43C36}"/>
              </a:ext>
            </a:extLst>
          </p:cNvPr>
          <p:cNvCxnSpPr>
            <a:cxnSpLocks/>
            <a:stCxn id="72" idx="2"/>
            <a:endCxn id="71" idx="1"/>
          </p:cNvCxnSpPr>
          <p:nvPr/>
        </p:nvCxnSpPr>
        <p:spPr>
          <a:xfrm>
            <a:off x="2656040" y="1737256"/>
            <a:ext cx="181013" cy="50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864E962D-99F3-D4AE-C623-B35CDB2FA0F4}"/>
              </a:ext>
            </a:extLst>
          </p:cNvPr>
          <p:cNvSpPr/>
          <p:nvPr/>
        </p:nvSpPr>
        <p:spPr>
          <a:xfrm>
            <a:off x="5572418" y="1233153"/>
            <a:ext cx="1454854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FLOW</a:t>
            </a:r>
            <a:r>
              <a:rPr lang="ca-ES" baseline="-25000" dirty="0"/>
              <a:t>m</a:t>
            </a:r>
          </a:p>
        </p:txBody>
      </p: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4F68BACE-9883-A478-EFF8-224A647938DE}"/>
              </a:ext>
            </a:extLst>
          </p:cNvPr>
          <p:cNvCxnSpPr>
            <a:stCxn id="74" idx="1"/>
            <a:endCxn id="67" idx="5"/>
          </p:cNvCxnSpPr>
          <p:nvPr/>
        </p:nvCxnSpPr>
        <p:spPr>
          <a:xfrm rot="10800000" flipV="1">
            <a:off x="5160542" y="1413152"/>
            <a:ext cx="411877" cy="35397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6A463741-78A6-0FE4-6DCC-A81B1D6BA9E7}"/>
              </a:ext>
            </a:extLst>
          </p:cNvPr>
          <p:cNvSpPr/>
          <p:nvPr/>
        </p:nvSpPr>
        <p:spPr>
          <a:xfrm>
            <a:off x="9717347" y="4695140"/>
            <a:ext cx="453509" cy="279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900" dirty="0"/>
              <a:t>PID</a:t>
            </a: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C8CEEFE0-8AEA-5C50-0665-D1D2B1F4F803}"/>
              </a:ext>
            </a:extLst>
          </p:cNvPr>
          <p:cNvCxnSpPr>
            <a:stCxn id="76" idx="0"/>
            <a:endCxn id="9" idx="3"/>
          </p:cNvCxnSpPr>
          <p:nvPr/>
        </p:nvCxnSpPr>
        <p:spPr>
          <a:xfrm rot="16200000" flipV="1">
            <a:off x="9311945" y="4062982"/>
            <a:ext cx="948045" cy="31627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7608297-D0C2-58EF-2E58-6687FC6589EA}"/>
              </a:ext>
            </a:extLst>
          </p:cNvPr>
          <p:cNvSpPr txBox="1"/>
          <p:nvPr/>
        </p:nvSpPr>
        <p:spPr>
          <a:xfrm>
            <a:off x="1566528" y="166254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2479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25B490E-CD4E-1E79-EB6C-AC6DF25B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671"/>
            <a:ext cx="5147027" cy="4320000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71120268-097C-F18E-3328-83816C150762}"/>
              </a:ext>
            </a:extLst>
          </p:cNvPr>
          <p:cNvGrpSpPr>
            <a:grpSpLocks noChangeAspect="1"/>
          </p:cNvGrpSpPr>
          <p:nvPr/>
        </p:nvGrpSpPr>
        <p:grpSpPr>
          <a:xfrm>
            <a:off x="5267504" y="1882890"/>
            <a:ext cx="6841413" cy="2160000"/>
            <a:chOff x="3749040" y="1152745"/>
            <a:chExt cx="4991100" cy="1575811"/>
          </a:xfrm>
        </p:grpSpPr>
        <p:pic>
          <p:nvPicPr>
            <p:cNvPr id="8" name="Imagen 7" descr="Imagen que contiene computadora, tabla&#10;&#10;Descripción generada automáticamente">
              <a:extLst>
                <a:ext uri="{FF2B5EF4-FFF2-40B4-BE49-F238E27FC236}">
                  <a16:creationId xmlns:a16="http://schemas.microsoft.com/office/drawing/2014/main" id="{F00E8602-0745-8CC2-91BF-998EBEC43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9040" y="1152745"/>
              <a:ext cx="4991100" cy="15758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AB9B07A-7D82-59F8-6810-0FA69B401057}"/>
                </a:ext>
              </a:extLst>
            </p:cNvPr>
            <p:cNvSpPr txBox="1"/>
            <p:nvPr/>
          </p:nvSpPr>
          <p:spPr>
            <a:xfrm>
              <a:off x="4037487" y="2263343"/>
              <a:ext cx="745986" cy="3031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 err="1">
                  <a:solidFill>
                    <a:srgbClr val="002060"/>
                  </a:solidFill>
                </a:rPr>
                <a:t>Adiabatic</a:t>
              </a:r>
              <a:r>
                <a:rPr lang="es-ES" sz="1050" dirty="0">
                  <a:solidFill>
                    <a:srgbClr val="002060"/>
                  </a:solidFill>
                </a:rPr>
                <a:t> </a:t>
              </a:r>
              <a:r>
                <a:rPr lang="es-ES" sz="1050" dirty="0" err="1">
                  <a:solidFill>
                    <a:srgbClr val="002060"/>
                  </a:solidFill>
                </a:rPr>
                <a:t>Chamber</a:t>
              </a:r>
              <a:endParaRPr lang="es-ES" sz="1050" dirty="0">
                <a:solidFill>
                  <a:srgbClr val="002060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1BE8CED-5DFD-F614-39D5-1EA2BA899C50}"/>
                </a:ext>
              </a:extLst>
            </p:cNvPr>
            <p:cNvSpPr txBox="1"/>
            <p:nvPr/>
          </p:nvSpPr>
          <p:spPr>
            <a:xfrm>
              <a:off x="4997318" y="2213926"/>
              <a:ext cx="792899" cy="1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solidFill>
                    <a:srgbClr val="002060"/>
                  </a:solidFill>
                </a:rPr>
                <a:t>Ball Valve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3FFFD57-C07C-E2B3-F13C-CC1C2552095D}"/>
                </a:ext>
              </a:extLst>
            </p:cNvPr>
            <p:cNvSpPr txBox="1"/>
            <p:nvPr/>
          </p:nvSpPr>
          <p:spPr>
            <a:xfrm>
              <a:off x="5188760" y="1394705"/>
              <a:ext cx="410017" cy="1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solidFill>
                    <a:srgbClr val="002060"/>
                  </a:solidFill>
                </a:rPr>
                <a:t>PID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C7E27D0-F645-3A23-B0F3-08B9087E9AE9}"/>
                </a:ext>
              </a:extLst>
            </p:cNvPr>
            <p:cNvSpPr txBox="1"/>
            <p:nvPr/>
          </p:nvSpPr>
          <p:spPr>
            <a:xfrm flipH="1">
              <a:off x="6340800" y="1267747"/>
              <a:ext cx="649000" cy="1852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50" dirty="0">
                  <a:solidFill>
                    <a:srgbClr val="002060"/>
                  </a:solidFill>
                </a:rPr>
                <a:t>E-</a:t>
              </a:r>
              <a:r>
                <a:rPr lang="es-ES" sz="1050" dirty="0" err="1">
                  <a:solidFill>
                    <a:srgbClr val="002060"/>
                  </a:solidFill>
                </a:rPr>
                <a:t>Nose</a:t>
              </a:r>
              <a:endParaRPr lang="es-ES" sz="1050" dirty="0">
                <a:solidFill>
                  <a:srgbClr val="002060"/>
                </a:solidFill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C6CC7ED-DF04-0CEA-1D1E-8A5DE7E2CE5E}"/>
              </a:ext>
            </a:extLst>
          </p:cNvPr>
          <p:cNvSpPr txBox="1"/>
          <p:nvPr/>
        </p:nvSpPr>
        <p:spPr>
          <a:xfrm>
            <a:off x="5147027" y="1168414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b)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1873B3-AD83-838B-30C1-B8D6871074F2}"/>
              </a:ext>
            </a:extLst>
          </p:cNvPr>
          <p:cNvSpPr txBox="1"/>
          <p:nvPr/>
        </p:nvSpPr>
        <p:spPr>
          <a:xfrm>
            <a:off x="-1" y="0"/>
            <a:ext cx="110631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18518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691CCB54-1E00-5049-5756-72879D54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0" y="1062150"/>
            <a:ext cx="10867920" cy="5400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D617B4F-1F37-3B0F-F448-922C8D8FCF66}"/>
              </a:ext>
            </a:extLst>
          </p:cNvPr>
          <p:cNvSpPr txBox="1"/>
          <p:nvPr/>
        </p:nvSpPr>
        <p:spPr>
          <a:xfrm>
            <a:off x="820833" y="1286401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c)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AEF7AF-BE2A-7FA4-698C-63852D7E3184}"/>
              </a:ext>
            </a:extLst>
          </p:cNvPr>
          <p:cNvSpPr txBox="1"/>
          <p:nvPr/>
        </p:nvSpPr>
        <p:spPr>
          <a:xfrm>
            <a:off x="1769645" y="4457305"/>
            <a:ext cx="650823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2060"/>
                </a:solidFill>
              </a:rPr>
              <a:t>d)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A38399-CCC7-A0B6-C590-338D94C01353}"/>
              </a:ext>
            </a:extLst>
          </p:cNvPr>
          <p:cNvSpPr txBox="1"/>
          <p:nvPr/>
        </p:nvSpPr>
        <p:spPr>
          <a:xfrm>
            <a:off x="3155356" y="3429000"/>
            <a:ext cx="436256" cy="254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Fan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46806C-6D18-B77E-82CF-53C5F24F08AD}"/>
              </a:ext>
            </a:extLst>
          </p:cNvPr>
          <p:cNvSpPr txBox="1"/>
          <p:nvPr/>
        </p:nvSpPr>
        <p:spPr>
          <a:xfrm>
            <a:off x="2518390" y="2118549"/>
            <a:ext cx="1273931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Wind</a:t>
            </a:r>
            <a:r>
              <a:rPr lang="es-ES" sz="1050" dirty="0">
                <a:solidFill>
                  <a:srgbClr val="002060"/>
                </a:solidFill>
              </a:rPr>
              <a:t> </a:t>
            </a:r>
            <a:r>
              <a:rPr lang="es-ES" sz="1050" dirty="0" err="1">
                <a:solidFill>
                  <a:srgbClr val="002060"/>
                </a:solidFill>
              </a:rPr>
              <a:t>Tunnel</a:t>
            </a:r>
            <a:r>
              <a:rPr lang="es-ES" sz="1050" dirty="0">
                <a:solidFill>
                  <a:srgbClr val="002060"/>
                </a:solidFill>
              </a:rPr>
              <a:t> </a:t>
            </a:r>
            <a:r>
              <a:rPr lang="es-ES" sz="1050" dirty="0" err="1">
                <a:solidFill>
                  <a:srgbClr val="002060"/>
                </a:solidFill>
              </a:rPr>
              <a:t>Entrance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E2066-7666-32C0-6392-469621FF9C23}"/>
              </a:ext>
            </a:extLst>
          </p:cNvPr>
          <p:cNvSpPr txBox="1"/>
          <p:nvPr/>
        </p:nvSpPr>
        <p:spPr>
          <a:xfrm>
            <a:off x="6846864" y="2808276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Wind</a:t>
            </a:r>
            <a:r>
              <a:rPr lang="es-ES" sz="1050" dirty="0">
                <a:solidFill>
                  <a:srgbClr val="002060"/>
                </a:solidFill>
              </a:rPr>
              <a:t> </a:t>
            </a:r>
            <a:r>
              <a:rPr lang="es-ES" sz="1050" dirty="0" err="1">
                <a:solidFill>
                  <a:srgbClr val="002060"/>
                </a:solidFill>
              </a:rPr>
              <a:t>Tunnel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323EA3-FCAB-268C-F3A7-3CAF102AB1F6}"/>
              </a:ext>
            </a:extLst>
          </p:cNvPr>
          <p:cNvSpPr txBox="1"/>
          <p:nvPr/>
        </p:nvSpPr>
        <p:spPr>
          <a:xfrm>
            <a:off x="10378577" y="3062192"/>
            <a:ext cx="8298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Fast</a:t>
            </a:r>
            <a:r>
              <a:rPr lang="es-ES" sz="1050" dirty="0">
                <a:solidFill>
                  <a:srgbClr val="002060"/>
                </a:solidFill>
              </a:rPr>
              <a:t> IOMS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39EAEC-1735-0DD0-176A-8AF430AF868D}"/>
              </a:ext>
            </a:extLst>
          </p:cNvPr>
          <p:cNvSpPr txBox="1"/>
          <p:nvPr/>
        </p:nvSpPr>
        <p:spPr>
          <a:xfrm>
            <a:off x="9079249" y="3062192"/>
            <a:ext cx="829893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PID Probe</a:t>
            </a:r>
          </a:p>
        </p:txBody>
      </p:sp>
    </p:spTree>
    <p:extLst>
      <p:ext uri="{BB962C8B-B14F-4D97-AF65-F5344CB8AC3E}">
        <p14:creationId xmlns:p14="http://schemas.microsoft.com/office/powerpoint/2010/main" val="340444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sto, exterior, campo, pequeño&#10;&#10;El contenido generado por IA puede ser incorrecto.">
            <a:extLst>
              <a:ext uri="{FF2B5EF4-FFF2-40B4-BE49-F238E27FC236}">
                <a16:creationId xmlns:a16="http://schemas.microsoft.com/office/drawing/2014/main" id="{6A42D1B5-4A41-0D5C-E944-A933CD303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68" y="1045776"/>
            <a:ext cx="5740864" cy="43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D8B6BAD-77EE-91F5-DDCC-7572AE2EC691}"/>
              </a:ext>
            </a:extLst>
          </p:cNvPr>
          <p:cNvSpPr txBox="1"/>
          <p:nvPr/>
        </p:nvSpPr>
        <p:spPr>
          <a:xfrm>
            <a:off x="7028907" y="4391270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solidFill>
                  <a:srgbClr val="002060"/>
                </a:solidFill>
              </a:rPr>
              <a:t>Fast</a:t>
            </a:r>
            <a:r>
              <a:rPr lang="es-ES" sz="1050" dirty="0">
                <a:solidFill>
                  <a:srgbClr val="002060"/>
                </a:solidFill>
              </a:rPr>
              <a:t> IOMS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95B364-6283-70C3-2660-D16D71AFD876}"/>
              </a:ext>
            </a:extLst>
          </p:cNvPr>
          <p:cNvSpPr txBox="1"/>
          <p:nvPr/>
        </p:nvSpPr>
        <p:spPr>
          <a:xfrm>
            <a:off x="5234520" y="4818974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Bag </a:t>
            </a:r>
            <a:r>
              <a:rPr lang="es-ES" sz="1050" dirty="0" err="1">
                <a:solidFill>
                  <a:srgbClr val="002060"/>
                </a:solidFill>
              </a:rPr>
              <a:t>Sampler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8E1182-FFE5-2F55-8235-FDD9DF127EAD}"/>
              </a:ext>
            </a:extLst>
          </p:cNvPr>
          <p:cNvSpPr txBox="1"/>
          <p:nvPr/>
        </p:nvSpPr>
        <p:spPr>
          <a:xfrm>
            <a:off x="6743771" y="3419168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Rover </a:t>
            </a:r>
            <a:r>
              <a:rPr lang="es-ES" sz="1050" dirty="0" err="1">
                <a:solidFill>
                  <a:srgbClr val="002060"/>
                </a:solidFill>
              </a:rPr>
              <a:t>Station</a:t>
            </a:r>
            <a:endParaRPr lang="es-ES" sz="1050" dirty="0">
              <a:solidFill>
                <a:srgbClr val="00206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9C3C25-1D97-EA04-6134-913DBC596795}"/>
              </a:ext>
            </a:extLst>
          </p:cNvPr>
          <p:cNvSpPr txBox="1"/>
          <p:nvPr/>
        </p:nvSpPr>
        <p:spPr>
          <a:xfrm>
            <a:off x="5258082" y="2234381"/>
            <a:ext cx="1273931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solidFill>
                  <a:srgbClr val="002060"/>
                </a:solidFill>
              </a:rPr>
              <a:t>Aurelia X8</a:t>
            </a:r>
          </a:p>
        </p:txBody>
      </p:sp>
    </p:spTree>
    <p:extLst>
      <p:ext uri="{BB962C8B-B14F-4D97-AF65-F5344CB8AC3E}">
        <p14:creationId xmlns:p14="http://schemas.microsoft.com/office/powerpoint/2010/main" val="29031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82</Words>
  <Application>Microsoft Office PowerPoint</Application>
  <PresentationFormat>Panorámica</PresentationFormat>
  <Paragraphs>53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Alonso Valdesueiro</dc:creator>
  <cp:lastModifiedBy>Javier Alonso Valdesueiro</cp:lastModifiedBy>
  <cp:revision>5</cp:revision>
  <dcterms:created xsi:type="dcterms:W3CDTF">2025-02-27T07:23:06Z</dcterms:created>
  <dcterms:modified xsi:type="dcterms:W3CDTF">2025-02-28T09:38:54Z</dcterms:modified>
</cp:coreProperties>
</file>