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0" r:id="rId2"/>
    <p:sldId id="257" r:id="rId3"/>
    <p:sldId id="262" r:id="rId4"/>
    <p:sldId id="258" r:id="rId5"/>
    <p:sldId id="259" r:id="rId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1" autoAdjust="0"/>
    <p:restoredTop sz="94660"/>
  </p:normalViewPr>
  <p:slideViewPr>
    <p:cSldViewPr snapToGrid="0">
      <p:cViewPr>
        <p:scale>
          <a:sx n="90" d="100"/>
          <a:sy n="90" d="100"/>
        </p:scale>
        <p:origin x="118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44CBB-EC90-4E11-A80F-6EE7BE97D8E7}" type="datetimeFigureOut">
              <a:rPr lang="de-DE" smtClean="0"/>
              <a:t>31.03.2017</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F49CD-3922-4909-B8EA-5A21C48F0D40}" type="slidenum">
              <a:rPr lang="de-DE" smtClean="0"/>
              <a:t>‹Nr.›</a:t>
            </a:fld>
            <a:endParaRPr lang="de-DE"/>
          </a:p>
        </p:txBody>
      </p:sp>
    </p:spTree>
    <p:extLst>
      <p:ext uri="{BB962C8B-B14F-4D97-AF65-F5344CB8AC3E}">
        <p14:creationId xmlns:p14="http://schemas.microsoft.com/office/powerpoint/2010/main" val="1414395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Ich wünsche mir eine sehr einfach zu bedienende und klar strukturierte Seite, mit der ich einen guten Überblick über meine Produkte bekomme. Da ich mich auf Amazon und anderen Online-Shop-Seiten nicht so selbstsicher bewegen kann, wünsche ich mir ein klares Layout der Seite, ohne mich lange in die Funktionalitäten einarbeiten zu müssen. Da ich gerne Produkte über einen längeren Zeitraum beobachte, wünsche ich mir die nötigen Einstellungen, um den Preisverlauf auf einem Blick nachvollziehen zu können. </a:t>
            </a:r>
          </a:p>
          <a:p>
            <a:pPr marL="0" lvl="0" indent="0">
              <a:buNone/>
            </a:pPr>
            <a:r>
              <a:rPr lang="de-DE" dirty="0" smtClean="0"/>
              <a:t>→Alles in allem wünsche ich mir ein modernes Design, das auch technisch kaum versierten Benutzern wie mir eine problemlose Bedienung der Webseite ermöglicht. </a:t>
            </a:r>
          </a:p>
          <a:p>
            <a:endParaRPr lang="de-DE" dirty="0"/>
          </a:p>
        </p:txBody>
      </p:sp>
      <p:sp>
        <p:nvSpPr>
          <p:cNvPr id="4" name="Foliennummernplatzhalter 3"/>
          <p:cNvSpPr>
            <a:spLocks noGrp="1"/>
          </p:cNvSpPr>
          <p:nvPr>
            <p:ph type="sldNum" sz="quarter" idx="10"/>
          </p:nvPr>
        </p:nvSpPr>
        <p:spPr/>
        <p:txBody>
          <a:bodyPr/>
          <a:lstStyle/>
          <a:p>
            <a:fld id="{429F49CD-3922-4909-B8EA-5A21C48F0D40}" type="slidenum">
              <a:rPr lang="de-DE" smtClean="0"/>
              <a:t>1</a:t>
            </a:fld>
            <a:endParaRPr lang="de-DE"/>
          </a:p>
        </p:txBody>
      </p:sp>
    </p:spTree>
    <p:extLst>
      <p:ext uri="{BB962C8B-B14F-4D97-AF65-F5344CB8AC3E}">
        <p14:creationId xmlns:p14="http://schemas.microsoft.com/office/powerpoint/2010/main" val="4034216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94DC23DF-9454-417C-9DD9-8AA36F5EBA8C}" type="datetimeFigureOut">
              <a:rPr lang="de-DE" smtClean="0"/>
              <a:t>31.03.2017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2C01E16-F892-4A95-B9D8-0FCA37103F12}" type="slidenum">
              <a:rPr lang="de-DE" smtClean="0"/>
              <a:t>‹Nr.›</a:t>
            </a:fld>
            <a:endParaRPr lang="de-DE"/>
          </a:p>
        </p:txBody>
      </p:sp>
    </p:spTree>
    <p:extLst>
      <p:ext uri="{BB962C8B-B14F-4D97-AF65-F5344CB8AC3E}">
        <p14:creationId xmlns:p14="http://schemas.microsoft.com/office/powerpoint/2010/main" val="283341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94DC23DF-9454-417C-9DD9-8AA36F5EBA8C}" type="datetimeFigureOut">
              <a:rPr lang="de-DE" smtClean="0"/>
              <a:t>31.03.2017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2C01E16-F892-4A95-B9D8-0FCA37103F12}" type="slidenum">
              <a:rPr lang="de-DE" smtClean="0"/>
              <a:t>‹Nr.›</a:t>
            </a:fld>
            <a:endParaRPr lang="de-DE"/>
          </a:p>
        </p:txBody>
      </p:sp>
    </p:spTree>
    <p:extLst>
      <p:ext uri="{BB962C8B-B14F-4D97-AF65-F5344CB8AC3E}">
        <p14:creationId xmlns:p14="http://schemas.microsoft.com/office/powerpoint/2010/main" val="346554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94DC23DF-9454-417C-9DD9-8AA36F5EBA8C}" type="datetimeFigureOut">
              <a:rPr lang="de-DE" smtClean="0"/>
              <a:t>31.03.2017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2C01E16-F892-4A95-B9D8-0FCA37103F12}" type="slidenum">
              <a:rPr lang="de-DE" smtClean="0"/>
              <a:t>‹Nr.›</a:t>
            </a:fld>
            <a:endParaRPr lang="de-DE"/>
          </a:p>
        </p:txBody>
      </p:sp>
    </p:spTree>
    <p:extLst>
      <p:ext uri="{BB962C8B-B14F-4D97-AF65-F5344CB8AC3E}">
        <p14:creationId xmlns:p14="http://schemas.microsoft.com/office/powerpoint/2010/main" val="352871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94DC23DF-9454-417C-9DD9-8AA36F5EBA8C}" type="datetimeFigureOut">
              <a:rPr lang="de-DE" smtClean="0"/>
              <a:t>31.03.2017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2C01E16-F892-4A95-B9D8-0FCA37103F12}" type="slidenum">
              <a:rPr lang="de-DE" smtClean="0"/>
              <a:t>‹Nr.›</a:t>
            </a:fld>
            <a:endParaRPr lang="de-DE"/>
          </a:p>
        </p:txBody>
      </p:sp>
    </p:spTree>
    <p:extLst>
      <p:ext uri="{BB962C8B-B14F-4D97-AF65-F5344CB8AC3E}">
        <p14:creationId xmlns:p14="http://schemas.microsoft.com/office/powerpoint/2010/main" val="328290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94DC23DF-9454-417C-9DD9-8AA36F5EBA8C}" type="datetimeFigureOut">
              <a:rPr lang="de-DE" smtClean="0"/>
              <a:t>31.03.2017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2C01E16-F892-4A95-B9D8-0FCA37103F12}" type="slidenum">
              <a:rPr lang="de-DE" smtClean="0"/>
              <a:t>‹Nr.›</a:t>
            </a:fld>
            <a:endParaRPr lang="de-DE"/>
          </a:p>
        </p:txBody>
      </p:sp>
    </p:spTree>
    <p:extLst>
      <p:ext uri="{BB962C8B-B14F-4D97-AF65-F5344CB8AC3E}">
        <p14:creationId xmlns:p14="http://schemas.microsoft.com/office/powerpoint/2010/main" val="327018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94DC23DF-9454-417C-9DD9-8AA36F5EBA8C}" type="datetimeFigureOut">
              <a:rPr lang="de-DE" smtClean="0"/>
              <a:t>31.03.2017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2C01E16-F892-4A95-B9D8-0FCA37103F12}" type="slidenum">
              <a:rPr lang="de-DE" smtClean="0"/>
              <a:t>‹Nr.›</a:t>
            </a:fld>
            <a:endParaRPr lang="de-DE"/>
          </a:p>
        </p:txBody>
      </p:sp>
    </p:spTree>
    <p:extLst>
      <p:ext uri="{BB962C8B-B14F-4D97-AF65-F5344CB8AC3E}">
        <p14:creationId xmlns:p14="http://schemas.microsoft.com/office/powerpoint/2010/main" val="419990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94DC23DF-9454-417C-9DD9-8AA36F5EBA8C}" type="datetimeFigureOut">
              <a:rPr lang="de-DE" smtClean="0"/>
              <a:t>31.03.2017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2C01E16-F892-4A95-B9D8-0FCA37103F12}" type="slidenum">
              <a:rPr lang="de-DE" smtClean="0"/>
              <a:t>‹Nr.›</a:t>
            </a:fld>
            <a:endParaRPr lang="de-DE"/>
          </a:p>
        </p:txBody>
      </p:sp>
    </p:spTree>
    <p:extLst>
      <p:ext uri="{BB962C8B-B14F-4D97-AF65-F5344CB8AC3E}">
        <p14:creationId xmlns:p14="http://schemas.microsoft.com/office/powerpoint/2010/main" val="421967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94DC23DF-9454-417C-9DD9-8AA36F5EBA8C}" type="datetimeFigureOut">
              <a:rPr lang="de-DE" smtClean="0"/>
              <a:t>31.03.2017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2C01E16-F892-4A95-B9D8-0FCA37103F12}" type="slidenum">
              <a:rPr lang="de-DE" smtClean="0"/>
              <a:t>‹Nr.›</a:t>
            </a:fld>
            <a:endParaRPr lang="de-DE"/>
          </a:p>
        </p:txBody>
      </p:sp>
    </p:spTree>
    <p:extLst>
      <p:ext uri="{BB962C8B-B14F-4D97-AF65-F5344CB8AC3E}">
        <p14:creationId xmlns:p14="http://schemas.microsoft.com/office/powerpoint/2010/main" val="1319231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23DF-9454-417C-9DD9-8AA36F5EBA8C}" type="datetimeFigureOut">
              <a:rPr lang="de-DE" smtClean="0"/>
              <a:t>31.03.2017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2C01E16-F892-4A95-B9D8-0FCA37103F12}" type="slidenum">
              <a:rPr lang="de-DE" smtClean="0"/>
              <a:t>‹Nr.›</a:t>
            </a:fld>
            <a:endParaRPr lang="de-DE"/>
          </a:p>
        </p:txBody>
      </p:sp>
    </p:spTree>
    <p:extLst>
      <p:ext uri="{BB962C8B-B14F-4D97-AF65-F5344CB8AC3E}">
        <p14:creationId xmlns:p14="http://schemas.microsoft.com/office/powerpoint/2010/main" val="45370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94DC23DF-9454-417C-9DD9-8AA36F5EBA8C}" type="datetimeFigureOut">
              <a:rPr lang="de-DE" smtClean="0"/>
              <a:t>31.03.2017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2C01E16-F892-4A95-B9D8-0FCA37103F12}" type="slidenum">
              <a:rPr lang="de-DE" smtClean="0"/>
              <a:t>‹Nr.›</a:t>
            </a:fld>
            <a:endParaRPr lang="de-DE"/>
          </a:p>
        </p:txBody>
      </p:sp>
    </p:spTree>
    <p:extLst>
      <p:ext uri="{BB962C8B-B14F-4D97-AF65-F5344CB8AC3E}">
        <p14:creationId xmlns:p14="http://schemas.microsoft.com/office/powerpoint/2010/main" val="424812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94DC23DF-9454-417C-9DD9-8AA36F5EBA8C}" type="datetimeFigureOut">
              <a:rPr lang="de-DE" smtClean="0"/>
              <a:t>31.03.2017</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2C01E16-F892-4A95-B9D8-0FCA37103F12}" type="slidenum">
              <a:rPr lang="de-DE" smtClean="0"/>
              <a:t>‹Nr.›</a:t>
            </a:fld>
            <a:endParaRPr lang="de-DE"/>
          </a:p>
        </p:txBody>
      </p:sp>
    </p:spTree>
    <p:extLst>
      <p:ext uri="{BB962C8B-B14F-4D97-AF65-F5344CB8AC3E}">
        <p14:creationId xmlns:p14="http://schemas.microsoft.com/office/powerpoint/2010/main" val="44454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C23DF-9454-417C-9DD9-8AA36F5EBA8C}" type="datetimeFigureOut">
              <a:rPr lang="de-DE" smtClean="0"/>
              <a:t>31.03.2017</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01E16-F892-4A95-B9D8-0FCA37103F12}" type="slidenum">
              <a:rPr lang="de-DE" smtClean="0"/>
              <a:t>‹Nr.›</a:t>
            </a:fld>
            <a:endParaRPr lang="de-DE"/>
          </a:p>
        </p:txBody>
      </p:sp>
    </p:spTree>
    <p:extLst>
      <p:ext uri="{BB962C8B-B14F-4D97-AF65-F5344CB8AC3E}">
        <p14:creationId xmlns:p14="http://schemas.microsoft.com/office/powerpoint/2010/main" val="3636200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User Stories</a:t>
            </a:r>
            <a:endParaRPr lang="de-DE" dirty="0"/>
          </a:p>
        </p:txBody>
      </p:sp>
      <p:sp>
        <p:nvSpPr>
          <p:cNvPr id="3" name="Inhaltsplatzhalter 2"/>
          <p:cNvSpPr>
            <a:spLocks noGrp="1"/>
          </p:cNvSpPr>
          <p:nvPr>
            <p:ph idx="1"/>
          </p:nvPr>
        </p:nvSpPr>
        <p:spPr/>
        <p:txBody>
          <a:bodyPr>
            <a:normAutofit lnSpcReduction="10000"/>
          </a:bodyPr>
          <a:lstStyle/>
          <a:p>
            <a:pPr marL="0" indent="0">
              <a:buNone/>
            </a:pPr>
            <a:r>
              <a:rPr lang="de-DE" b="1" dirty="0"/>
              <a:t>User Story Andreas Müller</a:t>
            </a:r>
            <a:br>
              <a:rPr lang="de-DE" b="1" dirty="0"/>
            </a:br>
            <a:endParaRPr lang="de-DE" b="1" dirty="0"/>
          </a:p>
          <a:p>
            <a:pPr marL="0" indent="0">
              <a:buNone/>
            </a:pPr>
            <a:r>
              <a:rPr lang="de-DE" dirty="0" smtClean="0"/>
              <a:t>Hallo Fabian,</a:t>
            </a:r>
          </a:p>
          <a:p>
            <a:pPr marL="0" indent="0">
              <a:buNone/>
            </a:pPr>
            <a:r>
              <a:rPr lang="de-DE" dirty="0" smtClean="0"/>
              <a:t>Zu den User Stories mache ich keine extra Folie. Wir nehmen ja den Andreas Müller als Beispiel-Person. Ich lass dann einfach noch deine Persona-Folie noch stehen und lese die User Story von mir vor (den Text findest du in den Notizen) bitte diesen Text in unsere PP auch wieder in die Notizen reinschreiben (unter deiner Persona-Folie) </a:t>
            </a:r>
          </a:p>
          <a:p>
            <a:pPr marL="0" indent="0">
              <a:buNone/>
            </a:pPr>
            <a:r>
              <a:rPr lang="de-DE" dirty="0" smtClean="0"/>
              <a:t>Vielen Dank </a:t>
            </a:r>
            <a:r>
              <a:rPr lang="de-DE" dirty="0" smtClean="0">
                <a:sym typeface="Wingdings" panose="05000000000000000000" pitchFamily="2" charset="2"/>
              </a:rPr>
              <a:t></a:t>
            </a:r>
            <a:endParaRPr lang="de-DE" dirty="0"/>
          </a:p>
        </p:txBody>
      </p:sp>
    </p:spTree>
    <p:extLst>
      <p:ext uri="{BB962C8B-B14F-4D97-AF65-F5344CB8AC3E}">
        <p14:creationId xmlns:p14="http://schemas.microsoft.com/office/powerpoint/2010/main" val="2621760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Mock-</a:t>
            </a:r>
            <a:r>
              <a:rPr lang="de-DE" dirty="0" err="1" smtClean="0"/>
              <a:t>Ups</a:t>
            </a:r>
            <a:endParaRPr lang="de-DE" dirty="0"/>
          </a:p>
        </p:txBody>
      </p:sp>
      <p:pic>
        <p:nvPicPr>
          <p:cNvPr id="4" name="Inhaltsplatzhalter 3"/>
          <p:cNvPicPr>
            <a:picLocks noGrp="1" noChangeAspect="1"/>
          </p:cNvPicPr>
          <p:nvPr>
            <p:ph idx="1"/>
          </p:nvPr>
        </p:nvPicPr>
        <p:blipFill>
          <a:blip r:embed="rId2"/>
          <a:stretch>
            <a:fillRect/>
          </a:stretch>
        </p:blipFill>
        <p:spPr>
          <a:xfrm>
            <a:off x="1472937" y="1825625"/>
            <a:ext cx="6198126" cy="4351338"/>
          </a:xfrm>
          <a:prstGeom prst="rect">
            <a:avLst/>
          </a:prstGeom>
        </p:spPr>
      </p:pic>
    </p:spTree>
    <p:extLst>
      <p:ext uri="{BB962C8B-B14F-4D97-AF65-F5344CB8AC3E}">
        <p14:creationId xmlns:p14="http://schemas.microsoft.com/office/powerpoint/2010/main" val="1812655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459" y="1201481"/>
            <a:ext cx="7884891" cy="4730935"/>
          </a:xfrm>
        </p:spPr>
      </p:pic>
    </p:spTree>
    <p:extLst>
      <p:ext uri="{BB962C8B-B14F-4D97-AF65-F5344CB8AC3E}">
        <p14:creationId xmlns:p14="http://schemas.microsoft.com/office/powerpoint/2010/main" val="1623535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pic>
        <p:nvPicPr>
          <p:cNvPr id="4" name="Inhaltsplatzhalter 3"/>
          <p:cNvPicPr>
            <a:picLocks noGrp="1" noChangeAspect="1"/>
          </p:cNvPicPr>
          <p:nvPr>
            <p:ph idx="1"/>
          </p:nvPr>
        </p:nvPicPr>
        <p:blipFill rotWithShape="1">
          <a:blip r:embed="rId2"/>
          <a:srcRect l="44943" t="15834"/>
          <a:stretch/>
        </p:blipFill>
        <p:spPr>
          <a:xfrm>
            <a:off x="1520456" y="205594"/>
            <a:ext cx="5943599" cy="6369917"/>
          </a:xfrm>
          <a:prstGeom prst="rect">
            <a:avLst/>
          </a:prstGeom>
        </p:spPr>
      </p:pic>
    </p:spTree>
    <p:extLst>
      <p:ext uri="{BB962C8B-B14F-4D97-AF65-F5344CB8AC3E}">
        <p14:creationId xmlns:p14="http://schemas.microsoft.com/office/powerpoint/2010/main" val="177531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pic>
        <p:nvPicPr>
          <p:cNvPr id="4" name="Inhaltsplatzhalt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466" t="1569" r="9354" b="9866"/>
          <a:stretch/>
        </p:blipFill>
        <p:spPr>
          <a:xfrm>
            <a:off x="750566" y="839973"/>
            <a:ext cx="7764784" cy="5146123"/>
          </a:xfrm>
        </p:spPr>
      </p:pic>
    </p:spTree>
    <p:extLst>
      <p:ext uri="{BB962C8B-B14F-4D97-AF65-F5344CB8AC3E}">
        <p14:creationId xmlns:p14="http://schemas.microsoft.com/office/powerpoint/2010/main" val="47762974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118</Words>
  <Application>Microsoft Office PowerPoint</Application>
  <PresentationFormat>Bildschirmpräsentation (4:3)</PresentationFormat>
  <Paragraphs>9</Paragraphs>
  <Slides>5</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Calibri</vt:lpstr>
      <vt:lpstr>Calibri Light</vt:lpstr>
      <vt:lpstr>Wingdings</vt:lpstr>
      <vt:lpstr>Office</vt:lpstr>
      <vt:lpstr>User Stories</vt:lpstr>
      <vt:lpstr>Mock-Ups</vt:lpstr>
      <vt:lpstr>PowerPoint-Präsentation</vt:lpstr>
      <vt:lpstr>PowerPoint-Präsentation</vt:lpstr>
      <vt:lpstr>PowerPoint-Präsentation</vt:lpstr>
    </vt:vector>
  </TitlesOfParts>
  <Company>Härter Stanztechnik GmbH &amp; Co. KGaA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Linsenbuehler, Tamara</dc:creator>
  <cp:lastModifiedBy>Linsenbuehler, Tamara</cp:lastModifiedBy>
  <cp:revision>4</cp:revision>
  <dcterms:created xsi:type="dcterms:W3CDTF">2017-03-31T09:27:33Z</dcterms:created>
  <dcterms:modified xsi:type="dcterms:W3CDTF">2017-03-31T09:52:44Z</dcterms:modified>
</cp:coreProperties>
</file>