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3"/>
  </p:notesMasterIdLst>
  <p:sldIdLst>
    <p:sldId id="257" r:id="rId2"/>
    <p:sldId id="256" r:id="rId3"/>
    <p:sldId id="259" r:id="rId4"/>
    <p:sldId id="262" r:id="rId5"/>
    <p:sldId id="260" r:id="rId6"/>
    <p:sldId id="263" r:id="rId7"/>
    <p:sldId id="269" r:id="rId8"/>
    <p:sldId id="264" r:id="rId9"/>
    <p:sldId id="265" r:id="rId10"/>
    <p:sldId id="270"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8" autoAdjust="0"/>
    <p:restoredTop sz="94613"/>
  </p:normalViewPr>
  <p:slideViewPr>
    <p:cSldViewPr snapToGrid="0">
      <p:cViewPr varScale="1">
        <p:scale>
          <a:sx n="115" d="100"/>
          <a:sy n="115" d="100"/>
        </p:scale>
        <p:origin x="144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BB8642-CDF3-45D6-9755-4E7664DE68ED}" type="datetimeFigureOut">
              <a:rPr lang="de-DE" smtClean="0"/>
              <a:t>03.04.17</a:t>
            </a:fld>
            <a:endParaRPr lang="de-DE"/>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7154C5-65B5-48B3-B278-9C20A192C269}" type="slidenum">
              <a:rPr lang="de-DE" smtClean="0"/>
              <a:t>‹Nr.›</a:t>
            </a:fld>
            <a:endParaRPr lang="de-DE"/>
          </a:p>
        </p:txBody>
      </p:sp>
    </p:spTree>
    <p:extLst>
      <p:ext uri="{BB962C8B-B14F-4D97-AF65-F5344CB8AC3E}">
        <p14:creationId xmlns:p14="http://schemas.microsoft.com/office/powerpoint/2010/main" val="723097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kern="1200" dirty="0" smtClean="0">
                <a:solidFill>
                  <a:schemeClr val="tx1"/>
                </a:solidFill>
                <a:effectLst/>
                <a:latin typeface="+mn-lt"/>
                <a:ea typeface="+mn-ea"/>
                <a:cs typeface="+mn-cs"/>
              </a:rPr>
              <a:t>User Story Andreas Müller</a:t>
            </a:r>
            <a:br>
              <a:rPr lang="de-DE" sz="1200" b="1" kern="1200" dirty="0" smtClean="0">
                <a:solidFill>
                  <a:schemeClr val="tx1"/>
                </a:solidFill>
                <a:effectLst/>
                <a:latin typeface="+mn-lt"/>
                <a:ea typeface="+mn-ea"/>
                <a:cs typeface="+mn-cs"/>
              </a:rPr>
            </a:br>
            <a:endParaRPr lang="de-DE" sz="1200" b="1"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Ich wünsche mir eine sehr einfach zu bedienende und klar strukturierte Seite, mit der ich einen guten Überblick über meine Produkte bekomme. Da ich mich auf Amazon und anderen Online-Shop-Seiten nicht so selbstsicher bewegen kann, wünsche ich mir ein klares Layout der Seite, ohne mich lange in die Funktionalitäten einarbeiten zu müssen. Da ich gerne Produkte über einen längeren Zeitraum beobachte, wünsche ich mir die nötigen Einstellungen, um den Preisverlauf auf einem Blick nachvollziehen zu können. </a:t>
            </a:r>
          </a:p>
          <a:p>
            <a:pPr lvl="0"/>
            <a:r>
              <a:rPr lang="de-DE" sz="1200" kern="1200" dirty="0" smtClean="0">
                <a:solidFill>
                  <a:schemeClr val="tx1"/>
                </a:solidFill>
                <a:effectLst/>
                <a:latin typeface="+mn-lt"/>
                <a:ea typeface="+mn-ea"/>
                <a:cs typeface="+mn-cs"/>
              </a:rPr>
              <a:t>Alles in allem wünsche ich mir ein modernes Design, das auch technisch kaum versierten Benutzern wie mir eine problemlose Bedienung der Webseite ermöglicht. </a:t>
            </a:r>
          </a:p>
          <a:p>
            <a:endParaRPr lang="de-DE" dirty="0" smtClean="0"/>
          </a:p>
          <a:p>
            <a:endParaRPr lang="de-DE" dirty="0"/>
          </a:p>
        </p:txBody>
      </p:sp>
      <p:sp>
        <p:nvSpPr>
          <p:cNvPr id="4" name="Foliennummernplatzhalter 3"/>
          <p:cNvSpPr>
            <a:spLocks noGrp="1"/>
          </p:cNvSpPr>
          <p:nvPr>
            <p:ph type="sldNum" sz="quarter" idx="10"/>
          </p:nvPr>
        </p:nvSpPr>
        <p:spPr/>
        <p:txBody>
          <a:bodyPr/>
          <a:lstStyle/>
          <a:p>
            <a:fld id="{027154C5-65B5-48B3-B278-9C20A192C269}" type="slidenum">
              <a:rPr lang="de-DE" smtClean="0"/>
              <a:t>5</a:t>
            </a:fld>
            <a:endParaRPr lang="de-DE"/>
          </a:p>
        </p:txBody>
      </p:sp>
    </p:spTree>
    <p:extLst>
      <p:ext uri="{BB962C8B-B14F-4D97-AF65-F5344CB8AC3E}">
        <p14:creationId xmlns:p14="http://schemas.microsoft.com/office/powerpoint/2010/main" val="121143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kern="1200" dirty="0" smtClean="0">
                <a:solidFill>
                  <a:schemeClr val="tx1"/>
                </a:solidFill>
                <a:effectLst/>
                <a:latin typeface="+mn-lt"/>
                <a:ea typeface="+mn-ea"/>
                <a:cs typeface="+mn-cs"/>
              </a:rPr>
              <a:t>User Story Andreas Müller</a:t>
            </a:r>
            <a:br>
              <a:rPr lang="de-DE" sz="1200" b="1" kern="1200" dirty="0" smtClean="0">
                <a:solidFill>
                  <a:schemeClr val="tx1"/>
                </a:solidFill>
                <a:effectLst/>
                <a:latin typeface="+mn-lt"/>
                <a:ea typeface="+mn-ea"/>
                <a:cs typeface="+mn-cs"/>
              </a:rPr>
            </a:br>
            <a:endParaRPr lang="de-DE" sz="1200" b="1"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Ich wünsche mir eine sehr einfach zu bedienende und klar strukturierte Seite, mit der ich einen guten Überblick über meine Produkte bekomme. Da ich mich auf Amazon und anderen Online-Shop-Seiten nicht so selbstsicher bewegen kann, wünsche ich mir ein klares Layout der Seite, ohne mich lange in die Funktionalitäten einarbeiten zu müssen. Da ich gerne Produkte über einen längeren Zeitraum beobachte, wünsche ich mir die nötigen Einstellungen, um den Preisverlauf auf einem Blick nachvollziehen zu können. </a:t>
            </a:r>
          </a:p>
          <a:p>
            <a:pPr lvl="0"/>
            <a:r>
              <a:rPr lang="de-DE" sz="1200" kern="1200" dirty="0" smtClean="0">
                <a:solidFill>
                  <a:schemeClr val="tx1"/>
                </a:solidFill>
                <a:effectLst/>
                <a:latin typeface="+mn-lt"/>
                <a:ea typeface="+mn-ea"/>
                <a:cs typeface="+mn-cs"/>
              </a:rPr>
              <a:t>Alles in allem wünsche ich mir ein modernes Design, das auch technisch kaum versierten Benutzern wie mir eine problemlose Bedienung der Webseite ermöglicht. </a:t>
            </a:r>
          </a:p>
          <a:p>
            <a:endParaRPr lang="de-DE" dirty="0" smtClean="0"/>
          </a:p>
          <a:p>
            <a:endParaRPr lang="de-DE" dirty="0"/>
          </a:p>
        </p:txBody>
      </p:sp>
      <p:sp>
        <p:nvSpPr>
          <p:cNvPr id="4" name="Foliennummernplatzhalter 3"/>
          <p:cNvSpPr>
            <a:spLocks noGrp="1"/>
          </p:cNvSpPr>
          <p:nvPr>
            <p:ph type="sldNum" sz="quarter" idx="10"/>
          </p:nvPr>
        </p:nvSpPr>
        <p:spPr/>
        <p:txBody>
          <a:bodyPr/>
          <a:lstStyle/>
          <a:p>
            <a:fld id="{027154C5-65B5-48B3-B278-9C20A192C269}" type="slidenum">
              <a:rPr lang="de-DE" smtClean="0"/>
              <a:t>10</a:t>
            </a:fld>
            <a:endParaRPr lang="de-DE"/>
          </a:p>
        </p:txBody>
      </p:sp>
    </p:spTree>
    <p:extLst>
      <p:ext uri="{BB962C8B-B14F-4D97-AF65-F5344CB8AC3E}">
        <p14:creationId xmlns:p14="http://schemas.microsoft.com/office/powerpoint/2010/main" val="73093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de-DE"/>
              <a:t>Titelmasterformat durch Klicken bearbeiten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B963AB3E-E22F-4644-A08F-21A1907EB07C}" type="datetime1">
              <a:rPr lang="de-DE" smtClean="0"/>
              <a:t>03.04.17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4268730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B09E0E7-F097-4EB4-9156-3C04E83A9960}" type="datetime1">
              <a:rPr lang="de-DE" smtClean="0"/>
              <a:t>03.04.17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3175012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FD21B16-3240-42F4-A227-EE762AEF79FC}" type="datetime1">
              <a:rPr lang="de-DE" smtClean="0"/>
              <a:t>03.04.17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2345081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11F27AD4-71C3-4637-B6EA-7BAC332326B1}" type="datetime1">
              <a:rPr lang="de-DE" smtClean="0"/>
              <a:t>03.04.17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1771714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de-DE"/>
              <a:t>Titelmasterformat durch Klicken bearbeiten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22B3F217-E3C5-42BD-AC58-5446EB37E0CF}" type="datetime1">
              <a:rPr lang="de-DE" smtClean="0"/>
              <a:t>03.04.17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1011128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E6B453F8-7CAE-498D-933C-4CCD1A01F8C8}" type="datetime1">
              <a:rPr lang="de-DE" smtClean="0"/>
              <a:t>03.04.17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190667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de-DE"/>
              <a:t>Titelmasterformat durch Klicken bearbeiten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Content Placeholder 3"/>
          <p:cNvSpPr>
            <a:spLocks noGrp="1"/>
          </p:cNvSpPr>
          <p:nvPr>
            <p:ph sz="half" idx="2"/>
          </p:nvPr>
        </p:nvSpPr>
        <p:spPr>
          <a:xfrm>
            <a:off x="629842" y="2505075"/>
            <a:ext cx="3868340"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Content Placeholder 5"/>
          <p:cNvSpPr>
            <a:spLocks noGrp="1"/>
          </p:cNvSpPr>
          <p:nvPr>
            <p:ph sz="quarter" idx="4"/>
          </p:nvPr>
        </p:nvSpPr>
        <p:spPr>
          <a:xfrm>
            <a:off x="4629150" y="2505075"/>
            <a:ext cx="3887391"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EC4B3CE6-574A-4557-B8D4-3D062E321FEC}" type="datetime1">
              <a:rPr lang="de-DE" smtClean="0"/>
              <a:t>03.04.17</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2609272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Date Placeholder 2"/>
          <p:cNvSpPr>
            <a:spLocks noGrp="1"/>
          </p:cNvSpPr>
          <p:nvPr>
            <p:ph type="dt" sz="half" idx="10"/>
          </p:nvPr>
        </p:nvSpPr>
        <p:spPr/>
        <p:txBody>
          <a:bodyPr/>
          <a:lstStyle/>
          <a:p>
            <a:fld id="{913CAE68-16AE-47DD-8FD9-53F030678557}" type="datetime1">
              <a:rPr lang="de-DE" smtClean="0"/>
              <a:t>03.04.17</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515893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5E3000-B9DE-44B0-83EF-18AA88FA4468}" type="datetime1">
              <a:rPr lang="de-DE" smtClean="0"/>
              <a:t>03.04.17</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1278076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a:t>Titelmasterformat durch Klicken bearbeiten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8791F026-B1E1-4C78-9D75-F1B0AF03F9EB}" type="datetime1">
              <a:rPr lang="de-DE" smtClean="0"/>
              <a:t>03.04.17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4261510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a:t>Titelmasterformat durch Klicken bearbeiten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82BE1A36-7C94-48D4-A060-67B6C5132B30}" type="datetime1">
              <a:rPr lang="de-DE" smtClean="0"/>
              <a:t>03.04.17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CDE1BF7-98F8-4339-9767-51328A5E8D33}" type="slidenum">
              <a:rPr lang="de-DE" smtClean="0"/>
              <a:t>‹Nr.›</a:t>
            </a:fld>
            <a:endParaRPr lang="de-DE"/>
          </a:p>
        </p:txBody>
      </p:sp>
    </p:spTree>
    <p:extLst>
      <p:ext uri="{BB962C8B-B14F-4D97-AF65-F5344CB8AC3E}">
        <p14:creationId xmlns:p14="http://schemas.microsoft.com/office/powerpoint/2010/main" val="25253052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86DE94-5723-4024-B8D4-337FB6768B9A}" type="datetime1">
              <a:rPr lang="de-DE" smtClean="0"/>
              <a:t>03.04.17</a:t>
            </a:fld>
            <a:endParaRPr lang="de-D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DE1BF7-98F8-4339-9767-51328A5E8D33}" type="slidenum">
              <a:rPr lang="de-DE" smtClean="0"/>
              <a:t>‹Nr.›</a:t>
            </a:fld>
            <a:endParaRPr lang="de-DE"/>
          </a:p>
        </p:txBody>
      </p:sp>
    </p:spTree>
    <p:extLst>
      <p:ext uri="{BB962C8B-B14F-4D97-AF65-F5344CB8AC3E}">
        <p14:creationId xmlns:p14="http://schemas.microsoft.com/office/powerpoint/2010/main" val="12872855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www.yaaw.de/" TargetMode="External"/><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671119" y="2524729"/>
            <a:ext cx="7886700" cy="1260000"/>
          </a:xfrm>
          <a:effectLst>
            <a:reflection stA="97000" endPos="0" dist="50800" dir="5400000" sy="-100000" algn="bl" rotWithShape="0"/>
          </a:effectLst>
        </p:spPr>
        <p:txBody>
          <a:bodyPr>
            <a:normAutofit/>
          </a:bodyPr>
          <a:lstStyle/>
          <a:p>
            <a:r>
              <a:rPr lang="de-DE" sz="6600" dirty="0">
                <a:solidFill>
                  <a:schemeClr val="bg2">
                    <a:lumMod val="90000"/>
                  </a:schemeClr>
                </a:solidFill>
                <a:effectLst>
                  <a:reflection blurRad="6350" stA="34000" endPos="45500" dir="5400000" sy="-100000" algn="bl" rotWithShape="0"/>
                </a:effectLst>
              </a:rPr>
              <a:t>Präsentation Gruppe 2</a:t>
            </a:r>
            <a:endParaRPr lang="de-DE" sz="6600" dirty="0">
              <a:solidFill>
                <a:srgbClr val="F7F7F7"/>
              </a:solidFill>
              <a:effectLst>
                <a:reflection blurRad="6350" stA="34000" endPos="45500" dir="5400000" sy="-100000" algn="bl" rotWithShape="0"/>
              </a:effectLst>
            </a:endParaRPr>
          </a:p>
        </p:txBody>
      </p:sp>
      <p:sp>
        <p:nvSpPr>
          <p:cNvPr id="3" name="Inhaltsplatzhalter 2"/>
          <p:cNvSpPr>
            <a:spLocks noGrp="1"/>
          </p:cNvSpPr>
          <p:nvPr>
            <p:ph idx="1"/>
          </p:nvPr>
        </p:nvSpPr>
        <p:spPr>
          <a:xfrm>
            <a:off x="243281" y="6207853"/>
            <a:ext cx="7617203" cy="3047870"/>
          </a:xfrm>
        </p:spPr>
        <p:txBody>
          <a:bodyPr>
            <a:normAutofit/>
          </a:bodyPr>
          <a:lstStyle/>
          <a:p>
            <a:pPr marL="0" indent="0">
              <a:buNone/>
            </a:pPr>
            <a:r>
              <a:rPr lang="de-DE" sz="1800" dirty="0">
                <a:solidFill>
                  <a:schemeClr val="bg2">
                    <a:lumMod val="90000"/>
                  </a:schemeClr>
                </a:solidFill>
              </a:rPr>
              <a:t>Gruppenprojekt Webbasierte Datenbankanwendungen WWI15B4</a:t>
            </a:r>
            <a:endParaRPr lang="de-DE" sz="1800" dirty="0"/>
          </a:p>
        </p:txBody>
      </p:sp>
    </p:spTree>
    <p:extLst>
      <p:ext uri="{BB962C8B-B14F-4D97-AF65-F5344CB8AC3E}">
        <p14:creationId xmlns:p14="http://schemas.microsoft.com/office/powerpoint/2010/main" val="1410223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liennummernplatzhalter 6"/>
          <p:cNvSpPr>
            <a:spLocks noGrp="1"/>
          </p:cNvSpPr>
          <p:nvPr>
            <p:ph type="sldNum" sz="quarter" idx="12"/>
          </p:nvPr>
        </p:nvSpPr>
        <p:spPr/>
        <p:txBody>
          <a:bodyPr/>
          <a:lstStyle/>
          <a:p>
            <a:fld id="{9CDE1BF7-98F8-4339-9767-51328A5E8D33}" type="slidenum">
              <a:rPr lang="de-DE" smtClean="0"/>
              <a:t>10</a:t>
            </a:fld>
            <a:endParaRPr lang="de-DE"/>
          </a:p>
        </p:txBody>
      </p:sp>
      <p:sp>
        <p:nvSpPr>
          <p:cNvPr id="8" name="Titel 4"/>
          <p:cNvSpPr>
            <a:spLocks noGrp="1"/>
          </p:cNvSpPr>
          <p:nvPr>
            <p:ph type="title"/>
          </p:nvPr>
        </p:nvSpPr>
        <p:spPr>
          <a:xfrm>
            <a:off x="551866" y="556782"/>
            <a:ext cx="7886700" cy="1325563"/>
          </a:xfrm>
        </p:spPr>
        <p:txBody>
          <a:bodyPr>
            <a:normAutofit/>
          </a:bodyPr>
          <a:lstStyle/>
          <a:p>
            <a:r>
              <a:rPr lang="de-DE" sz="4000" dirty="0"/>
              <a:t>Live-Beispiel der Anwendung</a:t>
            </a:r>
            <a:endParaRPr lang="de-DE" sz="4000" dirty="0"/>
          </a:p>
        </p:txBody>
      </p:sp>
      <p:sp>
        <p:nvSpPr>
          <p:cNvPr id="9" name="Inhaltsplatzhalter 5"/>
          <p:cNvSpPr txBox="1">
            <a:spLocks/>
          </p:cNvSpPr>
          <p:nvPr/>
        </p:nvSpPr>
        <p:spPr>
          <a:xfrm>
            <a:off x="551866" y="3293729"/>
            <a:ext cx="3763657" cy="653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3200" dirty="0" smtClean="0">
                <a:hlinkClick r:id="rId3"/>
              </a:rPr>
              <a:t>http://www.yaaw.de</a:t>
            </a:r>
            <a:endParaRPr lang="de-DE" sz="3200" dirty="0" smtClean="0"/>
          </a:p>
        </p:txBody>
      </p:sp>
      <p:pic>
        <p:nvPicPr>
          <p:cNvPr id="5" name="Bild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5216" y="1945780"/>
            <a:ext cx="3349702" cy="3349702"/>
          </a:xfrm>
          <a:prstGeom prst="rect">
            <a:avLst/>
          </a:prstGeom>
        </p:spPr>
      </p:pic>
    </p:spTree>
    <p:extLst>
      <p:ext uri="{BB962C8B-B14F-4D97-AF65-F5344CB8AC3E}">
        <p14:creationId xmlns:p14="http://schemas.microsoft.com/office/powerpoint/2010/main" val="1953695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383581" y="2156304"/>
            <a:ext cx="8105151" cy="3617607"/>
          </a:xfrm>
        </p:spPr>
        <p:txBody>
          <a:bodyPr/>
          <a:lstStyle/>
          <a:p>
            <a:endParaRPr lang="de-DE" dirty="0"/>
          </a:p>
          <a:p>
            <a:pPr marL="571500" indent="-571500">
              <a:buFont typeface="+mj-lt"/>
              <a:buAutoNum type="romanUcPeriod"/>
            </a:pPr>
            <a:endParaRPr lang="de-DE" dirty="0"/>
          </a:p>
          <a:p>
            <a:pPr marL="514350" indent="-514350">
              <a:buFont typeface="+mj-lt"/>
              <a:buAutoNum type="romanUcPeriod"/>
            </a:pPr>
            <a:endParaRPr lang="de-DE" dirty="0"/>
          </a:p>
        </p:txBody>
      </p:sp>
      <p:sp>
        <p:nvSpPr>
          <p:cNvPr id="7" name="Foliennummernplatzhalter 6"/>
          <p:cNvSpPr>
            <a:spLocks noGrp="1"/>
          </p:cNvSpPr>
          <p:nvPr>
            <p:ph type="sldNum" sz="quarter" idx="12"/>
          </p:nvPr>
        </p:nvSpPr>
        <p:spPr/>
        <p:txBody>
          <a:bodyPr/>
          <a:lstStyle/>
          <a:p>
            <a:fld id="{9CDE1BF7-98F8-4339-9767-51328A5E8D33}" type="slidenum">
              <a:rPr lang="de-DE" smtClean="0"/>
              <a:t>11</a:t>
            </a:fld>
            <a:endParaRPr lang="de-DE"/>
          </a:p>
        </p:txBody>
      </p:sp>
      <p:sp>
        <p:nvSpPr>
          <p:cNvPr id="5" name="Titel 4"/>
          <p:cNvSpPr>
            <a:spLocks noGrp="1"/>
          </p:cNvSpPr>
          <p:nvPr>
            <p:ph type="title"/>
          </p:nvPr>
        </p:nvSpPr>
        <p:spPr>
          <a:xfrm>
            <a:off x="602032" y="694334"/>
            <a:ext cx="7886700" cy="1325563"/>
          </a:xfrm>
        </p:spPr>
        <p:txBody>
          <a:bodyPr>
            <a:normAutofit/>
          </a:bodyPr>
          <a:lstStyle/>
          <a:p>
            <a:endParaRPr lang="de-DE" sz="4000" dirty="0"/>
          </a:p>
        </p:txBody>
      </p:sp>
    </p:spTree>
    <p:extLst>
      <p:ext uri="{BB962C8B-B14F-4D97-AF65-F5344CB8AC3E}">
        <p14:creationId xmlns:p14="http://schemas.microsoft.com/office/powerpoint/2010/main" val="38286046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2289933" y="860395"/>
            <a:ext cx="7886700" cy="1325563"/>
          </a:xfrm>
        </p:spPr>
        <p:txBody>
          <a:bodyPr/>
          <a:lstStyle/>
          <a:p>
            <a:r>
              <a:rPr lang="de-DE" dirty="0"/>
              <a:t>Gliederung</a:t>
            </a:r>
          </a:p>
        </p:txBody>
      </p:sp>
      <p:sp>
        <p:nvSpPr>
          <p:cNvPr id="6" name="Inhaltsplatzhalter 5"/>
          <p:cNvSpPr>
            <a:spLocks noGrp="1"/>
          </p:cNvSpPr>
          <p:nvPr>
            <p:ph idx="1"/>
          </p:nvPr>
        </p:nvSpPr>
        <p:spPr>
          <a:xfrm>
            <a:off x="2289933" y="2370220"/>
            <a:ext cx="7198278" cy="3617607"/>
          </a:xfrm>
        </p:spPr>
        <p:txBody>
          <a:bodyPr/>
          <a:lstStyle/>
          <a:p>
            <a:pPr marL="514350" indent="-514350">
              <a:buFont typeface="+mj-lt"/>
              <a:buAutoNum type="romanUcPeriod"/>
            </a:pPr>
            <a:r>
              <a:rPr lang="de-DE" dirty="0"/>
              <a:t>Grundkonzept</a:t>
            </a:r>
          </a:p>
          <a:p>
            <a:pPr marL="514350" indent="-514350">
              <a:buFont typeface="+mj-lt"/>
              <a:buAutoNum type="romanUcPeriod"/>
            </a:pPr>
            <a:r>
              <a:rPr lang="de-DE" dirty="0"/>
              <a:t>Einführung in das Projekt</a:t>
            </a:r>
          </a:p>
          <a:p>
            <a:pPr marL="514350" indent="-514350">
              <a:buFont typeface="+mj-lt"/>
              <a:buAutoNum type="romanUcPeriod"/>
            </a:pPr>
            <a:r>
              <a:rPr lang="de-DE" dirty="0"/>
              <a:t>Persona und Userstory</a:t>
            </a:r>
          </a:p>
          <a:p>
            <a:pPr marL="514350" indent="-514350">
              <a:buFont typeface="+mj-lt"/>
              <a:buAutoNum type="romanUcPeriod"/>
            </a:pPr>
            <a:r>
              <a:rPr lang="de-DE" dirty="0" err="1"/>
              <a:t>Mockups</a:t>
            </a:r>
            <a:r>
              <a:rPr lang="de-DE" dirty="0"/>
              <a:t> </a:t>
            </a:r>
          </a:p>
          <a:p>
            <a:pPr marL="514350" indent="-514350">
              <a:buFont typeface="+mj-lt"/>
              <a:buAutoNum type="romanUcPeriod"/>
            </a:pPr>
            <a:r>
              <a:rPr lang="de-DE" dirty="0"/>
              <a:t>Demo</a:t>
            </a:r>
          </a:p>
          <a:p>
            <a:pPr marL="514350" indent="-514350">
              <a:buFont typeface="+mj-lt"/>
              <a:buAutoNum type="romanUcPeriod"/>
            </a:pPr>
            <a:r>
              <a:rPr lang="de-DE" dirty="0"/>
              <a:t>Funktionalität</a:t>
            </a:r>
          </a:p>
          <a:p>
            <a:pPr marL="571500" indent="-571500">
              <a:buFont typeface="+mj-lt"/>
              <a:buAutoNum type="romanUcPeriod"/>
            </a:pPr>
            <a:endParaRPr lang="de-DE" dirty="0"/>
          </a:p>
          <a:p>
            <a:pPr marL="514350" indent="-514350">
              <a:buFont typeface="+mj-lt"/>
              <a:buAutoNum type="romanUcPeriod"/>
            </a:pPr>
            <a:endParaRPr lang="de-DE" dirty="0"/>
          </a:p>
        </p:txBody>
      </p:sp>
      <p:sp>
        <p:nvSpPr>
          <p:cNvPr id="7" name="Foliennummernplatzhalter 6"/>
          <p:cNvSpPr>
            <a:spLocks noGrp="1"/>
          </p:cNvSpPr>
          <p:nvPr>
            <p:ph type="sldNum" sz="quarter" idx="12"/>
          </p:nvPr>
        </p:nvSpPr>
        <p:spPr/>
        <p:txBody>
          <a:bodyPr/>
          <a:lstStyle/>
          <a:p>
            <a:fld id="{9CDE1BF7-98F8-4339-9767-51328A5E8D33}" type="slidenum">
              <a:rPr lang="de-DE" smtClean="0"/>
              <a:t>2</a:t>
            </a:fld>
            <a:endParaRPr lang="de-DE"/>
          </a:p>
        </p:txBody>
      </p:sp>
    </p:spTree>
    <p:extLst>
      <p:ext uri="{BB962C8B-B14F-4D97-AF65-F5344CB8AC3E}">
        <p14:creationId xmlns:p14="http://schemas.microsoft.com/office/powerpoint/2010/main" val="26444791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606455" y="929226"/>
            <a:ext cx="7886700" cy="1325563"/>
          </a:xfrm>
        </p:spPr>
        <p:txBody>
          <a:bodyPr>
            <a:normAutofit/>
          </a:bodyPr>
          <a:lstStyle/>
          <a:p>
            <a:r>
              <a:rPr lang="de-DE" sz="4000" dirty="0"/>
              <a:t>Grundkonzept</a:t>
            </a:r>
          </a:p>
        </p:txBody>
      </p:sp>
      <p:sp>
        <p:nvSpPr>
          <p:cNvPr id="6" name="Inhaltsplatzhalter 5"/>
          <p:cNvSpPr>
            <a:spLocks noGrp="1"/>
          </p:cNvSpPr>
          <p:nvPr>
            <p:ph idx="1"/>
          </p:nvPr>
        </p:nvSpPr>
        <p:spPr>
          <a:xfrm>
            <a:off x="606455" y="2254789"/>
            <a:ext cx="8105151" cy="3617607"/>
          </a:xfrm>
        </p:spPr>
        <p:txBody>
          <a:bodyPr/>
          <a:lstStyle/>
          <a:p>
            <a:r>
              <a:rPr lang="de-DE" sz="2400" dirty="0"/>
              <a:t>Grundidee war ein einfacher </a:t>
            </a:r>
            <a:r>
              <a:rPr lang="de-DE" sz="2400" dirty="0" err="1" smtClean="0"/>
              <a:t>Pricetracker</a:t>
            </a:r>
            <a:r>
              <a:rPr lang="de-DE" sz="2400" dirty="0" smtClean="0"/>
              <a:t> </a:t>
            </a:r>
            <a:r>
              <a:rPr lang="de-DE" sz="2400" dirty="0"/>
              <a:t>für Webshops</a:t>
            </a:r>
          </a:p>
          <a:p>
            <a:r>
              <a:rPr lang="de-DE" sz="2400" dirty="0"/>
              <a:t>Sollte für jeden zugänglich sein und dennoch die wichtigsten Funktionalitäten besitzen</a:t>
            </a:r>
          </a:p>
          <a:p>
            <a:r>
              <a:rPr lang="de-DE" sz="2400" dirty="0"/>
              <a:t>Für alle gängigen Endgeräte sollte eine Lösung existieren (skalierbare </a:t>
            </a:r>
            <a:r>
              <a:rPr lang="de-DE" sz="2400" dirty="0" err="1"/>
              <a:t>Webapp</a:t>
            </a:r>
            <a:r>
              <a:rPr lang="de-DE" sz="2400" dirty="0"/>
              <a:t>) </a:t>
            </a:r>
          </a:p>
          <a:p>
            <a:endParaRPr lang="de-DE" dirty="0"/>
          </a:p>
          <a:p>
            <a:pPr marL="571500" indent="-571500">
              <a:buFont typeface="+mj-lt"/>
              <a:buAutoNum type="romanUcPeriod"/>
            </a:pPr>
            <a:endParaRPr lang="de-DE" dirty="0"/>
          </a:p>
          <a:p>
            <a:pPr marL="514350" indent="-514350">
              <a:buFont typeface="+mj-lt"/>
              <a:buAutoNum type="romanUcPeriod"/>
            </a:pPr>
            <a:endParaRPr lang="de-DE" dirty="0"/>
          </a:p>
        </p:txBody>
      </p:sp>
      <p:sp>
        <p:nvSpPr>
          <p:cNvPr id="7" name="Foliennummernplatzhalter 6"/>
          <p:cNvSpPr>
            <a:spLocks noGrp="1"/>
          </p:cNvSpPr>
          <p:nvPr>
            <p:ph type="sldNum" sz="quarter" idx="12"/>
          </p:nvPr>
        </p:nvSpPr>
        <p:spPr/>
        <p:txBody>
          <a:bodyPr/>
          <a:lstStyle/>
          <a:p>
            <a:fld id="{9CDE1BF7-98F8-4339-9767-51328A5E8D33}" type="slidenum">
              <a:rPr lang="de-DE" smtClean="0"/>
              <a:t>3</a:t>
            </a:fld>
            <a:endParaRPr lang="de-DE"/>
          </a:p>
        </p:txBody>
      </p:sp>
    </p:spTree>
    <p:extLst>
      <p:ext uri="{BB962C8B-B14F-4D97-AF65-F5344CB8AC3E}">
        <p14:creationId xmlns:p14="http://schemas.microsoft.com/office/powerpoint/2010/main" val="8600710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492806" y="1890538"/>
            <a:ext cx="8105151" cy="2381212"/>
          </a:xfrm>
        </p:spPr>
        <p:txBody>
          <a:bodyPr/>
          <a:lstStyle/>
          <a:p>
            <a:r>
              <a:rPr lang="de-DE" sz="2400" dirty="0"/>
              <a:t>Amazon als ersten Webshop</a:t>
            </a:r>
          </a:p>
          <a:p>
            <a:r>
              <a:rPr lang="de-DE" sz="2400" dirty="0"/>
              <a:t>Daraus resultierte der Name YAAW („</a:t>
            </a:r>
            <a:r>
              <a:rPr lang="de-DE" sz="2400" dirty="0" err="1"/>
              <a:t>Yet</a:t>
            </a:r>
            <a:r>
              <a:rPr lang="de-DE" sz="2400" dirty="0"/>
              <a:t> </a:t>
            </a:r>
            <a:r>
              <a:rPr lang="de-DE" sz="2400" dirty="0" err="1"/>
              <a:t>Another</a:t>
            </a:r>
            <a:r>
              <a:rPr lang="de-DE" sz="2400" dirty="0"/>
              <a:t> Amazon </a:t>
            </a:r>
            <a:r>
              <a:rPr lang="de-DE" sz="2400" dirty="0" err="1"/>
              <a:t>Watcher</a:t>
            </a:r>
            <a:r>
              <a:rPr lang="de-DE" sz="2400" dirty="0"/>
              <a:t>“)</a:t>
            </a:r>
          </a:p>
          <a:p>
            <a:r>
              <a:rPr lang="de-DE" sz="2400" dirty="0"/>
              <a:t>Ist heute unter yaaw.de und im Google </a:t>
            </a:r>
            <a:r>
              <a:rPr lang="de-DE" sz="2400" dirty="0" err="1"/>
              <a:t>Appstore</a:t>
            </a:r>
            <a:r>
              <a:rPr lang="de-DE" sz="2400" dirty="0"/>
              <a:t> verfügbar</a:t>
            </a:r>
          </a:p>
          <a:p>
            <a:endParaRPr lang="de-DE" sz="2400" dirty="0"/>
          </a:p>
          <a:p>
            <a:endParaRPr lang="de-DE" dirty="0"/>
          </a:p>
          <a:p>
            <a:pPr marL="571500" indent="-571500">
              <a:buFont typeface="+mj-lt"/>
              <a:buAutoNum type="romanUcPeriod"/>
            </a:pPr>
            <a:endParaRPr lang="de-DE" dirty="0"/>
          </a:p>
          <a:p>
            <a:pPr marL="514350" indent="-514350">
              <a:buFont typeface="+mj-lt"/>
              <a:buAutoNum type="romanUcPeriod"/>
            </a:pPr>
            <a:endParaRPr lang="de-DE" dirty="0"/>
          </a:p>
        </p:txBody>
      </p:sp>
      <p:sp>
        <p:nvSpPr>
          <p:cNvPr id="7" name="Foliennummernplatzhalter 6"/>
          <p:cNvSpPr>
            <a:spLocks noGrp="1"/>
          </p:cNvSpPr>
          <p:nvPr>
            <p:ph type="sldNum" sz="quarter" idx="12"/>
          </p:nvPr>
        </p:nvSpPr>
        <p:spPr/>
        <p:txBody>
          <a:bodyPr/>
          <a:lstStyle/>
          <a:p>
            <a:fld id="{9CDE1BF7-98F8-4339-9767-51328A5E8D33}" type="slidenum">
              <a:rPr lang="de-DE" smtClean="0"/>
              <a:t>4</a:t>
            </a:fld>
            <a:endParaRPr lang="de-DE"/>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032" y="3914649"/>
            <a:ext cx="1863721" cy="1863721"/>
          </a:xfrm>
          <a:prstGeom prst="rect">
            <a:avLst/>
          </a:prstGeom>
        </p:spPr>
      </p:pic>
      <p:sp>
        <p:nvSpPr>
          <p:cNvPr id="8" name="Titel 4"/>
          <p:cNvSpPr>
            <a:spLocks noGrp="1"/>
          </p:cNvSpPr>
          <p:nvPr>
            <p:ph type="title"/>
          </p:nvPr>
        </p:nvSpPr>
        <p:spPr>
          <a:xfrm>
            <a:off x="602032" y="694334"/>
            <a:ext cx="7886700" cy="1325563"/>
          </a:xfrm>
        </p:spPr>
        <p:txBody>
          <a:bodyPr>
            <a:normAutofit/>
          </a:bodyPr>
          <a:lstStyle/>
          <a:p>
            <a:r>
              <a:rPr lang="de-DE" sz="4000" dirty="0"/>
              <a:t>Einführung in das Projekt</a:t>
            </a:r>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7785" y="4047646"/>
            <a:ext cx="1597729" cy="1597729"/>
          </a:xfrm>
          <a:prstGeom prst="rect">
            <a:avLst/>
          </a:prstGeom>
        </p:spPr>
      </p:pic>
    </p:spTree>
    <p:extLst>
      <p:ext uri="{BB962C8B-B14F-4D97-AF65-F5344CB8AC3E}">
        <p14:creationId xmlns:p14="http://schemas.microsoft.com/office/powerpoint/2010/main" val="29077592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1091663" y="3561357"/>
            <a:ext cx="8105151" cy="3617607"/>
          </a:xfrm>
        </p:spPr>
        <p:txBody>
          <a:bodyPr/>
          <a:lstStyle/>
          <a:p>
            <a:endParaRPr lang="de-DE" sz="2400" dirty="0"/>
          </a:p>
          <a:p>
            <a:endParaRPr lang="de-DE" dirty="0"/>
          </a:p>
          <a:p>
            <a:pPr marL="571500" indent="-571500">
              <a:buFont typeface="+mj-lt"/>
              <a:buAutoNum type="romanUcPeriod"/>
            </a:pPr>
            <a:endParaRPr lang="de-DE" dirty="0"/>
          </a:p>
          <a:p>
            <a:pPr marL="514350" indent="-514350">
              <a:buFont typeface="+mj-lt"/>
              <a:buAutoNum type="romanUcPeriod"/>
            </a:pPr>
            <a:endParaRPr lang="de-DE" dirty="0"/>
          </a:p>
        </p:txBody>
      </p:sp>
      <p:sp>
        <p:nvSpPr>
          <p:cNvPr id="7" name="Foliennummernplatzhalter 6"/>
          <p:cNvSpPr>
            <a:spLocks noGrp="1"/>
          </p:cNvSpPr>
          <p:nvPr>
            <p:ph type="sldNum" sz="quarter" idx="12"/>
          </p:nvPr>
        </p:nvSpPr>
        <p:spPr/>
        <p:txBody>
          <a:bodyPr/>
          <a:lstStyle/>
          <a:p>
            <a:fld id="{9CDE1BF7-98F8-4339-9767-51328A5E8D33}" type="slidenum">
              <a:rPr lang="de-DE" smtClean="0"/>
              <a:t>5</a:t>
            </a:fld>
            <a:endParaRPr lang="de-DE"/>
          </a:p>
        </p:txBody>
      </p:sp>
      <p:sp>
        <p:nvSpPr>
          <p:cNvPr id="8" name="Titel 4"/>
          <p:cNvSpPr>
            <a:spLocks noGrp="1"/>
          </p:cNvSpPr>
          <p:nvPr>
            <p:ph type="title"/>
          </p:nvPr>
        </p:nvSpPr>
        <p:spPr>
          <a:xfrm>
            <a:off x="551866" y="556782"/>
            <a:ext cx="7886700" cy="1325563"/>
          </a:xfrm>
        </p:spPr>
        <p:txBody>
          <a:bodyPr>
            <a:normAutofit/>
          </a:bodyPr>
          <a:lstStyle/>
          <a:p>
            <a:r>
              <a:rPr lang="de-DE" sz="4000" dirty="0" smtClean="0"/>
              <a:t>Persona und User Story</a:t>
            </a:r>
            <a:endParaRPr lang="de-DE" sz="4000" dirty="0"/>
          </a:p>
        </p:txBody>
      </p:sp>
      <p:pic>
        <p:nvPicPr>
          <p:cNvPr id="1026" name="Picture 2" descr="Muster_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679" y="1587878"/>
            <a:ext cx="2027842" cy="20278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9" name="Inhaltsplatzhalter 5"/>
          <p:cNvSpPr txBox="1">
            <a:spLocks/>
          </p:cNvSpPr>
          <p:nvPr/>
        </p:nvSpPr>
        <p:spPr>
          <a:xfrm>
            <a:off x="3294956" y="1671667"/>
            <a:ext cx="5334036" cy="201155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2000" dirty="0"/>
              <a:t>Andreas Müller der preisbewusste Familienvater</a:t>
            </a:r>
          </a:p>
          <a:p>
            <a:pPr lvl="1"/>
            <a:r>
              <a:rPr lang="de-DE" sz="2000" dirty="0"/>
              <a:t>Technisch kaum versiert</a:t>
            </a:r>
          </a:p>
          <a:p>
            <a:pPr lvl="1"/>
            <a:r>
              <a:rPr lang="de-DE" sz="2000" dirty="0"/>
              <a:t>Wenig Onlineerfahrung</a:t>
            </a:r>
          </a:p>
          <a:p>
            <a:pPr lvl="1"/>
            <a:r>
              <a:rPr lang="de-DE" sz="2000" dirty="0"/>
              <a:t>Beschäftigt sich kaum mit Shops</a:t>
            </a:r>
          </a:p>
          <a:p>
            <a:pPr lvl="1"/>
            <a:r>
              <a:rPr lang="de-DE" sz="2000" dirty="0"/>
              <a:t>Auf neue Funktionen legt er keinen Wert </a:t>
            </a:r>
          </a:p>
          <a:p>
            <a:pPr lvl="1"/>
            <a:r>
              <a:rPr lang="de-DE" sz="2000" dirty="0"/>
              <a:t>Typischer „DAU</a:t>
            </a:r>
            <a:r>
              <a:rPr lang="de-DE" sz="2000" dirty="0" smtClean="0"/>
              <a:t>“</a:t>
            </a:r>
            <a:endParaRPr lang="de-DE" dirty="0"/>
          </a:p>
          <a:p>
            <a:pPr marL="571500" indent="-571500">
              <a:buFont typeface="+mj-lt"/>
              <a:buAutoNum type="romanUcPeriod"/>
            </a:pPr>
            <a:endParaRPr lang="de-DE" dirty="0"/>
          </a:p>
          <a:p>
            <a:pPr marL="514350" indent="-514350">
              <a:buFont typeface="+mj-lt"/>
              <a:buAutoNum type="romanUcPeriod"/>
            </a:pPr>
            <a:endParaRPr lang="de-DE" dirty="0"/>
          </a:p>
        </p:txBody>
      </p:sp>
      <p:pic>
        <p:nvPicPr>
          <p:cNvPr id="10" name="Grafik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8540" y="3487785"/>
            <a:ext cx="3221414" cy="2608006"/>
          </a:xfrm>
          <a:prstGeom prst="rect">
            <a:avLst/>
          </a:prstGeom>
        </p:spPr>
      </p:pic>
    </p:spTree>
    <p:extLst>
      <p:ext uri="{BB962C8B-B14F-4D97-AF65-F5344CB8AC3E}">
        <p14:creationId xmlns:p14="http://schemas.microsoft.com/office/powerpoint/2010/main" val="295717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1091663" y="3561357"/>
            <a:ext cx="8105151" cy="3617607"/>
          </a:xfrm>
        </p:spPr>
        <p:txBody>
          <a:bodyPr/>
          <a:lstStyle/>
          <a:p>
            <a:endParaRPr lang="de-DE" sz="2400" dirty="0"/>
          </a:p>
          <a:p>
            <a:endParaRPr lang="de-DE" dirty="0"/>
          </a:p>
          <a:p>
            <a:pPr marL="571500" indent="-571500">
              <a:buFont typeface="+mj-lt"/>
              <a:buAutoNum type="romanUcPeriod"/>
            </a:pPr>
            <a:endParaRPr lang="de-DE" dirty="0"/>
          </a:p>
          <a:p>
            <a:pPr marL="514350" indent="-514350">
              <a:buFont typeface="+mj-lt"/>
              <a:buAutoNum type="romanUcPeriod"/>
            </a:pPr>
            <a:endParaRPr lang="de-DE" dirty="0"/>
          </a:p>
        </p:txBody>
      </p:sp>
      <p:sp>
        <p:nvSpPr>
          <p:cNvPr id="7" name="Foliennummernplatzhalter 6"/>
          <p:cNvSpPr>
            <a:spLocks noGrp="1"/>
          </p:cNvSpPr>
          <p:nvPr>
            <p:ph type="sldNum" sz="quarter" idx="12"/>
          </p:nvPr>
        </p:nvSpPr>
        <p:spPr/>
        <p:txBody>
          <a:bodyPr/>
          <a:lstStyle/>
          <a:p>
            <a:fld id="{9CDE1BF7-98F8-4339-9767-51328A5E8D33}" type="slidenum">
              <a:rPr lang="de-DE" smtClean="0"/>
              <a:t>6</a:t>
            </a:fld>
            <a:endParaRPr lang="de-DE"/>
          </a:p>
        </p:txBody>
      </p:sp>
      <p:sp>
        <p:nvSpPr>
          <p:cNvPr id="8" name="Titel 4"/>
          <p:cNvSpPr>
            <a:spLocks noGrp="1"/>
          </p:cNvSpPr>
          <p:nvPr>
            <p:ph type="title"/>
          </p:nvPr>
        </p:nvSpPr>
        <p:spPr>
          <a:xfrm>
            <a:off x="551866" y="556782"/>
            <a:ext cx="7886700" cy="1325563"/>
          </a:xfrm>
        </p:spPr>
        <p:txBody>
          <a:bodyPr>
            <a:normAutofit/>
          </a:bodyPr>
          <a:lstStyle/>
          <a:p>
            <a:r>
              <a:rPr lang="de-DE" sz="4000" dirty="0"/>
              <a:t>Mock-</a:t>
            </a:r>
            <a:r>
              <a:rPr lang="de-DE" sz="4000" dirty="0" err="1"/>
              <a:t>Ups</a:t>
            </a:r>
            <a:endParaRPr lang="de-DE" sz="4000" dirty="0"/>
          </a:p>
        </p:txBody>
      </p:sp>
      <p:sp>
        <p:nvSpPr>
          <p:cNvPr id="9" name="Inhaltsplatzhalter 5"/>
          <p:cNvSpPr txBox="1">
            <a:spLocks/>
          </p:cNvSpPr>
          <p:nvPr/>
        </p:nvSpPr>
        <p:spPr>
          <a:xfrm>
            <a:off x="442640" y="1637910"/>
            <a:ext cx="8105151" cy="36176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dirty="0"/>
          </a:p>
          <a:p>
            <a:pPr marL="514350" indent="-514350">
              <a:buFont typeface="+mj-lt"/>
              <a:buAutoNum type="romanUcPeriod"/>
            </a:pPr>
            <a:endParaRPr lang="de-DE" dirty="0"/>
          </a:p>
        </p:txBody>
      </p:sp>
      <p:pic>
        <p:nvPicPr>
          <p:cNvPr id="11" name="Inhaltsplatzhalter 3"/>
          <p:cNvPicPr>
            <a:picLocks noGrp="1" noChangeAspect="1"/>
          </p:cNvPicPr>
          <p:nvPr/>
        </p:nvPicPr>
        <p:blipFill>
          <a:blip r:embed="rId2"/>
          <a:stretch>
            <a:fillRect/>
          </a:stretch>
        </p:blipFill>
        <p:spPr>
          <a:xfrm>
            <a:off x="1466310" y="1460315"/>
            <a:ext cx="5985524" cy="4202083"/>
          </a:xfrm>
          <a:prstGeom prst="rect">
            <a:avLst/>
          </a:prstGeom>
        </p:spPr>
      </p:pic>
    </p:spTree>
    <p:extLst>
      <p:ext uri="{BB962C8B-B14F-4D97-AF65-F5344CB8AC3E}">
        <p14:creationId xmlns:p14="http://schemas.microsoft.com/office/powerpoint/2010/main" val="11066696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1091663" y="3561357"/>
            <a:ext cx="8105151" cy="3617607"/>
          </a:xfrm>
        </p:spPr>
        <p:txBody>
          <a:bodyPr/>
          <a:lstStyle/>
          <a:p>
            <a:endParaRPr lang="de-DE" sz="2400" dirty="0"/>
          </a:p>
          <a:p>
            <a:endParaRPr lang="de-DE" dirty="0"/>
          </a:p>
          <a:p>
            <a:pPr marL="571500" indent="-571500">
              <a:buFont typeface="+mj-lt"/>
              <a:buAutoNum type="romanUcPeriod"/>
            </a:pPr>
            <a:endParaRPr lang="de-DE" dirty="0"/>
          </a:p>
          <a:p>
            <a:pPr marL="514350" indent="-514350">
              <a:buFont typeface="+mj-lt"/>
              <a:buAutoNum type="romanUcPeriod"/>
            </a:pPr>
            <a:endParaRPr lang="de-DE" dirty="0"/>
          </a:p>
        </p:txBody>
      </p:sp>
      <p:sp>
        <p:nvSpPr>
          <p:cNvPr id="7" name="Foliennummernplatzhalter 6"/>
          <p:cNvSpPr>
            <a:spLocks noGrp="1"/>
          </p:cNvSpPr>
          <p:nvPr>
            <p:ph type="sldNum" sz="quarter" idx="12"/>
          </p:nvPr>
        </p:nvSpPr>
        <p:spPr/>
        <p:txBody>
          <a:bodyPr/>
          <a:lstStyle/>
          <a:p>
            <a:fld id="{9CDE1BF7-98F8-4339-9767-51328A5E8D33}" type="slidenum">
              <a:rPr lang="de-DE" smtClean="0"/>
              <a:t>7</a:t>
            </a:fld>
            <a:endParaRPr lang="de-DE"/>
          </a:p>
        </p:txBody>
      </p:sp>
      <p:pic>
        <p:nvPicPr>
          <p:cNvPr id="2" name="Grafik 1"/>
          <p:cNvPicPr>
            <a:picLocks noChangeAspect="1"/>
          </p:cNvPicPr>
          <p:nvPr/>
        </p:nvPicPr>
        <p:blipFill>
          <a:blip r:embed="rId2"/>
          <a:stretch>
            <a:fillRect/>
          </a:stretch>
        </p:blipFill>
        <p:spPr>
          <a:xfrm>
            <a:off x="689608" y="838102"/>
            <a:ext cx="7777014" cy="4975398"/>
          </a:xfrm>
          <a:prstGeom prst="rect">
            <a:avLst/>
          </a:prstGeom>
        </p:spPr>
      </p:pic>
    </p:spTree>
    <p:extLst>
      <p:ext uri="{BB962C8B-B14F-4D97-AF65-F5344CB8AC3E}">
        <p14:creationId xmlns:p14="http://schemas.microsoft.com/office/powerpoint/2010/main" val="26473653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1091663" y="3561357"/>
            <a:ext cx="8105151" cy="3617607"/>
          </a:xfrm>
        </p:spPr>
        <p:txBody>
          <a:bodyPr/>
          <a:lstStyle/>
          <a:p>
            <a:endParaRPr lang="de-DE" sz="2400" dirty="0"/>
          </a:p>
          <a:p>
            <a:endParaRPr lang="de-DE" dirty="0"/>
          </a:p>
          <a:p>
            <a:pPr marL="571500" indent="-571500">
              <a:buFont typeface="+mj-lt"/>
              <a:buAutoNum type="romanUcPeriod"/>
            </a:pPr>
            <a:endParaRPr lang="de-DE" dirty="0"/>
          </a:p>
          <a:p>
            <a:pPr marL="514350" indent="-514350">
              <a:buFont typeface="+mj-lt"/>
              <a:buAutoNum type="romanUcPeriod"/>
            </a:pPr>
            <a:endParaRPr lang="de-DE" dirty="0"/>
          </a:p>
        </p:txBody>
      </p:sp>
      <p:sp>
        <p:nvSpPr>
          <p:cNvPr id="7" name="Foliennummernplatzhalter 6"/>
          <p:cNvSpPr>
            <a:spLocks noGrp="1"/>
          </p:cNvSpPr>
          <p:nvPr>
            <p:ph type="sldNum" sz="quarter" idx="12"/>
          </p:nvPr>
        </p:nvSpPr>
        <p:spPr/>
        <p:txBody>
          <a:bodyPr/>
          <a:lstStyle/>
          <a:p>
            <a:fld id="{9CDE1BF7-98F8-4339-9767-51328A5E8D33}" type="slidenum">
              <a:rPr lang="de-DE" smtClean="0"/>
              <a:t>8</a:t>
            </a:fld>
            <a:endParaRPr lang="de-DE"/>
          </a:p>
        </p:txBody>
      </p:sp>
      <p:sp>
        <p:nvSpPr>
          <p:cNvPr id="9" name="Inhaltsplatzhalter 5"/>
          <p:cNvSpPr txBox="1">
            <a:spLocks/>
          </p:cNvSpPr>
          <p:nvPr/>
        </p:nvSpPr>
        <p:spPr>
          <a:xfrm>
            <a:off x="442640" y="1637910"/>
            <a:ext cx="8105151" cy="36176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2400" dirty="0"/>
          </a:p>
          <a:p>
            <a:pPr marL="571500" indent="-571500">
              <a:buFont typeface="+mj-lt"/>
              <a:buAutoNum type="romanUcPeriod"/>
            </a:pPr>
            <a:endParaRPr lang="de-DE" dirty="0"/>
          </a:p>
          <a:p>
            <a:pPr marL="514350" indent="-514350">
              <a:buFont typeface="+mj-lt"/>
              <a:buAutoNum type="romanUcPeriod"/>
            </a:pPr>
            <a:endParaRPr lang="de-DE" dirty="0"/>
          </a:p>
        </p:txBody>
      </p:sp>
      <p:pic>
        <p:nvPicPr>
          <p:cNvPr id="13" name="Inhaltsplatzhalter 3"/>
          <p:cNvPicPr>
            <a:picLocks noGrp="1" noChangeAspect="1"/>
          </p:cNvPicPr>
          <p:nvPr/>
        </p:nvPicPr>
        <p:blipFill rotWithShape="1">
          <a:blip r:embed="rId2"/>
          <a:srcRect l="44943" t="15834"/>
          <a:stretch/>
        </p:blipFill>
        <p:spPr>
          <a:xfrm>
            <a:off x="2115589" y="572944"/>
            <a:ext cx="5011189" cy="5370627"/>
          </a:xfrm>
          <a:prstGeom prst="rect">
            <a:avLst/>
          </a:prstGeom>
        </p:spPr>
      </p:pic>
    </p:spTree>
    <p:extLst>
      <p:ext uri="{BB962C8B-B14F-4D97-AF65-F5344CB8AC3E}">
        <p14:creationId xmlns:p14="http://schemas.microsoft.com/office/powerpoint/2010/main" val="34366708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1091663" y="3561357"/>
            <a:ext cx="8105151" cy="3617607"/>
          </a:xfrm>
        </p:spPr>
        <p:txBody>
          <a:bodyPr/>
          <a:lstStyle/>
          <a:p>
            <a:endParaRPr lang="de-DE" sz="2400" dirty="0"/>
          </a:p>
          <a:p>
            <a:endParaRPr lang="de-DE" dirty="0"/>
          </a:p>
          <a:p>
            <a:pPr marL="571500" indent="-571500">
              <a:buFont typeface="+mj-lt"/>
              <a:buAutoNum type="romanUcPeriod"/>
            </a:pPr>
            <a:endParaRPr lang="de-DE" dirty="0"/>
          </a:p>
          <a:p>
            <a:pPr marL="514350" indent="-514350">
              <a:buFont typeface="+mj-lt"/>
              <a:buAutoNum type="romanUcPeriod"/>
            </a:pPr>
            <a:endParaRPr lang="de-DE" dirty="0"/>
          </a:p>
        </p:txBody>
      </p:sp>
      <p:sp>
        <p:nvSpPr>
          <p:cNvPr id="7" name="Foliennummernplatzhalter 6"/>
          <p:cNvSpPr>
            <a:spLocks noGrp="1"/>
          </p:cNvSpPr>
          <p:nvPr>
            <p:ph type="sldNum" sz="quarter" idx="12"/>
          </p:nvPr>
        </p:nvSpPr>
        <p:spPr/>
        <p:txBody>
          <a:bodyPr/>
          <a:lstStyle/>
          <a:p>
            <a:fld id="{9CDE1BF7-98F8-4339-9767-51328A5E8D33}" type="slidenum">
              <a:rPr lang="de-DE" smtClean="0"/>
              <a:t>9</a:t>
            </a:fld>
            <a:endParaRPr lang="de-DE"/>
          </a:p>
        </p:txBody>
      </p:sp>
      <p:pic>
        <p:nvPicPr>
          <p:cNvPr id="8" name="Inhaltsplatzhalter 3"/>
          <p:cNvPicPr>
            <a:picLocks noGrp="1" noChangeAspect="1"/>
          </p:cNvPicPr>
          <p:nvPr/>
        </p:nvPicPr>
        <p:blipFill rotWithShape="1">
          <a:blip r:embed="rId2">
            <a:extLst>
              <a:ext uri="{28A0092B-C50C-407E-A947-70E740481C1C}">
                <a14:useLocalDpi xmlns:a14="http://schemas.microsoft.com/office/drawing/2010/main" val="0"/>
              </a:ext>
            </a:extLst>
          </a:blip>
          <a:srcRect l="10466" t="1569" r="9354" b="9866"/>
          <a:stretch/>
        </p:blipFill>
        <p:spPr>
          <a:xfrm>
            <a:off x="689608" y="752740"/>
            <a:ext cx="7764784" cy="5146123"/>
          </a:xfrm>
          <a:prstGeom prst="rect">
            <a:avLst/>
          </a:prstGeom>
        </p:spPr>
      </p:pic>
    </p:spTree>
    <p:extLst>
      <p:ext uri="{BB962C8B-B14F-4D97-AF65-F5344CB8AC3E}">
        <p14:creationId xmlns:p14="http://schemas.microsoft.com/office/powerpoint/2010/main" val="331846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135</Words>
  <Application>Microsoft Macintosh PowerPoint</Application>
  <PresentationFormat>Bildschirmpräsentation (4:3)</PresentationFormat>
  <Paragraphs>60</Paragraphs>
  <Slides>11</Slides>
  <Notes>2</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11</vt:i4>
      </vt:variant>
    </vt:vector>
  </HeadingPairs>
  <TitlesOfParts>
    <vt:vector size="15" baseType="lpstr">
      <vt:lpstr>Arial</vt:lpstr>
      <vt:lpstr>Calibri</vt:lpstr>
      <vt:lpstr>Calibri Light</vt:lpstr>
      <vt:lpstr>Office</vt:lpstr>
      <vt:lpstr>Präsentation Gruppe 2</vt:lpstr>
      <vt:lpstr>Gliederung</vt:lpstr>
      <vt:lpstr>Grundkonzept</vt:lpstr>
      <vt:lpstr>Einführung in das Projekt</vt:lpstr>
      <vt:lpstr>Persona und User Story</vt:lpstr>
      <vt:lpstr>Mock-Ups</vt:lpstr>
      <vt:lpstr>PowerPoint-Präsentation</vt:lpstr>
      <vt:lpstr>PowerPoint-Präsentation</vt:lpstr>
      <vt:lpstr>PowerPoint-Präsentation</vt:lpstr>
      <vt:lpstr>Live-Beispiel der Anwendung</vt:lpstr>
      <vt:lpstr>PowerPoint-Präsentation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Präsentation YAAW</dc:title>
  <dc:creator>Fabian Hugler</dc:creator>
  <cp:lastModifiedBy>Raphael Schmitt</cp:lastModifiedBy>
  <cp:revision>14</cp:revision>
  <dcterms:created xsi:type="dcterms:W3CDTF">2017-04-01T09:48:12Z</dcterms:created>
  <dcterms:modified xsi:type="dcterms:W3CDTF">2017-04-03T12:24:56Z</dcterms:modified>
</cp:coreProperties>
</file>