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7" r:id="rId2"/>
    <p:sldId id="256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B8642-CDF3-45D6-9755-4E7664DE68ED}" type="datetimeFigureOut">
              <a:rPr lang="de-DE" smtClean="0"/>
              <a:t>01.04.2017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54C5-65B5-48B3-B278-9C20A192C2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09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AB3E-E22F-4644-A08F-21A1907EB07C}" type="datetime1">
              <a:rPr lang="de-DE" smtClean="0"/>
              <a:t>01.04.2017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73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0E7-F097-4EB4-9156-3C04E83A9960}" type="datetime1">
              <a:rPr lang="de-DE" smtClean="0"/>
              <a:t>01.04.2017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0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1B16-3240-42F4-A227-EE762AEF79FC}" type="datetime1">
              <a:rPr lang="de-DE" smtClean="0"/>
              <a:t>01.04.2017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08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7AD4-71C3-4637-B6EA-7BAC332326B1}" type="datetime1">
              <a:rPr lang="de-DE" smtClean="0"/>
              <a:t>01.04.2017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71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F217-E3C5-42BD-AC58-5446EB37E0CF}" type="datetime1">
              <a:rPr lang="de-DE" smtClean="0"/>
              <a:t>01.04.2017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12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3F8-7CAE-498D-933C-4CCD1A01F8C8}" type="datetime1">
              <a:rPr lang="de-DE" smtClean="0"/>
              <a:t>01.04.2017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6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3CE6-574A-4557-B8D4-3D062E321FEC}" type="datetime1">
              <a:rPr lang="de-DE" smtClean="0"/>
              <a:t>01.04.2017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27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AE68-16AE-47DD-8FD9-53F030678557}" type="datetime1">
              <a:rPr lang="de-DE" smtClean="0"/>
              <a:t>01.04.2017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89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3000-B9DE-44B0-83EF-18AA88FA4468}" type="datetime1">
              <a:rPr lang="de-DE" smtClean="0"/>
              <a:t>01.04.2017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07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F026-B1E1-4C78-9D75-F1B0AF03F9EB}" type="datetime1">
              <a:rPr lang="de-DE" smtClean="0"/>
              <a:t>01.04.2017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5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1A36-7C94-48D4-A060-67B6C5132B30}" type="datetime1">
              <a:rPr lang="de-DE" smtClean="0"/>
              <a:t>01.04.2017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30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94-5723-4024-B8D4-337FB6768B9A}" type="datetime1">
              <a:rPr lang="de-DE" smtClean="0"/>
              <a:t>01.04.2017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1BF7-98F8-4339-9767-51328A5E8D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28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119" y="2524729"/>
            <a:ext cx="7886700" cy="1260000"/>
          </a:xfrm>
          <a:effectLst>
            <a:reflection stA="97000" endPos="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de-DE" sz="6600" dirty="0">
                <a:solidFill>
                  <a:schemeClr val="bg2">
                    <a:lumMod val="90000"/>
                  </a:schemeClr>
                </a:solidFill>
                <a:effectLst>
                  <a:reflection blurRad="6350" stA="34000" endPos="45500" dir="5400000" sy="-100000" algn="bl" rotWithShape="0"/>
                </a:effectLst>
              </a:rPr>
              <a:t>Präsentation Gruppe 2</a:t>
            </a:r>
            <a:endParaRPr lang="de-DE" sz="6600" dirty="0">
              <a:solidFill>
                <a:srgbClr val="F7F7F7"/>
              </a:solidFill>
              <a:effectLst>
                <a:reflection blurRad="6350" stA="34000" endPos="45500" dir="5400000" sy="-100000" algn="bl" rotWithShape="0"/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3281" y="6207853"/>
            <a:ext cx="7617203" cy="304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90000"/>
                  </a:schemeClr>
                </a:solidFill>
              </a:rPr>
              <a:t>Gruppenprojekt Webbasierte Datenbankanwendungen WWI15B4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1022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289933" y="860395"/>
            <a:ext cx="7886700" cy="1325563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289933" y="2370220"/>
            <a:ext cx="7198278" cy="3617607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de-DE" dirty="0"/>
              <a:t>Grundkonzept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/>
              <a:t>Einführung in das Projekt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/>
              <a:t>Persona und Userstory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 err="1"/>
              <a:t>Mockups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/>
              <a:t>Demo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/>
              <a:t>Funktionalität</a:t>
            </a:r>
          </a:p>
          <a:p>
            <a:pPr marL="571500" indent="-571500">
              <a:buFont typeface="+mj-lt"/>
              <a:buAutoNum type="romanUcPeriod"/>
            </a:pPr>
            <a:endParaRPr lang="de-DE" dirty="0"/>
          </a:p>
          <a:p>
            <a:pPr marL="514350" indent="-514350">
              <a:buFont typeface="+mj-lt"/>
              <a:buAutoNum type="romanUcPeriod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47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06455" y="929226"/>
            <a:ext cx="78867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Grundkonzept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06455" y="2254789"/>
            <a:ext cx="8105151" cy="3617607"/>
          </a:xfrm>
        </p:spPr>
        <p:txBody>
          <a:bodyPr/>
          <a:lstStyle/>
          <a:p>
            <a:r>
              <a:rPr lang="de-DE" sz="2400" dirty="0"/>
              <a:t>Grundidee war ein einfacher </a:t>
            </a:r>
            <a:r>
              <a:rPr lang="de-DE" sz="2400" dirty="0" err="1"/>
              <a:t>Pricetracker</a:t>
            </a:r>
            <a:r>
              <a:rPr lang="de-DE" sz="2400" dirty="0"/>
              <a:t> für Webshops</a:t>
            </a:r>
          </a:p>
          <a:p>
            <a:r>
              <a:rPr lang="de-DE" sz="2400" dirty="0"/>
              <a:t>Sollte für jeden zugänglich sein und dennoch die wichtigsten Funktionalitäten besitzen</a:t>
            </a:r>
          </a:p>
          <a:p>
            <a:r>
              <a:rPr lang="de-DE" sz="2400" dirty="0"/>
              <a:t>Für alle gängigen Endgeräte sollte eine Lösung existieren (skalierbare </a:t>
            </a:r>
            <a:r>
              <a:rPr lang="de-DE" sz="2400" dirty="0" err="1"/>
              <a:t>Webapp</a:t>
            </a:r>
            <a:r>
              <a:rPr lang="de-DE" sz="2400" dirty="0"/>
              <a:t>) </a:t>
            </a:r>
          </a:p>
          <a:p>
            <a:endParaRPr lang="de-DE" dirty="0"/>
          </a:p>
          <a:p>
            <a:pPr marL="571500" indent="-571500">
              <a:buFont typeface="+mj-lt"/>
              <a:buAutoNum type="romanUcPeriod"/>
            </a:pPr>
            <a:endParaRPr lang="de-DE" dirty="0"/>
          </a:p>
          <a:p>
            <a:pPr marL="514350" indent="-514350">
              <a:buFont typeface="+mj-lt"/>
              <a:buAutoNum type="romanUcPeriod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07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92806" y="1890537"/>
            <a:ext cx="8105151" cy="3617607"/>
          </a:xfrm>
        </p:spPr>
        <p:txBody>
          <a:bodyPr/>
          <a:lstStyle/>
          <a:p>
            <a:r>
              <a:rPr lang="de-DE" sz="2400" dirty="0"/>
              <a:t>Amazon als ersten Webshop</a:t>
            </a:r>
          </a:p>
          <a:p>
            <a:r>
              <a:rPr lang="de-DE" sz="2400" dirty="0"/>
              <a:t>Daraus resultierte der Name YAAW („</a:t>
            </a:r>
            <a:r>
              <a:rPr lang="de-DE" sz="2400" dirty="0" err="1"/>
              <a:t>Yet</a:t>
            </a:r>
            <a:r>
              <a:rPr lang="de-DE" sz="2400" dirty="0"/>
              <a:t> </a:t>
            </a:r>
            <a:r>
              <a:rPr lang="de-DE" sz="2400" dirty="0" err="1"/>
              <a:t>Another</a:t>
            </a:r>
            <a:r>
              <a:rPr lang="de-DE" sz="2400" dirty="0"/>
              <a:t> Amazon </a:t>
            </a:r>
            <a:r>
              <a:rPr lang="de-DE" sz="2400" dirty="0" err="1"/>
              <a:t>Watcher</a:t>
            </a:r>
            <a:r>
              <a:rPr lang="de-DE" sz="2400" dirty="0"/>
              <a:t>“)</a:t>
            </a:r>
          </a:p>
          <a:p>
            <a:r>
              <a:rPr lang="de-DE" sz="2400" dirty="0"/>
              <a:t>Ist heute unter </a:t>
            </a:r>
            <a:r>
              <a:rPr lang="de-DE" sz="2400" dirty="0"/>
              <a:t>www.yaaw.de und im Android-Store verfügbar</a:t>
            </a:r>
          </a:p>
          <a:p>
            <a:endParaRPr lang="de-DE" sz="2400" dirty="0"/>
          </a:p>
          <a:p>
            <a:endParaRPr lang="de-DE" dirty="0"/>
          </a:p>
          <a:p>
            <a:pPr marL="571500" indent="-571500">
              <a:buFont typeface="+mj-lt"/>
              <a:buAutoNum type="romanUcPeriod"/>
            </a:pPr>
            <a:endParaRPr lang="de-DE" dirty="0"/>
          </a:p>
          <a:p>
            <a:pPr marL="514350" indent="-514350">
              <a:buFont typeface="+mj-lt"/>
              <a:buAutoNum type="romanUcPeriod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22" y="4051883"/>
            <a:ext cx="1863721" cy="1863721"/>
          </a:xfrm>
          <a:prstGeom prst="rect">
            <a:avLst/>
          </a:prstGeom>
        </p:spPr>
      </p:pic>
      <p:sp>
        <p:nvSpPr>
          <p:cNvPr id="8" name="Titel 4"/>
          <p:cNvSpPr>
            <a:spLocks noGrp="1"/>
          </p:cNvSpPr>
          <p:nvPr>
            <p:ph type="title"/>
          </p:nvPr>
        </p:nvSpPr>
        <p:spPr>
          <a:xfrm>
            <a:off x="602032" y="694334"/>
            <a:ext cx="78867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Einführung in das Projekt</a:t>
            </a:r>
          </a:p>
        </p:txBody>
      </p:sp>
    </p:spTree>
    <p:extLst>
      <p:ext uri="{BB962C8B-B14F-4D97-AF65-F5344CB8AC3E}">
        <p14:creationId xmlns:p14="http://schemas.microsoft.com/office/powerpoint/2010/main" val="290775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091663" y="3561357"/>
            <a:ext cx="8105151" cy="3617607"/>
          </a:xfrm>
        </p:spPr>
        <p:txBody>
          <a:bodyPr/>
          <a:lstStyle/>
          <a:p>
            <a:endParaRPr lang="de-DE" sz="2400" dirty="0"/>
          </a:p>
          <a:p>
            <a:endParaRPr lang="de-DE" dirty="0"/>
          </a:p>
          <a:p>
            <a:pPr marL="571500" indent="-571500">
              <a:buFont typeface="+mj-lt"/>
              <a:buAutoNum type="romanUcPeriod"/>
            </a:pPr>
            <a:endParaRPr lang="de-DE" dirty="0"/>
          </a:p>
          <a:p>
            <a:pPr marL="514350" indent="-514350">
              <a:buFont typeface="+mj-lt"/>
              <a:buAutoNum type="romanUcPeriod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5</a:t>
            </a:fld>
            <a:endParaRPr lang="de-DE"/>
          </a:p>
        </p:txBody>
      </p:sp>
      <p:sp>
        <p:nvSpPr>
          <p:cNvPr id="8" name="Titel 4"/>
          <p:cNvSpPr>
            <a:spLocks noGrp="1"/>
          </p:cNvSpPr>
          <p:nvPr>
            <p:ph type="title"/>
          </p:nvPr>
        </p:nvSpPr>
        <p:spPr>
          <a:xfrm>
            <a:off x="551866" y="556782"/>
            <a:ext cx="78867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Persona</a:t>
            </a:r>
          </a:p>
        </p:txBody>
      </p:sp>
      <p:pic>
        <p:nvPicPr>
          <p:cNvPr id="1026" name="Picture 2" descr="Muster_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65" y="3930842"/>
            <a:ext cx="2027842" cy="2027842"/>
          </a:xfrm>
          <a:prstGeom prst="rect">
            <a:avLst/>
          </a:prstGeom>
          <a:noFill/>
          <a:ln>
            <a:noFill/>
          </a:ln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5"/>
          <p:cNvSpPr txBox="1">
            <a:spLocks/>
          </p:cNvSpPr>
          <p:nvPr/>
        </p:nvSpPr>
        <p:spPr>
          <a:xfrm>
            <a:off x="442640" y="1637910"/>
            <a:ext cx="8105151" cy="3617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Andreas Müller der preisbewusste Familienvater</a:t>
            </a:r>
          </a:p>
          <a:p>
            <a:pPr lvl="1"/>
            <a:r>
              <a:rPr lang="de-DE" sz="2000" dirty="0"/>
              <a:t>Technisch kaum versiert</a:t>
            </a:r>
          </a:p>
          <a:p>
            <a:pPr lvl="1"/>
            <a:r>
              <a:rPr lang="de-DE" sz="2000" dirty="0"/>
              <a:t>Wenig Onlineerfahrung</a:t>
            </a:r>
          </a:p>
          <a:p>
            <a:pPr lvl="1"/>
            <a:r>
              <a:rPr lang="de-DE" sz="2000" dirty="0"/>
              <a:t>Beschäftigt sich kaum mit Shops</a:t>
            </a:r>
          </a:p>
          <a:p>
            <a:pPr lvl="1"/>
            <a:r>
              <a:rPr lang="de-DE" sz="2000" dirty="0"/>
              <a:t>Auf neue Funktionen legt er keinen Wert </a:t>
            </a:r>
          </a:p>
          <a:p>
            <a:pPr lvl="1"/>
            <a:r>
              <a:rPr lang="de-DE" sz="2000" dirty="0"/>
              <a:t>Typischer „DAU“</a:t>
            </a:r>
          </a:p>
          <a:p>
            <a:endParaRPr lang="de-DE" dirty="0"/>
          </a:p>
          <a:p>
            <a:pPr marL="571500" indent="-571500">
              <a:buFont typeface="+mj-lt"/>
              <a:buAutoNum type="romanUcPeriod"/>
            </a:pPr>
            <a:endParaRPr lang="de-DE" dirty="0"/>
          </a:p>
          <a:p>
            <a:pPr marL="514350" indent="-514350">
              <a:buFont typeface="+mj-lt"/>
              <a:buAutoNum type="romanUcPeriod"/>
            </a:pP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05" y="3664607"/>
            <a:ext cx="3221414" cy="26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92806" y="1890537"/>
            <a:ext cx="8105151" cy="3617607"/>
          </a:xfrm>
        </p:spPr>
        <p:txBody>
          <a:bodyPr/>
          <a:lstStyle/>
          <a:p>
            <a:r>
              <a:rPr lang="de-DE" sz="2400" dirty="0" err="1"/>
              <a:t>text</a:t>
            </a:r>
            <a:endParaRPr lang="de-DE" sz="2400" dirty="0"/>
          </a:p>
          <a:p>
            <a:endParaRPr lang="de-DE" dirty="0"/>
          </a:p>
          <a:p>
            <a:pPr marL="571500" indent="-571500">
              <a:buFont typeface="+mj-lt"/>
              <a:buAutoNum type="romanUcPeriod"/>
            </a:pPr>
            <a:endParaRPr lang="de-DE" dirty="0"/>
          </a:p>
          <a:p>
            <a:pPr marL="514350" indent="-514350">
              <a:buFont typeface="+mj-lt"/>
              <a:buAutoNum type="romanUcPeriod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BF7-98F8-4339-9767-51328A5E8D33}" type="slidenum">
              <a:rPr lang="de-DE" smtClean="0"/>
              <a:t>6</a:t>
            </a:fld>
            <a:endParaRPr lang="de-DE"/>
          </a:p>
        </p:txBody>
      </p:sp>
      <p:sp>
        <p:nvSpPr>
          <p:cNvPr id="8" name="Titel 4"/>
          <p:cNvSpPr>
            <a:spLocks noGrp="1"/>
          </p:cNvSpPr>
          <p:nvPr>
            <p:ph type="title"/>
          </p:nvPr>
        </p:nvSpPr>
        <p:spPr>
          <a:xfrm>
            <a:off x="602032" y="694334"/>
            <a:ext cx="7886700" cy="1325563"/>
          </a:xfrm>
        </p:spPr>
        <p:txBody>
          <a:bodyPr>
            <a:normAutofit/>
          </a:bodyPr>
          <a:lstStyle/>
          <a:p>
            <a:r>
              <a:rPr lang="de-DE" sz="4000" dirty="0" err="1"/>
              <a:t>überschrift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06841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</Words>
  <Application>Microsoft Office PowerPoint</Application>
  <PresentationFormat>Bildschirmpräsentation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Präsentation Gruppe 2</vt:lpstr>
      <vt:lpstr>Gliederung</vt:lpstr>
      <vt:lpstr>Grundkonzept</vt:lpstr>
      <vt:lpstr>Einführung in das Projekt</vt:lpstr>
      <vt:lpstr>Persona</vt:lpstr>
      <vt:lpstr>überschrift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YAAW</dc:title>
  <dc:creator>Fabian Hugler</dc:creator>
  <cp:lastModifiedBy>Fabian Hugler</cp:lastModifiedBy>
  <cp:revision>7</cp:revision>
  <dcterms:created xsi:type="dcterms:W3CDTF">2017-04-01T09:48:12Z</dcterms:created>
  <dcterms:modified xsi:type="dcterms:W3CDTF">2017-04-01T10:37:33Z</dcterms:modified>
</cp:coreProperties>
</file>