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7" r:id="rId2"/>
    <p:sldId id="256" r:id="rId3"/>
    <p:sldId id="259" r:id="rId4"/>
    <p:sldId id="262" r:id="rId5"/>
    <p:sldId id="260" r:id="rId6"/>
    <p:sldId id="263" r:id="rId7"/>
    <p:sldId id="269" r:id="rId8"/>
    <p:sldId id="264" r:id="rId9"/>
    <p:sldId id="265" r:id="rId10"/>
    <p:sldId id="270" r:id="rId11"/>
    <p:sldId id="266"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2F3"/>
    <a:srgbClr val="ECEEE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3"/>
  </p:normalViewPr>
  <p:slideViewPr>
    <p:cSldViewPr snapToGrid="0">
      <p:cViewPr varScale="1">
        <p:scale>
          <a:sx n="70" d="100"/>
          <a:sy n="70" d="100"/>
        </p:scale>
        <p:origin x="13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B8642-CDF3-45D6-9755-4E7664DE68ED}" type="datetimeFigureOut">
              <a:rPr lang="de-DE" smtClean="0"/>
              <a:t>04.04.2017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154C5-65B5-48B3-B278-9C20A192C269}" type="slidenum">
              <a:rPr lang="de-DE" smtClean="0"/>
              <a:t>‹Nr.›</a:t>
            </a:fld>
            <a:endParaRPr lang="de-DE"/>
          </a:p>
        </p:txBody>
      </p:sp>
    </p:spTree>
    <p:extLst>
      <p:ext uri="{BB962C8B-B14F-4D97-AF65-F5344CB8AC3E}">
        <p14:creationId xmlns:p14="http://schemas.microsoft.com/office/powerpoint/2010/main" val="72309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User Story Andreas Müller</a:t>
            </a:r>
            <a:br>
              <a:rPr lang="de-DE" sz="1200" b="1" kern="1200" dirty="0">
                <a:solidFill>
                  <a:schemeClr val="tx1"/>
                </a:solidFill>
                <a:effectLst/>
                <a:latin typeface="+mn-lt"/>
                <a:ea typeface="+mn-ea"/>
                <a:cs typeface="+mn-cs"/>
              </a:rPr>
            </a:br>
            <a:endParaRPr lang="de-DE" sz="1200" b="1"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lvl="0"/>
            <a:r>
              <a:rPr lang="de-DE" sz="1200" kern="1200" dirty="0">
                <a:solidFill>
                  <a:schemeClr val="tx1"/>
                </a:solidFill>
                <a:effectLst/>
                <a:latin typeface="+mn-lt"/>
                <a:ea typeface="+mn-ea"/>
                <a:cs typeface="+mn-cs"/>
              </a:rPr>
              <a:t>Alles in allem wünsche ich mir ein modernes Design, das auch technisch kaum versierten Benutzern wie mir eine problemlose Bedienung der Webseite ermöglicht. </a:t>
            </a:r>
          </a:p>
          <a:p>
            <a:endParaRPr lang="de-DE" dirty="0"/>
          </a:p>
          <a:p>
            <a:endParaRPr lang="de-DE" dirty="0"/>
          </a:p>
        </p:txBody>
      </p:sp>
      <p:sp>
        <p:nvSpPr>
          <p:cNvPr id="4" name="Foliennummernplatzhalter 3"/>
          <p:cNvSpPr>
            <a:spLocks noGrp="1"/>
          </p:cNvSpPr>
          <p:nvPr>
            <p:ph type="sldNum" sz="quarter" idx="10"/>
          </p:nvPr>
        </p:nvSpPr>
        <p:spPr/>
        <p:txBody>
          <a:bodyPr/>
          <a:lstStyle/>
          <a:p>
            <a:fld id="{027154C5-65B5-48B3-B278-9C20A192C269}" type="slidenum">
              <a:rPr lang="de-DE" smtClean="0"/>
              <a:t>5</a:t>
            </a:fld>
            <a:endParaRPr lang="de-DE"/>
          </a:p>
        </p:txBody>
      </p:sp>
    </p:spTree>
    <p:extLst>
      <p:ext uri="{BB962C8B-B14F-4D97-AF65-F5344CB8AC3E}">
        <p14:creationId xmlns:p14="http://schemas.microsoft.com/office/powerpoint/2010/main" val="12114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User Story Andreas Müller</a:t>
            </a:r>
            <a:br>
              <a:rPr lang="de-DE" sz="1200" b="1" kern="1200" dirty="0">
                <a:solidFill>
                  <a:schemeClr val="tx1"/>
                </a:solidFill>
                <a:effectLst/>
                <a:latin typeface="+mn-lt"/>
                <a:ea typeface="+mn-ea"/>
                <a:cs typeface="+mn-cs"/>
              </a:rPr>
            </a:br>
            <a:endParaRPr lang="de-DE" sz="1200" b="1"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lvl="0"/>
            <a:r>
              <a:rPr lang="de-DE" sz="1200" kern="1200" dirty="0">
                <a:solidFill>
                  <a:schemeClr val="tx1"/>
                </a:solidFill>
                <a:effectLst/>
                <a:latin typeface="+mn-lt"/>
                <a:ea typeface="+mn-ea"/>
                <a:cs typeface="+mn-cs"/>
              </a:rPr>
              <a:t>Alles in allem wünsche ich mir ein modernes Design, das auch technisch kaum versierten Benutzern wie mir eine problemlose Bedienung der Webseite ermöglicht. </a:t>
            </a:r>
          </a:p>
          <a:p>
            <a:endParaRPr lang="de-DE" dirty="0"/>
          </a:p>
          <a:p>
            <a:endParaRPr lang="de-DE" dirty="0"/>
          </a:p>
        </p:txBody>
      </p:sp>
      <p:sp>
        <p:nvSpPr>
          <p:cNvPr id="4" name="Foliennummernplatzhalter 3"/>
          <p:cNvSpPr>
            <a:spLocks noGrp="1"/>
          </p:cNvSpPr>
          <p:nvPr>
            <p:ph type="sldNum" sz="quarter" idx="10"/>
          </p:nvPr>
        </p:nvSpPr>
        <p:spPr/>
        <p:txBody>
          <a:bodyPr/>
          <a:lstStyle/>
          <a:p>
            <a:fld id="{027154C5-65B5-48B3-B278-9C20A192C269}" type="slidenum">
              <a:rPr lang="de-DE" smtClean="0"/>
              <a:t>10</a:t>
            </a:fld>
            <a:endParaRPr lang="de-DE"/>
          </a:p>
        </p:txBody>
      </p:sp>
    </p:spTree>
    <p:extLst>
      <p:ext uri="{BB962C8B-B14F-4D97-AF65-F5344CB8AC3E}">
        <p14:creationId xmlns:p14="http://schemas.microsoft.com/office/powerpoint/2010/main" val="7309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963AB3E-E22F-4644-A08F-21A1907EB07C}" type="datetime1">
              <a:rPr lang="de-DE" smtClean="0"/>
              <a:t>04.04.2017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873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09E0E7-F097-4EB4-9156-3C04E83A9960}" type="datetime1">
              <a:rPr lang="de-DE" smtClean="0"/>
              <a:t>04.04.2017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317501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D21B16-3240-42F4-A227-EE762AEF79FC}" type="datetime1">
              <a:rPr lang="de-DE" smtClean="0"/>
              <a:t>04.04.2017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34508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1F27AD4-71C3-4637-B6EA-7BAC332326B1}" type="datetime1">
              <a:rPr lang="de-DE" smtClean="0"/>
              <a:t>04.04.2017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77171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2B3F217-E3C5-42BD-AC58-5446EB37E0CF}" type="datetime1">
              <a:rPr lang="de-DE" smtClean="0"/>
              <a:t>04.04.2017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01112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6B453F8-7CAE-498D-933C-4CCD1A01F8C8}" type="datetime1">
              <a:rPr lang="de-DE" smtClean="0"/>
              <a:t>04.04.2017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9066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4B3CE6-574A-4557-B8D4-3D062E321FEC}" type="datetime1">
              <a:rPr lang="de-DE" smtClean="0"/>
              <a:t>04.04.2017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60927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913CAE68-16AE-47DD-8FD9-53F030678557}" type="datetime1">
              <a:rPr lang="de-DE" smtClean="0"/>
              <a:t>04.04.2017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51589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E3000-B9DE-44B0-83EF-18AA88FA4468}" type="datetime1">
              <a:rPr lang="de-DE" smtClean="0"/>
              <a:t>04.04.2017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27807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791F026-B1E1-4C78-9D75-F1B0AF03F9EB}" type="datetime1">
              <a:rPr lang="de-DE" smtClean="0"/>
              <a:t>04.04.2017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15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2BE1A36-7C94-48D4-A060-67B6C5132B30}" type="datetime1">
              <a:rPr lang="de-DE" smtClean="0"/>
              <a:t>04.04.2017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52530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6DE94-5723-4024-B8D4-337FB6768B9A}" type="datetime1">
              <a:rPr lang="de-DE" smtClean="0"/>
              <a:t>04.04.2017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1BF7-98F8-4339-9767-51328A5E8D33}" type="slidenum">
              <a:rPr lang="de-DE" smtClean="0"/>
              <a:t>‹Nr.›</a:t>
            </a:fld>
            <a:endParaRPr lang="de-DE"/>
          </a:p>
        </p:txBody>
      </p:sp>
    </p:spTree>
    <p:extLst>
      <p:ext uri="{BB962C8B-B14F-4D97-AF65-F5344CB8AC3E}">
        <p14:creationId xmlns:p14="http://schemas.microsoft.com/office/powerpoint/2010/main" val="128728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aaw.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de/url?sa=i&amp;rct=j&amp;q=&amp;esrc=s&amp;source=images&amp;cd=&amp;cad=rja&amp;uact=8&amp;ved=0ahUKEwjbturbu4rTAhUGuBQKHRfXBpAQjRwIBw&amp;url=http%3A%2F%2Fprideparrot.com%2Fblog%2Farchive%2F2012%2F3%2Fcreating_a_rest_service_using_asp_net_web_api&amp;psig=AFQjCNHVtaec4RKB3qB3uAqG51GbSnk1Uw&amp;ust=14913837901406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71119" y="2524729"/>
            <a:ext cx="7886700" cy="1260000"/>
          </a:xfrm>
          <a:effectLst>
            <a:reflection stA="97000" endPos="0" dist="50800" dir="5400000" sy="-100000" algn="bl" rotWithShape="0"/>
          </a:effectLst>
        </p:spPr>
        <p:txBody>
          <a:bodyPr>
            <a:normAutofit/>
          </a:bodyPr>
          <a:lstStyle/>
          <a:p>
            <a:r>
              <a:rPr lang="de-DE" sz="6600" dirty="0">
                <a:solidFill>
                  <a:schemeClr val="bg2">
                    <a:lumMod val="90000"/>
                  </a:schemeClr>
                </a:solidFill>
                <a:effectLst>
                  <a:reflection blurRad="6350" stA="34000" endPos="45500" dir="5400000" sy="-100000" algn="bl" rotWithShape="0"/>
                </a:effectLst>
              </a:rPr>
              <a:t>Präsentation Gruppe 2</a:t>
            </a:r>
            <a:endParaRPr lang="de-DE" sz="6600" dirty="0">
              <a:solidFill>
                <a:srgbClr val="F7F7F7"/>
              </a:solidFill>
              <a:effectLst>
                <a:reflection blurRad="6350" stA="34000" endPos="45500" dir="5400000" sy="-100000" algn="bl" rotWithShape="0"/>
              </a:effectLst>
            </a:endParaRPr>
          </a:p>
        </p:txBody>
      </p:sp>
      <p:sp>
        <p:nvSpPr>
          <p:cNvPr id="3" name="Inhaltsplatzhalter 2"/>
          <p:cNvSpPr>
            <a:spLocks noGrp="1"/>
          </p:cNvSpPr>
          <p:nvPr>
            <p:ph idx="1"/>
          </p:nvPr>
        </p:nvSpPr>
        <p:spPr>
          <a:xfrm>
            <a:off x="243281" y="6207853"/>
            <a:ext cx="7617203" cy="3047870"/>
          </a:xfrm>
        </p:spPr>
        <p:txBody>
          <a:bodyPr>
            <a:normAutofit/>
          </a:bodyPr>
          <a:lstStyle/>
          <a:p>
            <a:pPr marL="0" indent="0">
              <a:buNone/>
            </a:pPr>
            <a:r>
              <a:rPr lang="de-DE" sz="1800" dirty="0">
                <a:solidFill>
                  <a:schemeClr val="bg2">
                    <a:lumMod val="90000"/>
                  </a:schemeClr>
                </a:solidFill>
              </a:rPr>
              <a:t>Gruppenprojekt Webbasierte Datenbankanwendungen WWI15B4</a:t>
            </a:r>
            <a:endParaRPr lang="de-DE" sz="1800" dirty="0"/>
          </a:p>
        </p:txBody>
      </p:sp>
    </p:spTree>
    <p:extLst>
      <p:ext uri="{BB962C8B-B14F-4D97-AF65-F5344CB8AC3E}">
        <p14:creationId xmlns:p14="http://schemas.microsoft.com/office/powerpoint/2010/main" val="14102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p:cNvSpPr>
            <a:spLocks noGrp="1"/>
          </p:cNvSpPr>
          <p:nvPr>
            <p:ph type="sldNum" sz="quarter" idx="12"/>
          </p:nvPr>
        </p:nvSpPr>
        <p:spPr>
          <a:xfrm>
            <a:off x="6381166" y="6492875"/>
            <a:ext cx="2057400" cy="365125"/>
          </a:xfrm>
        </p:spPr>
        <p:txBody>
          <a:bodyPr/>
          <a:lstStyle/>
          <a:p>
            <a:fld id="{9CDE1BF7-98F8-4339-9767-51328A5E8D33}" type="slidenum">
              <a:rPr lang="de-DE" smtClean="0"/>
              <a:t>10</a:t>
            </a:fld>
            <a:endParaRPr lang="de-DE" dirty="0"/>
          </a:p>
        </p:txBody>
      </p:sp>
      <p:sp>
        <p:nvSpPr>
          <p:cNvPr id="8" name="Titel 4"/>
          <p:cNvSpPr>
            <a:spLocks noGrp="1"/>
          </p:cNvSpPr>
          <p:nvPr>
            <p:ph type="title"/>
          </p:nvPr>
        </p:nvSpPr>
        <p:spPr>
          <a:xfrm>
            <a:off x="551866" y="556782"/>
            <a:ext cx="7886700" cy="1325563"/>
          </a:xfrm>
        </p:spPr>
        <p:txBody>
          <a:bodyPr>
            <a:normAutofit/>
          </a:bodyPr>
          <a:lstStyle/>
          <a:p>
            <a:r>
              <a:rPr lang="de-DE" sz="4000" dirty="0"/>
              <a:t>Live-Demo der Anwendung</a:t>
            </a:r>
          </a:p>
        </p:txBody>
      </p:sp>
      <p:sp>
        <p:nvSpPr>
          <p:cNvPr id="9" name="Inhaltsplatzhalter 5"/>
          <p:cNvSpPr txBox="1">
            <a:spLocks/>
          </p:cNvSpPr>
          <p:nvPr/>
        </p:nvSpPr>
        <p:spPr>
          <a:xfrm>
            <a:off x="551866" y="3293729"/>
            <a:ext cx="3763657" cy="653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dirty="0">
                <a:hlinkClick r:id="rId3"/>
              </a:rPr>
              <a:t>https://www.yaaw.de</a:t>
            </a:r>
            <a:endParaRPr lang="de-DE" sz="3200" dirty="0"/>
          </a:p>
        </p:txBody>
      </p:sp>
      <p:pic>
        <p:nvPicPr>
          <p:cNvPr id="5" name="Bild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216" y="1945780"/>
            <a:ext cx="3349702" cy="3349702"/>
          </a:xfrm>
          <a:prstGeom prst="rect">
            <a:avLst/>
          </a:prstGeom>
        </p:spPr>
      </p:pic>
    </p:spTree>
    <p:extLst>
      <p:ext uri="{BB962C8B-B14F-4D97-AF65-F5344CB8AC3E}">
        <p14:creationId xmlns:p14="http://schemas.microsoft.com/office/powerpoint/2010/main" val="19536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83581" y="1965334"/>
            <a:ext cx="8542055" cy="3617607"/>
          </a:xfrm>
        </p:spPr>
        <p:txBody>
          <a:bodyPr>
            <a:normAutofit/>
          </a:bodyPr>
          <a:lstStyle/>
          <a:p>
            <a:pPr lvl="0"/>
            <a:r>
              <a:rPr lang="de-DE" dirty="0" err="1"/>
              <a:t>PhpStorm</a:t>
            </a:r>
            <a:r>
              <a:rPr lang="de-DE" dirty="0"/>
              <a:t> als Entwicklungsumgebung</a:t>
            </a:r>
          </a:p>
          <a:p>
            <a:pPr lvl="0"/>
            <a:r>
              <a:rPr lang="de-DE" dirty="0"/>
              <a:t>Proto.io für </a:t>
            </a:r>
            <a:r>
              <a:rPr lang="de-DE" dirty="0" err="1"/>
              <a:t>MockUps</a:t>
            </a:r>
            <a:endParaRPr lang="de-DE" dirty="0"/>
          </a:p>
          <a:p>
            <a:pPr lvl="0"/>
            <a:r>
              <a:rPr lang="de-DE" dirty="0" err="1"/>
              <a:t>Alphalina</a:t>
            </a:r>
            <a:r>
              <a:rPr lang="de-DE" dirty="0"/>
              <a:t> Designer für Logo</a:t>
            </a:r>
          </a:p>
          <a:p>
            <a:pPr lvl="0"/>
            <a:r>
              <a:rPr lang="de-DE" dirty="0" err="1"/>
              <a:t>Xampp</a:t>
            </a:r>
            <a:r>
              <a:rPr lang="de-DE" dirty="0"/>
              <a:t> als lokale Laufzeitumgebung</a:t>
            </a:r>
          </a:p>
          <a:p>
            <a:pPr lvl="0"/>
            <a:r>
              <a:rPr lang="de-DE" dirty="0" err="1"/>
              <a:t>JQuery</a:t>
            </a:r>
            <a:r>
              <a:rPr lang="de-DE" dirty="0"/>
              <a:t> für AJAX-Kommunikation und sonstige Logik</a:t>
            </a:r>
          </a:p>
          <a:p>
            <a:pPr lvl="0"/>
            <a:r>
              <a:rPr lang="de-DE" dirty="0"/>
              <a:t>Bootstrap für das </a:t>
            </a:r>
            <a:r>
              <a:rPr lang="de-DE" dirty="0" err="1"/>
              <a:t>Grid</a:t>
            </a:r>
            <a:r>
              <a:rPr lang="de-DE" dirty="0"/>
              <a:t>-Layout und die Navigationsleiste</a:t>
            </a:r>
          </a:p>
          <a:p>
            <a:pPr lvl="0"/>
            <a:r>
              <a:rPr lang="de-DE" dirty="0" err="1"/>
              <a:t>FontAwesome</a:t>
            </a:r>
            <a:r>
              <a:rPr lang="de-DE" dirty="0"/>
              <a:t> für Icons</a:t>
            </a:r>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431332" y="6492875"/>
            <a:ext cx="2057400" cy="365125"/>
          </a:xfrm>
        </p:spPr>
        <p:txBody>
          <a:bodyPr/>
          <a:lstStyle/>
          <a:p>
            <a:fld id="{9CDE1BF7-98F8-4339-9767-51328A5E8D33}" type="slidenum">
              <a:rPr lang="de-DE" smtClean="0"/>
              <a:t>11</a:t>
            </a:fld>
            <a:endParaRPr lang="de-DE"/>
          </a:p>
        </p:txBody>
      </p:sp>
      <p:sp>
        <p:nvSpPr>
          <p:cNvPr id="5" name="Titel 4"/>
          <p:cNvSpPr>
            <a:spLocks noGrp="1"/>
          </p:cNvSpPr>
          <p:nvPr>
            <p:ph type="title"/>
          </p:nvPr>
        </p:nvSpPr>
        <p:spPr>
          <a:xfrm>
            <a:off x="588384" y="598799"/>
            <a:ext cx="7354613" cy="1120818"/>
          </a:xfrm>
        </p:spPr>
        <p:txBody>
          <a:bodyPr>
            <a:normAutofit/>
          </a:bodyPr>
          <a:lstStyle/>
          <a:p>
            <a:r>
              <a:rPr lang="de-DE" sz="4000" dirty="0" err="1"/>
              <a:t>Toolchain</a:t>
            </a:r>
            <a:endParaRPr lang="de-DE" sz="4000" dirty="0"/>
          </a:p>
        </p:txBody>
      </p:sp>
    </p:spTree>
    <p:extLst>
      <p:ext uri="{BB962C8B-B14F-4D97-AF65-F5344CB8AC3E}">
        <p14:creationId xmlns:p14="http://schemas.microsoft.com/office/powerpoint/2010/main" val="382860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716481"/>
            <a:ext cx="7396234" cy="1002011"/>
          </a:xfrm>
        </p:spPr>
        <p:txBody>
          <a:bodyPr/>
          <a:lstStyle/>
          <a:p>
            <a:r>
              <a:rPr lang="de-DE" dirty="0"/>
              <a:t>Architektur</a:t>
            </a:r>
          </a:p>
        </p:txBody>
      </p:sp>
      <p:sp>
        <p:nvSpPr>
          <p:cNvPr id="4" name="Foliennummernplatzhalter 3"/>
          <p:cNvSpPr>
            <a:spLocks noGrp="1"/>
          </p:cNvSpPr>
          <p:nvPr>
            <p:ph type="sldNum" sz="quarter" idx="12"/>
          </p:nvPr>
        </p:nvSpPr>
        <p:spPr>
          <a:xfrm>
            <a:off x="6457950" y="6492875"/>
            <a:ext cx="2057400" cy="365125"/>
          </a:xfrm>
        </p:spPr>
        <p:txBody>
          <a:bodyPr/>
          <a:lstStyle/>
          <a:p>
            <a:fld id="{9CDE1BF7-98F8-4339-9767-51328A5E8D33}" type="slidenum">
              <a:rPr lang="de-DE" smtClean="0"/>
              <a:t>12</a:t>
            </a:fld>
            <a:endParaRPr lang="de-DE"/>
          </a:p>
        </p:txBody>
      </p:sp>
      <p:pic>
        <p:nvPicPr>
          <p:cNvPr id="5" name="Grafik 4" descr="Bildergebnis für mvc"/>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3863" y="1502073"/>
            <a:ext cx="5336274" cy="4205210"/>
          </a:xfrm>
          <a:prstGeom prst="rect">
            <a:avLst/>
          </a:prstGeom>
          <a:noFill/>
          <a:ln>
            <a:noFill/>
          </a:ln>
        </p:spPr>
      </p:pic>
    </p:spTree>
    <p:extLst>
      <p:ext uri="{BB962C8B-B14F-4D97-AF65-F5344CB8AC3E}">
        <p14:creationId xmlns:p14="http://schemas.microsoft.com/office/powerpoint/2010/main" val="250449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777922"/>
            <a:ext cx="7886700" cy="912767"/>
          </a:xfrm>
        </p:spPr>
        <p:txBody>
          <a:bodyPr/>
          <a:lstStyle/>
          <a:p>
            <a:r>
              <a:rPr lang="de-DE" dirty="0"/>
              <a:t>REST</a:t>
            </a:r>
          </a:p>
        </p:txBody>
      </p:sp>
      <p:sp>
        <p:nvSpPr>
          <p:cNvPr id="4" name="Foliennummernplatzhalter 3"/>
          <p:cNvSpPr>
            <a:spLocks noGrp="1"/>
          </p:cNvSpPr>
          <p:nvPr>
            <p:ph type="sldNum" sz="quarter" idx="12"/>
          </p:nvPr>
        </p:nvSpPr>
        <p:spPr>
          <a:xfrm>
            <a:off x="6457950" y="6492875"/>
            <a:ext cx="2057400" cy="365125"/>
          </a:xfrm>
        </p:spPr>
        <p:txBody>
          <a:bodyPr/>
          <a:lstStyle/>
          <a:p>
            <a:fld id="{9CDE1BF7-98F8-4339-9767-51328A5E8D33}" type="slidenum">
              <a:rPr lang="de-DE" smtClean="0"/>
              <a:t>13</a:t>
            </a:fld>
            <a:endParaRPr lang="de-DE"/>
          </a:p>
        </p:txBody>
      </p:sp>
      <p:grpSp>
        <p:nvGrpSpPr>
          <p:cNvPr id="12" name="Gruppieren 11"/>
          <p:cNvGrpSpPr/>
          <p:nvPr/>
        </p:nvGrpSpPr>
        <p:grpSpPr>
          <a:xfrm>
            <a:off x="197466" y="887104"/>
            <a:ext cx="9208590" cy="4825301"/>
            <a:chOff x="197466" y="887104"/>
            <a:chExt cx="9208590" cy="4825301"/>
          </a:xfrm>
        </p:grpSpPr>
        <p:pic>
          <p:nvPicPr>
            <p:cNvPr id="1028" name="Picture 4" descr="Bildergebnis für restservic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66" y="887104"/>
              <a:ext cx="9208590" cy="482530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3098043" y="2934269"/>
              <a:ext cx="2838734" cy="365486"/>
            </a:xfrm>
            <a:prstGeom prst="rect">
              <a:avLst/>
            </a:prstGeom>
            <a:solidFill>
              <a:srgbClr val="EC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extfeld 6"/>
            <p:cNvSpPr txBox="1"/>
            <p:nvPr/>
          </p:nvSpPr>
          <p:spPr>
            <a:xfrm>
              <a:off x="2740949" y="2930423"/>
              <a:ext cx="4121624" cy="369332"/>
            </a:xfrm>
            <a:prstGeom prst="rect">
              <a:avLst/>
            </a:prstGeom>
            <a:noFill/>
          </p:spPr>
          <p:txBody>
            <a:bodyPr wrap="square" rtlCol="0">
              <a:spAutoFit/>
            </a:bodyPr>
            <a:lstStyle/>
            <a:p>
              <a:r>
                <a:rPr lang="en-US" dirty="0"/>
                <a:t>yaaw.de</a:t>
              </a:r>
              <a:r>
                <a:rPr lang="en-US" b="1" dirty="0"/>
                <a:t>/core/control/</a:t>
              </a:r>
              <a:r>
                <a:rPr lang="en-US" b="1" dirty="0" err="1"/>
                <a:t>getProductList</a:t>
              </a:r>
              <a:endParaRPr lang="de-DE" dirty="0"/>
            </a:p>
          </p:txBody>
        </p:sp>
        <p:sp>
          <p:nvSpPr>
            <p:cNvPr id="10" name="Rechteck 9"/>
            <p:cNvSpPr/>
            <p:nvPr/>
          </p:nvSpPr>
          <p:spPr>
            <a:xfrm>
              <a:off x="3848669" y="4339988"/>
              <a:ext cx="436728" cy="259308"/>
            </a:xfrm>
            <a:prstGeom prst="rect">
              <a:avLst/>
            </a:prstGeom>
            <a:solidFill>
              <a:srgbClr val="CFE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3848669" y="4244454"/>
              <a:ext cx="668741" cy="369332"/>
            </a:xfrm>
            <a:prstGeom prst="rect">
              <a:avLst/>
            </a:prstGeom>
            <a:noFill/>
          </p:spPr>
          <p:txBody>
            <a:bodyPr wrap="square" rtlCol="0">
              <a:spAutoFit/>
            </a:bodyPr>
            <a:lstStyle/>
            <a:p>
              <a:r>
                <a:rPr lang="de-DE" dirty="0" err="1"/>
                <a:t>json</a:t>
              </a:r>
              <a:endParaRPr lang="de-DE" dirty="0"/>
            </a:p>
          </p:txBody>
        </p:sp>
      </p:grpSp>
    </p:spTree>
    <p:extLst>
      <p:ext uri="{BB962C8B-B14F-4D97-AF65-F5344CB8AC3E}">
        <p14:creationId xmlns:p14="http://schemas.microsoft.com/office/powerpoint/2010/main" val="25359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289933" y="860395"/>
            <a:ext cx="7886700" cy="1325563"/>
          </a:xfrm>
        </p:spPr>
        <p:txBody>
          <a:bodyPr/>
          <a:lstStyle/>
          <a:p>
            <a:r>
              <a:rPr lang="de-DE" dirty="0"/>
              <a:t>Gliederung</a:t>
            </a:r>
          </a:p>
        </p:txBody>
      </p:sp>
      <p:sp>
        <p:nvSpPr>
          <p:cNvPr id="6" name="Inhaltsplatzhalter 5"/>
          <p:cNvSpPr>
            <a:spLocks noGrp="1"/>
          </p:cNvSpPr>
          <p:nvPr>
            <p:ph idx="1"/>
          </p:nvPr>
        </p:nvSpPr>
        <p:spPr>
          <a:xfrm>
            <a:off x="2289933" y="2056321"/>
            <a:ext cx="7198278" cy="3617607"/>
          </a:xfrm>
        </p:spPr>
        <p:txBody>
          <a:bodyPr>
            <a:normAutofit/>
          </a:bodyPr>
          <a:lstStyle/>
          <a:p>
            <a:pPr marL="514350" indent="-514350">
              <a:buFont typeface="+mj-lt"/>
              <a:buAutoNum type="romanUcPeriod"/>
            </a:pPr>
            <a:r>
              <a:rPr lang="de-DE" dirty="0"/>
              <a:t>Grundkonzept</a:t>
            </a:r>
          </a:p>
          <a:p>
            <a:pPr marL="514350" indent="-514350">
              <a:buFont typeface="+mj-lt"/>
              <a:buAutoNum type="romanUcPeriod"/>
            </a:pPr>
            <a:r>
              <a:rPr lang="de-DE" dirty="0"/>
              <a:t>Einführung in das Projekt</a:t>
            </a:r>
          </a:p>
          <a:p>
            <a:pPr marL="514350" indent="-514350">
              <a:buFont typeface="+mj-lt"/>
              <a:buAutoNum type="romanUcPeriod"/>
            </a:pPr>
            <a:r>
              <a:rPr lang="de-DE" dirty="0"/>
              <a:t>Persona und Userstory</a:t>
            </a:r>
          </a:p>
          <a:p>
            <a:pPr marL="514350" indent="-514350">
              <a:buFont typeface="+mj-lt"/>
              <a:buAutoNum type="romanUcPeriod"/>
            </a:pPr>
            <a:r>
              <a:rPr lang="de-DE" dirty="0" err="1"/>
              <a:t>Mockups</a:t>
            </a:r>
            <a:r>
              <a:rPr lang="de-DE" dirty="0"/>
              <a:t> </a:t>
            </a:r>
          </a:p>
          <a:p>
            <a:pPr marL="514350" indent="-514350">
              <a:buFont typeface="+mj-lt"/>
              <a:buAutoNum type="romanUcPeriod"/>
            </a:pPr>
            <a:r>
              <a:rPr lang="de-DE" dirty="0"/>
              <a:t>Demo</a:t>
            </a:r>
          </a:p>
          <a:p>
            <a:pPr marL="514350" indent="-514350">
              <a:buFont typeface="+mj-lt"/>
              <a:buAutoNum type="romanUcPeriod"/>
            </a:pPr>
            <a:r>
              <a:rPr lang="de-DE" dirty="0" err="1"/>
              <a:t>Toolchain</a:t>
            </a:r>
            <a:endParaRPr lang="de-DE" dirty="0"/>
          </a:p>
          <a:p>
            <a:pPr marL="514350" indent="-514350">
              <a:buFont typeface="+mj-lt"/>
              <a:buAutoNum type="romanUcPeriod"/>
            </a:pPr>
            <a:r>
              <a:rPr lang="de-DE" dirty="0"/>
              <a:t>Architektur</a:t>
            </a:r>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457950" y="6492875"/>
            <a:ext cx="2057400" cy="365125"/>
          </a:xfrm>
        </p:spPr>
        <p:txBody>
          <a:bodyPr/>
          <a:lstStyle/>
          <a:p>
            <a:fld id="{9CDE1BF7-98F8-4339-9767-51328A5E8D33}" type="slidenum">
              <a:rPr lang="de-DE" smtClean="0"/>
              <a:t>2</a:t>
            </a:fld>
            <a:endParaRPr lang="de-DE"/>
          </a:p>
        </p:txBody>
      </p:sp>
    </p:spTree>
    <p:extLst>
      <p:ext uri="{BB962C8B-B14F-4D97-AF65-F5344CB8AC3E}">
        <p14:creationId xmlns:p14="http://schemas.microsoft.com/office/powerpoint/2010/main" val="26444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606455" y="929226"/>
            <a:ext cx="7886700" cy="1325563"/>
          </a:xfrm>
        </p:spPr>
        <p:txBody>
          <a:bodyPr>
            <a:normAutofit/>
          </a:bodyPr>
          <a:lstStyle/>
          <a:p>
            <a:r>
              <a:rPr lang="de-DE" sz="4000" dirty="0"/>
              <a:t>Grundkonzept</a:t>
            </a:r>
          </a:p>
        </p:txBody>
      </p:sp>
      <p:sp>
        <p:nvSpPr>
          <p:cNvPr id="6" name="Inhaltsplatzhalter 5"/>
          <p:cNvSpPr>
            <a:spLocks noGrp="1"/>
          </p:cNvSpPr>
          <p:nvPr>
            <p:ph idx="1"/>
          </p:nvPr>
        </p:nvSpPr>
        <p:spPr>
          <a:xfrm>
            <a:off x="606455" y="2254789"/>
            <a:ext cx="8105151" cy="3617607"/>
          </a:xfrm>
        </p:spPr>
        <p:txBody>
          <a:bodyPr/>
          <a:lstStyle/>
          <a:p>
            <a:r>
              <a:rPr lang="de-DE" sz="2400" dirty="0"/>
              <a:t>Grundidee war ein einfacher </a:t>
            </a:r>
            <a:r>
              <a:rPr lang="de-DE" sz="2400" dirty="0" err="1"/>
              <a:t>Pricetracker</a:t>
            </a:r>
            <a:r>
              <a:rPr lang="de-DE" sz="2400" dirty="0"/>
              <a:t> für Webshops</a:t>
            </a:r>
          </a:p>
          <a:p>
            <a:r>
              <a:rPr lang="de-DE" sz="2400" dirty="0"/>
              <a:t>Sollte für jeden zugänglich sein und dennoch die wichtigsten Funktionalitäten besitzen</a:t>
            </a:r>
          </a:p>
          <a:p>
            <a:r>
              <a:rPr lang="de-DE" sz="2400" dirty="0"/>
              <a:t>Für alle gängigen Endgeräte sollte eine Lösung existieren (skalierbare </a:t>
            </a:r>
            <a:r>
              <a:rPr lang="de-DE" sz="2400" dirty="0" err="1"/>
              <a:t>Webapp</a:t>
            </a:r>
            <a:r>
              <a:rPr lang="de-DE" sz="2400" dirty="0"/>
              <a:t>) </a:t>
            </a:r>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435755" y="6492875"/>
            <a:ext cx="2057400" cy="365125"/>
          </a:xfrm>
        </p:spPr>
        <p:txBody>
          <a:bodyPr/>
          <a:lstStyle/>
          <a:p>
            <a:fld id="{9CDE1BF7-98F8-4339-9767-51328A5E8D33}" type="slidenum">
              <a:rPr lang="de-DE" smtClean="0"/>
              <a:t>3</a:t>
            </a:fld>
            <a:endParaRPr lang="de-DE" dirty="0"/>
          </a:p>
        </p:txBody>
      </p:sp>
    </p:spTree>
    <p:extLst>
      <p:ext uri="{BB962C8B-B14F-4D97-AF65-F5344CB8AC3E}">
        <p14:creationId xmlns:p14="http://schemas.microsoft.com/office/powerpoint/2010/main" val="8600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492806" y="1890538"/>
            <a:ext cx="8105151" cy="2381212"/>
          </a:xfrm>
        </p:spPr>
        <p:txBody>
          <a:bodyPr/>
          <a:lstStyle/>
          <a:p>
            <a:r>
              <a:rPr lang="de-DE" sz="2400" dirty="0"/>
              <a:t>Amazon als ersten Webshop</a:t>
            </a:r>
          </a:p>
          <a:p>
            <a:r>
              <a:rPr lang="de-DE" sz="2400" dirty="0"/>
              <a:t>Daraus resultierte der Name YAAW („</a:t>
            </a:r>
            <a:r>
              <a:rPr lang="de-DE" sz="2400" dirty="0" err="1"/>
              <a:t>Yet</a:t>
            </a:r>
            <a:r>
              <a:rPr lang="de-DE" sz="2400" dirty="0"/>
              <a:t> </a:t>
            </a:r>
            <a:r>
              <a:rPr lang="de-DE" sz="2400" dirty="0" err="1"/>
              <a:t>Another</a:t>
            </a:r>
            <a:r>
              <a:rPr lang="de-DE" sz="2400" dirty="0"/>
              <a:t> Amazon </a:t>
            </a:r>
            <a:r>
              <a:rPr lang="de-DE" sz="2400" dirty="0" err="1"/>
              <a:t>Watcher</a:t>
            </a:r>
            <a:r>
              <a:rPr lang="de-DE" sz="2400" dirty="0"/>
              <a:t>“)</a:t>
            </a:r>
          </a:p>
          <a:p>
            <a:r>
              <a:rPr lang="de-DE" sz="2400" dirty="0"/>
              <a:t>Ist heute unter yaaw.de und im Google </a:t>
            </a:r>
            <a:r>
              <a:rPr lang="de-DE" sz="2400" dirty="0" err="1"/>
              <a:t>Appstore</a:t>
            </a:r>
            <a:r>
              <a:rPr lang="de-DE" sz="2400" dirty="0"/>
              <a:t> verfügbar</a:t>
            </a:r>
          </a:p>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457949" y="6492875"/>
            <a:ext cx="2057400" cy="365125"/>
          </a:xfrm>
        </p:spPr>
        <p:txBody>
          <a:bodyPr/>
          <a:lstStyle/>
          <a:p>
            <a:fld id="{9CDE1BF7-98F8-4339-9767-51328A5E8D33}" type="slidenum">
              <a:rPr lang="de-DE" smtClean="0"/>
              <a:t>4</a:t>
            </a:fld>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32" y="3914649"/>
            <a:ext cx="1863721" cy="1863721"/>
          </a:xfrm>
          <a:prstGeom prst="rect">
            <a:avLst/>
          </a:prstGeom>
        </p:spPr>
      </p:pic>
      <p:sp>
        <p:nvSpPr>
          <p:cNvPr id="8" name="Titel 4"/>
          <p:cNvSpPr>
            <a:spLocks noGrp="1"/>
          </p:cNvSpPr>
          <p:nvPr>
            <p:ph type="title"/>
          </p:nvPr>
        </p:nvSpPr>
        <p:spPr>
          <a:xfrm>
            <a:off x="602032" y="694334"/>
            <a:ext cx="7886700" cy="1325563"/>
          </a:xfrm>
        </p:spPr>
        <p:txBody>
          <a:bodyPr>
            <a:normAutofit/>
          </a:bodyPr>
          <a:lstStyle/>
          <a:p>
            <a:r>
              <a:rPr lang="de-DE" sz="4000" dirty="0"/>
              <a:t>Einführung in das Projekt</a:t>
            </a: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785" y="4047646"/>
            <a:ext cx="1597729" cy="1597729"/>
          </a:xfrm>
          <a:prstGeom prst="rect">
            <a:avLst/>
          </a:prstGeom>
        </p:spPr>
      </p:pic>
    </p:spTree>
    <p:extLst>
      <p:ext uri="{BB962C8B-B14F-4D97-AF65-F5344CB8AC3E}">
        <p14:creationId xmlns:p14="http://schemas.microsoft.com/office/powerpoint/2010/main" val="290775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381166" y="6492875"/>
            <a:ext cx="2057400" cy="365125"/>
          </a:xfrm>
        </p:spPr>
        <p:txBody>
          <a:bodyPr/>
          <a:lstStyle/>
          <a:p>
            <a:fld id="{9CDE1BF7-98F8-4339-9767-51328A5E8D33}" type="slidenum">
              <a:rPr lang="de-DE" smtClean="0"/>
              <a:t>5</a:t>
            </a:fld>
            <a:endParaRPr lang="de-DE" dirty="0"/>
          </a:p>
        </p:txBody>
      </p:sp>
      <p:sp>
        <p:nvSpPr>
          <p:cNvPr id="8" name="Titel 4"/>
          <p:cNvSpPr>
            <a:spLocks noGrp="1"/>
          </p:cNvSpPr>
          <p:nvPr>
            <p:ph type="title"/>
          </p:nvPr>
        </p:nvSpPr>
        <p:spPr>
          <a:xfrm>
            <a:off x="551866" y="556782"/>
            <a:ext cx="7886700" cy="1325563"/>
          </a:xfrm>
        </p:spPr>
        <p:txBody>
          <a:bodyPr>
            <a:normAutofit/>
          </a:bodyPr>
          <a:lstStyle/>
          <a:p>
            <a:r>
              <a:rPr lang="de-DE" sz="4000" dirty="0"/>
              <a:t>Persona und User Story</a:t>
            </a:r>
          </a:p>
        </p:txBody>
      </p:sp>
      <p:pic>
        <p:nvPicPr>
          <p:cNvPr id="1026" name="Picture 2" descr="Muster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587878"/>
            <a:ext cx="2027842" cy="2027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Inhaltsplatzhalter 5"/>
          <p:cNvSpPr txBox="1">
            <a:spLocks/>
          </p:cNvSpPr>
          <p:nvPr/>
        </p:nvSpPr>
        <p:spPr>
          <a:xfrm>
            <a:off x="3294956" y="1671667"/>
            <a:ext cx="5334036" cy="20115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Andreas Müller der preisbewusste Familienvater</a:t>
            </a:r>
          </a:p>
          <a:p>
            <a:pPr lvl="1"/>
            <a:r>
              <a:rPr lang="de-DE" sz="2000" dirty="0"/>
              <a:t>Technisch kaum versiert</a:t>
            </a:r>
          </a:p>
          <a:p>
            <a:pPr lvl="1"/>
            <a:r>
              <a:rPr lang="de-DE" sz="2000" dirty="0"/>
              <a:t>Wenig Onlineerfahrung</a:t>
            </a:r>
          </a:p>
          <a:p>
            <a:pPr lvl="1"/>
            <a:r>
              <a:rPr lang="de-DE" sz="2000" dirty="0"/>
              <a:t>Beschäftigt sich kaum mit Shops</a:t>
            </a:r>
          </a:p>
          <a:p>
            <a:pPr lvl="1"/>
            <a:r>
              <a:rPr lang="de-DE" sz="2000" dirty="0"/>
              <a:t>Auf neue Funktionen legt er keinen Wert </a:t>
            </a:r>
          </a:p>
          <a:p>
            <a:pPr lvl="1"/>
            <a:r>
              <a:rPr lang="de-DE" sz="2000" dirty="0"/>
              <a:t>Typischer „DAU“</a:t>
            </a:r>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540" y="3487785"/>
            <a:ext cx="3221414" cy="2608006"/>
          </a:xfrm>
          <a:prstGeom prst="rect">
            <a:avLst/>
          </a:prstGeom>
        </p:spPr>
      </p:pic>
    </p:spTree>
    <p:extLst>
      <p:ext uri="{BB962C8B-B14F-4D97-AF65-F5344CB8AC3E}">
        <p14:creationId xmlns:p14="http://schemas.microsoft.com/office/powerpoint/2010/main" val="29571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490391" y="6441559"/>
            <a:ext cx="2057400" cy="365125"/>
          </a:xfrm>
        </p:spPr>
        <p:txBody>
          <a:bodyPr/>
          <a:lstStyle/>
          <a:p>
            <a:fld id="{9CDE1BF7-98F8-4339-9767-51328A5E8D33}" type="slidenum">
              <a:rPr lang="de-DE" smtClean="0"/>
              <a:t>6</a:t>
            </a:fld>
            <a:endParaRPr lang="de-DE" dirty="0"/>
          </a:p>
        </p:txBody>
      </p:sp>
      <p:sp>
        <p:nvSpPr>
          <p:cNvPr id="8" name="Titel 4"/>
          <p:cNvSpPr>
            <a:spLocks noGrp="1"/>
          </p:cNvSpPr>
          <p:nvPr>
            <p:ph type="title"/>
          </p:nvPr>
        </p:nvSpPr>
        <p:spPr>
          <a:xfrm>
            <a:off x="551866" y="556782"/>
            <a:ext cx="7886700" cy="1325563"/>
          </a:xfrm>
        </p:spPr>
        <p:txBody>
          <a:bodyPr>
            <a:normAutofit/>
          </a:bodyPr>
          <a:lstStyle/>
          <a:p>
            <a:r>
              <a:rPr lang="de-DE" sz="4000" dirty="0"/>
              <a:t>Mock-</a:t>
            </a:r>
            <a:r>
              <a:rPr lang="de-DE" sz="4000" dirty="0" err="1"/>
              <a:t>Ups</a:t>
            </a:r>
            <a:endParaRPr lang="de-DE" sz="4000" dirty="0"/>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514350" indent="-514350">
              <a:buFont typeface="+mj-lt"/>
              <a:buAutoNum type="romanUcPeriod"/>
            </a:pPr>
            <a:endParaRPr lang="de-DE" dirty="0"/>
          </a:p>
        </p:txBody>
      </p:sp>
      <p:pic>
        <p:nvPicPr>
          <p:cNvPr id="11" name="Inhaltsplatzhalter 3"/>
          <p:cNvPicPr>
            <a:picLocks noGrp="1" noChangeAspect="1"/>
          </p:cNvPicPr>
          <p:nvPr/>
        </p:nvPicPr>
        <p:blipFill>
          <a:blip r:embed="rId2"/>
          <a:stretch>
            <a:fillRect/>
          </a:stretch>
        </p:blipFill>
        <p:spPr>
          <a:xfrm>
            <a:off x="1466310" y="1460315"/>
            <a:ext cx="5985524" cy="4202083"/>
          </a:xfrm>
          <a:prstGeom prst="rect">
            <a:avLst/>
          </a:prstGeom>
        </p:spPr>
      </p:pic>
    </p:spTree>
    <p:extLst>
      <p:ext uri="{BB962C8B-B14F-4D97-AF65-F5344CB8AC3E}">
        <p14:creationId xmlns:p14="http://schemas.microsoft.com/office/powerpoint/2010/main" val="110666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409222" y="6492875"/>
            <a:ext cx="2057400" cy="365125"/>
          </a:xfrm>
        </p:spPr>
        <p:txBody>
          <a:bodyPr/>
          <a:lstStyle/>
          <a:p>
            <a:fld id="{9CDE1BF7-98F8-4339-9767-51328A5E8D33}" type="slidenum">
              <a:rPr lang="de-DE" smtClean="0"/>
              <a:t>7</a:t>
            </a:fld>
            <a:endParaRPr lang="de-DE" dirty="0"/>
          </a:p>
        </p:txBody>
      </p:sp>
      <p:pic>
        <p:nvPicPr>
          <p:cNvPr id="2" name="Grafik 1"/>
          <p:cNvPicPr>
            <a:picLocks noChangeAspect="1"/>
          </p:cNvPicPr>
          <p:nvPr/>
        </p:nvPicPr>
        <p:blipFill>
          <a:blip r:embed="rId2"/>
          <a:stretch>
            <a:fillRect/>
          </a:stretch>
        </p:blipFill>
        <p:spPr>
          <a:xfrm>
            <a:off x="689608" y="838102"/>
            <a:ext cx="7777014" cy="4975398"/>
          </a:xfrm>
          <a:prstGeom prst="rect">
            <a:avLst/>
          </a:prstGeom>
        </p:spPr>
      </p:pic>
    </p:spTree>
    <p:extLst>
      <p:ext uri="{BB962C8B-B14F-4D97-AF65-F5344CB8AC3E}">
        <p14:creationId xmlns:p14="http://schemas.microsoft.com/office/powerpoint/2010/main" val="264736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490391" y="6492875"/>
            <a:ext cx="2057400" cy="365125"/>
          </a:xfrm>
        </p:spPr>
        <p:txBody>
          <a:bodyPr/>
          <a:lstStyle/>
          <a:p>
            <a:fld id="{9CDE1BF7-98F8-4339-9767-51328A5E8D33}" type="slidenum">
              <a:rPr lang="de-DE" smtClean="0"/>
              <a:t>8</a:t>
            </a:fld>
            <a:endParaRPr lang="de-DE"/>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3" name="Inhaltsplatzhalter 3"/>
          <p:cNvPicPr>
            <a:picLocks noGrp="1" noChangeAspect="1"/>
          </p:cNvPicPr>
          <p:nvPr/>
        </p:nvPicPr>
        <p:blipFill rotWithShape="1">
          <a:blip r:embed="rId2"/>
          <a:srcRect l="44943" t="15834"/>
          <a:stretch/>
        </p:blipFill>
        <p:spPr>
          <a:xfrm>
            <a:off x="2115589" y="572944"/>
            <a:ext cx="5011189" cy="5370627"/>
          </a:xfrm>
          <a:prstGeom prst="rect">
            <a:avLst/>
          </a:prstGeom>
        </p:spPr>
      </p:pic>
    </p:spTree>
    <p:extLst>
      <p:ext uri="{BB962C8B-B14F-4D97-AF65-F5344CB8AC3E}">
        <p14:creationId xmlns:p14="http://schemas.microsoft.com/office/powerpoint/2010/main" val="343667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a:xfrm>
            <a:off x="6396992" y="6492875"/>
            <a:ext cx="2057400" cy="365125"/>
          </a:xfrm>
        </p:spPr>
        <p:txBody>
          <a:bodyPr/>
          <a:lstStyle/>
          <a:p>
            <a:fld id="{9CDE1BF7-98F8-4339-9767-51328A5E8D33}" type="slidenum">
              <a:rPr lang="de-DE" smtClean="0"/>
              <a:t>9</a:t>
            </a:fld>
            <a:endParaRPr lang="de-DE"/>
          </a:p>
        </p:txBody>
      </p:sp>
      <p:pic>
        <p:nvPicPr>
          <p:cNvPr id="8" name="Inhaltsplatzhalter 3"/>
          <p:cNvPicPr>
            <a:picLocks noGrp="1" noChangeAspect="1"/>
          </p:cNvPicPr>
          <p:nvPr/>
        </p:nvPicPr>
        <p:blipFill rotWithShape="1">
          <a:blip r:embed="rId2">
            <a:extLst>
              <a:ext uri="{28A0092B-C50C-407E-A947-70E740481C1C}">
                <a14:useLocalDpi xmlns:a14="http://schemas.microsoft.com/office/drawing/2010/main" val="0"/>
              </a:ext>
            </a:extLst>
          </a:blip>
          <a:srcRect l="10466" t="1569" r="9354" b="9866"/>
          <a:stretch/>
        </p:blipFill>
        <p:spPr>
          <a:xfrm>
            <a:off x="689608" y="752740"/>
            <a:ext cx="7764784" cy="5146123"/>
          </a:xfrm>
          <a:prstGeom prst="rect">
            <a:avLst/>
          </a:prstGeom>
        </p:spPr>
      </p:pic>
    </p:spTree>
    <p:extLst>
      <p:ext uri="{BB962C8B-B14F-4D97-AF65-F5344CB8AC3E}">
        <p14:creationId xmlns:p14="http://schemas.microsoft.com/office/powerpoint/2010/main" val="331846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173</Words>
  <Application>Microsoft Office PowerPoint</Application>
  <PresentationFormat>Bildschirmpräsentation (4:3)</PresentationFormat>
  <Paragraphs>74</Paragraphs>
  <Slides>13</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Präsentation Gruppe 2</vt:lpstr>
      <vt:lpstr>Gliederung</vt:lpstr>
      <vt:lpstr>Grundkonzept</vt:lpstr>
      <vt:lpstr>Einführung in das Projekt</vt:lpstr>
      <vt:lpstr>Persona und User Story</vt:lpstr>
      <vt:lpstr>Mock-Ups</vt:lpstr>
      <vt:lpstr>PowerPoint-Präsentation</vt:lpstr>
      <vt:lpstr>PowerPoint-Präsentation</vt:lpstr>
      <vt:lpstr>PowerPoint-Präsentation</vt:lpstr>
      <vt:lpstr>Live-Demo der Anwendung</vt:lpstr>
      <vt:lpstr>Toolchain</vt:lpstr>
      <vt:lpstr>Architektur</vt:lpstr>
      <vt:lpstr>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YAAW</dc:title>
  <dc:creator>Fabian Hugler</dc:creator>
  <cp:lastModifiedBy>Javan Rasokat</cp:lastModifiedBy>
  <cp:revision>19</cp:revision>
  <dcterms:created xsi:type="dcterms:W3CDTF">2017-04-01T09:48:12Z</dcterms:created>
  <dcterms:modified xsi:type="dcterms:W3CDTF">2017-04-04T09:26:35Z</dcterms:modified>
</cp:coreProperties>
</file>