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51002"/>
            <a:ext cx="10554750" cy="5885221"/>
          </a:xfrm>
        </p:spPr>
        <p:txBody>
          <a:bodyPr/>
          <a:lstStyle/>
          <a:p>
            <a:r>
              <a:rPr lang="en-US" dirty="0"/>
              <a:t>After that When the rotation part was performing every image not stayed steady in the </a:t>
            </a:r>
            <a:r>
              <a:rPr lang="en-US" dirty="0" err="1"/>
              <a:t>frame.for</a:t>
            </a:r>
            <a:r>
              <a:rPr lang="en-US" dirty="0"/>
              <a:t> that modified Apply transformation part.</a:t>
            </a:r>
          </a:p>
          <a:p>
            <a:r>
              <a:rPr lang="en-US" sz="800" dirty="0"/>
              <a:t>private class </a:t>
            </a:r>
            <a:r>
              <a:rPr lang="en-US" sz="800" dirty="0" err="1"/>
              <a:t>ApplyTransformationAction</a:t>
            </a:r>
            <a:r>
              <a:rPr lang="en-US" sz="800" dirty="0"/>
              <a:t> implements ActionListener {</a:t>
            </a:r>
          </a:p>
          <a:p>
            <a:r>
              <a:rPr lang="en-US" sz="800" dirty="0"/>
              <a:t> private String </a:t>
            </a:r>
            <a:r>
              <a:rPr lang="en-US" sz="800" dirty="0" err="1"/>
              <a:t>transformationType</a:t>
            </a:r>
            <a:r>
              <a:rPr lang="en-US" sz="800" dirty="0"/>
              <a:t>;</a:t>
            </a:r>
          </a:p>
          <a:p>
            <a:r>
              <a:rPr lang="en-US" sz="800" dirty="0"/>
              <a:t> public </a:t>
            </a:r>
            <a:r>
              <a:rPr lang="en-US" sz="800" dirty="0" err="1"/>
              <a:t>ApplyTransformationAction</a:t>
            </a:r>
            <a:r>
              <a:rPr lang="en-US" sz="800" dirty="0"/>
              <a:t>(String </a:t>
            </a:r>
            <a:r>
              <a:rPr lang="en-US" sz="800" dirty="0" err="1"/>
              <a:t>transformationType</a:t>
            </a:r>
            <a:r>
              <a:rPr lang="en-US" sz="800" dirty="0"/>
              <a:t>) {</a:t>
            </a:r>
          </a:p>
          <a:p>
            <a:r>
              <a:rPr lang="en-US" sz="800" dirty="0"/>
              <a:t> </a:t>
            </a:r>
            <a:r>
              <a:rPr lang="en-US" sz="800" dirty="0" err="1"/>
              <a:t>this.transformationType</a:t>
            </a:r>
            <a:r>
              <a:rPr lang="en-US" sz="800" dirty="0"/>
              <a:t> = </a:t>
            </a:r>
            <a:r>
              <a:rPr lang="en-US" sz="800" dirty="0" err="1"/>
              <a:t>transformationType</a:t>
            </a:r>
            <a:r>
              <a:rPr lang="en-US" sz="800" dirty="0"/>
              <a:t>;</a:t>
            </a:r>
          </a:p>
          <a:p>
            <a:r>
              <a:rPr lang="en-US" sz="800" dirty="0"/>
              <a:t> }</a:t>
            </a:r>
          </a:p>
          <a:p>
            <a:r>
              <a:rPr lang="en-US" sz="800" dirty="0"/>
              <a:t> @Override</a:t>
            </a:r>
          </a:p>
          <a:p>
            <a:r>
              <a:rPr lang="en-US" sz="800" dirty="0"/>
              <a:t> public void </a:t>
            </a:r>
            <a:r>
              <a:rPr lang="en-US" sz="800" dirty="0" err="1"/>
              <a:t>actionPerformed</a:t>
            </a:r>
            <a:r>
              <a:rPr lang="en-US" sz="800" dirty="0"/>
              <a:t>(</a:t>
            </a:r>
            <a:r>
              <a:rPr lang="en-US" sz="800" dirty="0" err="1"/>
              <a:t>ActionEvent</a:t>
            </a:r>
            <a:r>
              <a:rPr lang="en-US" sz="800" dirty="0"/>
              <a:t> e) { </a:t>
            </a:r>
          </a:p>
          <a:p>
            <a:r>
              <a:rPr lang="en-US" sz="800" dirty="0"/>
              <a:t>if (</a:t>
            </a:r>
            <a:r>
              <a:rPr lang="en-US" sz="800" dirty="0" err="1"/>
              <a:t>imageEditor</a:t>
            </a:r>
            <a:r>
              <a:rPr lang="en-US" sz="800" dirty="0"/>
              <a:t> != null) {</a:t>
            </a:r>
          </a:p>
          <a:p>
            <a:r>
              <a:rPr lang="en-US" sz="800" dirty="0"/>
              <a:t> </a:t>
            </a:r>
            <a:r>
              <a:rPr lang="en-US" sz="800" dirty="0" err="1"/>
              <a:t>imageEditor.applyTransformation</a:t>
            </a:r>
            <a:r>
              <a:rPr lang="en-US" sz="800" dirty="0"/>
              <a:t>(</a:t>
            </a:r>
            <a:r>
              <a:rPr lang="en-US" sz="800" dirty="0" err="1"/>
              <a:t>transformationType</a:t>
            </a:r>
            <a:r>
              <a:rPr lang="en-US" sz="800" dirty="0"/>
              <a:t>);</a:t>
            </a:r>
          </a:p>
          <a:p>
            <a:r>
              <a:rPr lang="en-US" sz="800" dirty="0"/>
              <a:t> </a:t>
            </a:r>
            <a:r>
              <a:rPr lang="en-US" sz="800" dirty="0" err="1"/>
              <a:t>currentImage</a:t>
            </a:r>
            <a:r>
              <a:rPr lang="en-US" sz="800" dirty="0"/>
              <a:t> = </a:t>
            </a:r>
            <a:r>
              <a:rPr lang="en-US" sz="800" dirty="0" err="1"/>
              <a:t>imageEditor.getImage</a:t>
            </a:r>
            <a:r>
              <a:rPr lang="en-US" sz="800" dirty="0"/>
              <a:t>(); // Resize image to fit in 400dp after rotation if necessary int </a:t>
            </a:r>
            <a:r>
              <a:rPr lang="en-US" sz="800" dirty="0" err="1"/>
              <a:t>targetSize</a:t>
            </a:r>
            <a:r>
              <a:rPr lang="en-US" sz="800" dirty="0"/>
              <a:t> = 400; int width = </a:t>
            </a:r>
            <a:r>
              <a:rPr lang="en-US" sz="800" dirty="0" err="1"/>
              <a:t>currentImage.getWidth</a:t>
            </a:r>
            <a:r>
              <a:rPr lang="en-US" sz="800" dirty="0"/>
              <a:t>(); int height = </a:t>
            </a:r>
            <a:r>
              <a:rPr lang="en-US" sz="800" dirty="0" err="1"/>
              <a:t>currentImage.getHeight</a:t>
            </a:r>
            <a:r>
              <a:rPr lang="en-US" sz="800" dirty="0"/>
              <a:t>();</a:t>
            </a:r>
          </a:p>
          <a:p>
            <a:r>
              <a:rPr lang="en-US" sz="800" dirty="0"/>
              <a:t> if (width &gt; </a:t>
            </a:r>
            <a:r>
              <a:rPr lang="en-US" sz="800" dirty="0" err="1"/>
              <a:t>targetSize</a:t>
            </a:r>
            <a:r>
              <a:rPr lang="en-US" sz="800" dirty="0"/>
              <a:t> || height &gt; </a:t>
            </a:r>
            <a:r>
              <a:rPr lang="en-US" sz="800" dirty="0" err="1"/>
              <a:t>targetSize</a:t>
            </a:r>
            <a:r>
              <a:rPr lang="en-US" sz="800" dirty="0"/>
              <a:t>) { </a:t>
            </a:r>
          </a:p>
          <a:p>
            <a:r>
              <a:rPr lang="en-US" sz="800" dirty="0"/>
              <a:t>float </a:t>
            </a:r>
            <a:r>
              <a:rPr lang="en-US" sz="800" dirty="0" err="1"/>
              <a:t>aspectRatio</a:t>
            </a:r>
            <a:r>
              <a:rPr lang="en-US" sz="800" dirty="0"/>
              <a:t> = (float) width / height;</a:t>
            </a:r>
          </a:p>
          <a:p>
            <a:r>
              <a:rPr lang="en-US" sz="800" dirty="0"/>
              <a:t> if (</a:t>
            </a:r>
            <a:r>
              <a:rPr lang="en-US" sz="800" dirty="0" err="1"/>
              <a:t>aspectRatio</a:t>
            </a:r>
            <a:r>
              <a:rPr lang="en-US" sz="800" dirty="0"/>
              <a:t> &gt; 1) { </a:t>
            </a:r>
          </a:p>
          <a:p>
            <a:r>
              <a:rPr lang="en-US" sz="800" dirty="0"/>
              <a:t>// Landscape image</a:t>
            </a:r>
          </a:p>
          <a:p>
            <a:r>
              <a:rPr lang="en-US" sz="800" dirty="0"/>
              <a:t> </a:t>
            </a:r>
            <a:r>
              <a:rPr lang="en-US" sz="800" dirty="0" err="1"/>
              <a:t>currentImage</a:t>
            </a:r>
            <a:r>
              <a:rPr lang="en-US" sz="800" dirty="0"/>
              <a:t> = </a:t>
            </a:r>
            <a:r>
              <a:rPr lang="en-US" sz="800" dirty="0" err="1"/>
              <a:t>resizeImage</a:t>
            </a:r>
            <a:r>
              <a:rPr lang="en-US" sz="800" dirty="0"/>
              <a:t>(</a:t>
            </a:r>
            <a:r>
              <a:rPr lang="en-US" sz="800" dirty="0" err="1"/>
              <a:t>currentImage</a:t>
            </a:r>
            <a:r>
              <a:rPr lang="en-US" sz="800" dirty="0"/>
              <a:t>, </a:t>
            </a:r>
            <a:r>
              <a:rPr lang="en-US" sz="800" dirty="0" err="1"/>
              <a:t>targetSize</a:t>
            </a:r>
            <a:r>
              <a:rPr lang="en-US" sz="800" dirty="0"/>
              <a:t>, (int) (</a:t>
            </a:r>
            <a:r>
              <a:rPr lang="en-US" sz="800" dirty="0" err="1"/>
              <a:t>targetSize</a:t>
            </a:r>
            <a:r>
              <a:rPr lang="en-US" sz="800" dirty="0"/>
              <a:t> / </a:t>
            </a:r>
            <a:r>
              <a:rPr lang="en-US" sz="800" dirty="0" err="1"/>
              <a:t>aspectRatio</a:t>
            </a:r>
            <a:r>
              <a:rPr lang="en-US" sz="800" dirty="0"/>
              <a:t>));</a:t>
            </a:r>
          </a:p>
          <a:p>
            <a:r>
              <a:rPr lang="en-US" sz="800" dirty="0"/>
              <a:t> } else { </a:t>
            </a:r>
          </a:p>
          <a:p>
            <a:r>
              <a:rPr lang="en-US" sz="800" dirty="0"/>
              <a:t>// Portrait or square image</a:t>
            </a:r>
          </a:p>
          <a:p>
            <a:r>
              <a:rPr lang="en-US" sz="800" dirty="0"/>
              <a:t> </a:t>
            </a:r>
            <a:r>
              <a:rPr lang="en-US" sz="800" dirty="0" err="1"/>
              <a:t>currentImage</a:t>
            </a:r>
            <a:r>
              <a:rPr lang="en-US" sz="800" dirty="0"/>
              <a:t> = </a:t>
            </a:r>
            <a:r>
              <a:rPr lang="en-US" sz="800" dirty="0" err="1"/>
              <a:t>resizeImage</a:t>
            </a:r>
            <a:r>
              <a:rPr lang="en-US" sz="800" dirty="0"/>
              <a:t>(</a:t>
            </a:r>
            <a:r>
              <a:rPr lang="en-US" sz="800" dirty="0" err="1"/>
              <a:t>currentImage</a:t>
            </a:r>
            <a:r>
              <a:rPr lang="en-US" sz="800" dirty="0"/>
              <a:t>, (int) (</a:t>
            </a:r>
            <a:r>
              <a:rPr lang="en-US" sz="800" dirty="0" err="1"/>
              <a:t>targetSize</a:t>
            </a:r>
            <a:r>
              <a:rPr lang="en-US" sz="800" dirty="0"/>
              <a:t> * </a:t>
            </a:r>
            <a:r>
              <a:rPr lang="en-US" sz="800" dirty="0" err="1"/>
              <a:t>aspectRatio</a:t>
            </a:r>
            <a:r>
              <a:rPr lang="en-US" sz="800" dirty="0"/>
              <a:t>), </a:t>
            </a:r>
            <a:r>
              <a:rPr lang="en-US" sz="800" dirty="0" err="1"/>
              <a:t>targetSize</a:t>
            </a:r>
            <a:r>
              <a:rPr lang="en-US" sz="800" dirty="0"/>
              <a:t>); } } </a:t>
            </a:r>
            <a:r>
              <a:rPr lang="en-US" sz="800" dirty="0" err="1"/>
              <a:t>imageLabel.setIcon</a:t>
            </a:r>
            <a:r>
              <a:rPr lang="en-US" sz="800" dirty="0"/>
              <a:t>(new </a:t>
            </a:r>
            <a:r>
              <a:rPr lang="en-US" sz="800" dirty="0" err="1"/>
              <a:t>ImageIcon</a:t>
            </a:r>
            <a:r>
              <a:rPr lang="en-US" sz="800" dirty="0"/>
              <a:t>(</a:t>
            </a:r>
            <a:r>
              <a:rPr lang="en-US" sz="800" dirty="0" err="1"/>
              <a:t>currentImage</a:t>
            </a:r>
            <a:r>
              <a:rPr lang="en-US" sz="800" dirty="0"/>
              <a:t>)); // Repack and re-center the frame pack(); </a:t>
            </a:r>
            <a:r>
              <a:rPr lang="en-US" sz="800" dirty="0" err="1"/>
              <a:t>setLocationRelativeTo</a:t>
            </a:r>
            <a:r>
              <a:rPr lang="en-US" sz="800" dirty="0"/>
              <a:t>(null); // Centers the window on the screen } else { </a:t>
            </a:r>
            <a:r>
              <a:rPr lang="en-US" sz="800" dirty="0" err="1"/>
              <a:t>JOptionPane.showMessageDialog</a:t>
            </a:r>
            <a:r>
              <a:rPr lang="en-US" sz="800" dirty="0"/>
              <a:t>(null, "Please load an image first."); } } }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3ACF-8ABD-175E-9D62-F795996BD9B5}"/>
              </a:ext>
            </a:extLst>
          </p:cNvPr>
          <p:cNvSpPr txBox="1"/>
          <p:nvPr/>
        </p:nvSpPr>
        <p:spPr>
          <a:xfrm>
            <a:off x="2692866" y="1359017"/>
            <a:ext cx="475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I tried to fix that problem in many </a:t>
            </a:r>
            <a:r>
              <a:rPr lang="en-US" dirty="0" err="1"/>
              <a:t>ways.But</a:t>
            </a:r>
            <a:r>
              <a:rPr lang="en-US" dirty="0"/>
              <a:t> I </a:t>
            </a:r>
            <a:r>
              <a:rPr lang="en-US" dirty="0" err="1"/>
              <a:t>can’t.Still</a:t>
            </a:r>
            <a:r>
              <a:rPr lang="en-US" dirty="0"/>
              <a:t> the problem is happening.</a:t>
            </a:r>
          </a:p>
          <a:p>
            <a:r>
              <a:rPr lang="en-US" dirty="0"/>
              <a:t>At last I decorate the </a:t>
            </a:r>
            <a:r>
              <a:rPr lang="en-US" dirty="0" err="1"/>
              <a:t>freame</a:t>
            </a:r>
            <a:r>
              <a:rPr lang="en-US" dirty="0"/>
              <a:t> of GUI and make it </a:t>
            </a:r>
            <a:r>
              <a:rPr lang="en-US" dirty="0" err="1"/>
              <a:t>colourfull</a:t>
            </a:r>
            <a:r>
              <a:rPr lang="en-US" dirty="0"/>
              <a:t> by </a:t>
            </a:r>
            <a:r>
              <a:rPr lang="en-US" dirty="0" err="1"/>
              <a:t>setBackground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33972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Struggle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98" y="843509"/>
            <a:ext cx="5723586" cy="4739104"/>
          </a:xfrm>
        </p:spPr>
        <p:txBody>
          <a:bodyPr/>
          <a:lstStyle/>
          <a:p>
            <a:r>
              <a:rPr lang="en-US" dirty="0"/>
              <a:t>A Project of Processing Image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To provide a graphical user interface (GUI) for performing basic image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599562"/>
          </a:xfrm>
        </p:spPr>
        <p:txBody>
          <a:bodyPr>
            <a:noAutofit/>
          </a:bodyPr>
          <a:lstStyle/>
          <a:p>
            <a:r>
              <a:rPr lang="en-US" sz="4000" dirty="0"/>
              <a:t>Java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029" y="928688"/>
            <a:ext cx="7043617" cy="86784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97029" y="2483289"/>
            <a:ext cx="7043618" cy="2233233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Load, display, and resize images to fit within 400x400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filters (e.g., grayscale) to enhance or modify the image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transformations, such as rotating the image by 90 degrees.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processed image to a user-defined location.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7" y="1350628"/>
            <a:ext cx="7796464" cy="70639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4085439" cy="372033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the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BufferedImage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I/O: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loading and saving images using a file chooser dialog.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Resizing: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images fit a 400x400 dimension while maintaining aspect ratio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0117"/>
            <a:ext cx="7631709" cy="563780"/>
          </a:xfrm>
        </p:spPr>
        <p:txBody>
          <a:bodyPr/>
          <a:lstStyle/>
          <a:p>
            <a:r>
              <a:rPr lang="en-US" dirty="0" err="1"/>
              <a:t>Strugle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81" y="1365613"/>
            <a:ext cx="7826928" cy="46660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(</a:t>
            </a:r>
            <a:r>
              <a:rPr lang="en-US" dirty="0" err="1"/>
              <a:t>imageEditor</a:t>
            </a:r>
            <a:r>
              <a:rPr lang="en-US" dirty="0"/>
              <a:t> != null) { </a:t>
            </a:r>
            <a:r>
              <a:rPr lang="en-US" dirty="0" err="1"/>
              <a:t>imageEditor.applyFilter</a:t>
            </a:r>
            <a:r>
              <a:rPr lang="en-US" dirty="0"/>
              <a:t>(</a:t>
            </a:r>
            <a:r>
              <a:rPr lang="en-US" dirty="0" err="1"/>
              <a:t>filterType</a:t>
            </a:r>
            <a:r>
              <a:rPr lang="en-US" dirty="0"/>
              <a:t>); </a:t>
            </a:r>
            <a:r>
              <a:rPr lang="en-US" dirty="0" err="1"/>
              <a:t>currentImage</a:t>
            </a:r>
            <a:r>
              <a:rPr lang="en-US" dirty="0"/>
              <a:t> = </a:t>
            </a:r>
            <a:r>
              <a:rPr lang="en-US" dirty="0" err="1"/>
              <a:t>imageEditor.getImage</a:t>
            </a:r>
            <a:r>
              <a:rPr lang="en-US" dirty="0"/>
              <a:t>(); </a:t>
            </a:r>
            <a:r>
              <a:rPr lang="en-US" dirty="0" err="1"/>
              <a:t>imageLabel.setIcon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</a:t>
            </a:r>
            <a:r>
              <a:rPr lang="en-US" dirty="0" err="1"/>
              <a:t>currentImage</a:t>
            </a:r>
            <a:r>
              <a:rPr lang="en-US" dirty="0"/>
              <a:t>)); } else {</a:t>
            </a:r>
          </a:p>
          <a:p>
            <a:r>
              <a:rPr lang="en-US" dirty="0"/>
              <a:t>First error </a:t>
            </a:r>
            <a:r>
              <a:rPr lang="en-US" dirty="0" err="1"/>
              <a:t>occurd</a:t>
            </a:r>
            <a:r>
              <a:rPr lang="en-US" dirty="0"/>
              <a:t> at </a:t>
            </a:r>
            <a:r>
              <a:rPr lang="en-US" dirty="0" err="1"/>
              <a:t>here.Then</a:t>
            </a:r>
            <a:r>
              <a:rPr lang="en-US" dirty="0"/>
              <a:t> I implement at else block</a:t>
            </a:r>
          </a:p>
          <a:p>
            <a:r>
              <a:rPr lang="en-US" dirty="0"/>
              <a:t>if (</a:t>
            </a:r>
            <a:r>
              <a:rPr lang="en-US" dirty="0" err="1"/>
              <a:t>imageEditor</a:t>
            </a:r>
            <a:r>
              <a:rPr lang="en-US" dirty="0"/>
              <a:t> != null)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("Applying filter: " + </a:t>
            </a:r>
            <a:r>
              <a:rPr lang="en-US" dirty="0" err="1"/>
              <a:t>filterType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imageEditor.applyFilter</a:t>
            </a:r>
            <a:r>
              <a:rPr lang="en-US" dirty="0"/>
              <a:t>(</a:t>
            </a:r>
            <a:r>
              <a:rPr lang="en-US" dirty="0" err="1"/>
              <a:t>filterType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currentImage</a:t>
            </a:r>
            <a:r>
              <a:rPr lang="en-US" dirty="0"/>
              <a:t> = </a:t>
            </a:r>
            <a:r>
              <a:rPr lang="en-US" dirty="0" err="1"/>
              <a:t>imageEditor.getImage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currentImage</a:t>
            </a:r>
            <a:r>
              <a:rPr lang="en-US" dirty="0"/>
              <a:t> != null) {</a:t>
            </a:r>
          </a:p>
          <a:p>
            <a:r>
              <a:rPr lang="en-US" dirty="0"/>
              <a:t>        </a:t>
            </a:r>
            <a:r>
              <a:rPr lang="en-US" dirty="0" err="1"/>
              <a:t>imageLabel.setIcon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</a:t>
            </a:r>
            <a:r>
              <a:rPr lang="en-US" dirty="0" err="1"/>
              <a:t>currentImage</a:t>
            </a:r>
            <a:r>
              <a:rPr lang="en-US" dirty="0"/>
              <a:t>));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("Error: </a:t>
            </a:r>
            <a:r>
              <a:rPr lang="en-US" dirty="0" err="1"/>
              <a:t>currentImage</a:t>
            </a:r>
            <a:r>
              <a:rPr lang="en-US" dirty="0"/>
              <a:t> is null after applying the filter.");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 err="1"/>
              <a:t>System.err.println</a:t>
            </a:r>
            <a:r>
              <a:rPr lang="en-US" dirty="0"/>
              <a:t>("Error: </a:t>
            </a:r>
            <a:r>
              <a:rPr lang="en-US" dirty="0" err="1"/>
              <a:t>imageEditor</a:t>
            </a:r>
            <a:r>
              <a:rPr lang="en-US" dirty="0"/>
              <a:t> is null.");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67113"/>
            <a:ext cx="10947633" cy="5986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Then When I Load any image ,the window was becoming </a:t>
            </a:r>
            <a:r>
              <a:rPr lang="en-US" dirty="0" err="1"/>
              <a:t>huge.I</a:t>
            </a:r>
            <a:r>
              <a:rPr lang="en-US" dirty="0"/>
              <a:t> set it at 400dp by these code.</a:t>
            </a:r>
          </a:p>
          <a:p>
            <a:r>
              <a:rPr lang="en-US" dirty="0"/>
              <a:t>/////////////////</a:t>
            </a:r>
          </a:p>
          <a:p>
            <a:r>
              <a:rPr lang="en-US" sz="1000" dirty="0"/>
              <a:t>private </a:t>
            </a:r>
            <a:r>
              <a:rPr lang="en-US" sz="1000" dirty="0" err="1"/>
              <a:t>BufferedImage</a:t>
            </a:r>
            <a:r>
              <a:rPr lang="en-US" sz="1000" dirty="0"/>
              <a:t> </a:t>
            </a:r>
            <a:r>
              <a:rPr lang="en-US" sz="1000" dirty="0" err="1"/>
              <a:t>resizeImage</a:t>
            </a:r>
            <a:r>
              <a:rPr lang="en-US" sz="1000" dirty="0"/>
              <a:t>(</a:t>
            </a:r>
            <a:r>
              <a:rPr lang="en-US" sz="1000" dirty="0" err="1"/>
              <a:t>BufferedImage</a:t>
            </a:r>
            <a:r>
              <a:rPr lang="en-US" sz="1000" dirty="0"/>
              <a:t> </a:t>
            </a:r>
            <a:r>
              <a:rPr lang="en-US" sz="1000" dirty="0" err="1"/>
              <a:t>originalImage</a:t>
            </a:r>
            <a:r>
              <a:rPr lang="en-US" sz="1000" dirty="0"/>
              <a:t>, int </a:t>
            </a:r>
            <a:r>
              <a:rPr lang="en-US" sz="1000" dirty="0" err="1"/>
              <a:t>targetWidth</a:t>
            </a:r>
            <a:r>
              <a:rPr lang="en-US" sz="1000" dirty="0"/>
              <a:t>, int </a:t>
            </a:r>
            <a:r>
              <a:rPr lang="en-US" sz="1000" dirty="0" err="1"/>
              <a:t>targetHeight</a:t>
            </a:r>
            <a:r>
              <a:rPr lang="en-US" sz="1000" dirty="0"/>
              <a:t>) {</a:t>
            </a:r>
          </a:p>
          <a:p>
            <a:r>
              <a:rPr lang="en-US" sz="1000" dirty="0"/>
              <a:t>    Image </a:t>
            </a:r>
            <a:r>
              <a:rPr lang="en-US" sz="1000" dirty="0" err="1"/>
              <a:t>scaledImage</a:t>
            </a:r>
            <a:r>
              <a:rPr lang="en-US" sz="1000" dirty="0"/>
              <a:t> = </a:t>
            </a:r>
            <a:r>
              <a:rPr lang="en-US" sz="1000" dirty="0" err="1"/>
              <a:t>originalImage.getScaledInstance</a:t>
            </a:r>
            <a:r>
              <a:rPr lang="en-US" sz="1000" dirty="0"/>
              <a:t>(</a:t>
            </a:r>
            <a:r>
              <a:rPr lang="en-US" sz="1000" dirty="0" err="1"/>
              <a:t>targetWidth</a:t>
            </a:r>
            <a:r>
              <a:rPr lang="en-US" sz="1000" dirty="0"/>
              <a:t>, </a:t>
            </a:r>
            <a:r>
              <a:rPr lang="en-US" sz="1000" dirty="0" err="1"/>
              <a:t>targetHeight</a:t>
            </a:r>
            <a:r>
              <a:rPr lang="en-US" sz="1000" dirty="0"/>
              <a:t>, </a:t>
            </a:r>
            <a:r>
              <a:rPr lang="en-US" sz="1000" dirty="0" err="1"/>
              <a:t>Image.SCALE_SMOOTH</a:t>
            </a:r>
            <a:r>
              <a:rPr lang="en-US" sz="1000" dirty="0"/>
              <a:t>);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BufferedImage</a:t>
            </a:r>
            <a:r>
              <a:rPr lang="en-US" sz="1000" dirty="0"/>
              <a:t> </a:t>
            </a:r>
            <a:r>
              <a:rPr lang="en-US" sz="1000" dirty="0" err="1"/>
              <a:t>resizedImage</a:t>
            </a:r>
            <a:r>
              <a:rPr lang="en-US" sz="1000" dirty="0"/>
              <a:t> = new </a:t>
            </a:r>
            <a:r>
              <a:rPr lang="en-US" sz="1000" dirty="0" err="1"/>
              <a:t>BufferedImage</a:t>
            </a:r>
            <a:r>
              <a:rPr lang="en-US" sz="1000" dirty="0"/>
              <a:t>(</a:t>
            </a:r>
            <a:r>
              <a:rPr lang="en-US" sz="1000" dirty="0" err="1"/>
              <a:t>targetWidth</a:t>
            </a:r>
            <a:r>
              <a:rPr lang="en-US" sz="1000" dirty="0"/>
              <a:t>, </a:t>
            </a:r>
            <a:r>
              <a:rPr lang="en-US" sz="1000" dirty="0" err="1"/>
              <a:t>targetHeight</a:t>
            </a:r>
            <a:r>
              <a:rPr lang="en-US" sz="1000" dirty="0"/>
              <a:t>, </a:t>
            </a:r>
            <a:r>
              <a:rPr lang="en-US" sz="1000" dirty="0" err="1"/>
              <a:t>originalImage.getType</a:t>
            </a:r>
            <a:r>
              <a:rPr lang="en-US" sz="1000" dirty="0"/>
              <a:t>());</a:t>
            </a:r>
          </a:p>
          <a:p>
            <a:endParaRPr lang="en-US" sz="1000" dirty="0"/>
          </a:p>
          <a:p>
            <a:r>
              <a:rPr lang="en-US" sz="1000" dirty="0"/>
              <a:t>    Graphics2D g2d = </a:t>
            </a:r>
            <a:r>
              <a:rPr lang="en-US" sz="1000" dirty="0" err="1"/>
              <a:t>resizedImage.createGraphics</a:t>
            </a:r>
            <a:r>
              <a:rPr lang="en-US" sz="1000" dirty="0"/>
              <a:t>();</a:t>
            </a:r>
          </a:p>
          <a:p>
            <a:r>
              <a:rPr lang="en-US" sz="1000" dirty="0"/>
              <a:t>    g2d.drawImage(</a:t>
            </a:r>
            <a:r>
              <a:rPr lang="en-US" sz="1000" dirty="0" err="1"/>
              <a:t>scaledImage</a:t>
            </a:r>
            <a:r>
              <a:rPr lang="en-US" sz="1000" dirty="0"/>
              <a:t>, 0, 0, null);</a:t>
            </a:r>
          </a:p>
          <a:p>
            <a:r>
              <a:rPr lang="en-US" sz="1000" dirty="0"/>
              <a:t>    g2d.dispose();</a:t>
            </a:r>
          </a:p>
          <a:p>
            <a:endParaRPr lang="en-US" sz="1000" dirty="0"/>
          </a:p>
          <a:p>
            <a:r>
              <a:rPr lang="en-US" sz="1000" dirty="0"/>
              <a:t>    return </a:t>
            </a:r>
            <a:r>
              <a:rPr lang="en-US" sz="1000" dirty="0" err="1"/>
              <a:t>resizedImage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///////////////////////////////////</a:t>
            </a:r>
          </a:p>
          <a:p>
            <a:r>
              <a:rPr lang="en-US" sz="1000" dirty="0"/>
              <a:t>private class </a:t>
            </a:r>
            <a:r>
              <a:rPr lang="en-US" sz="1000" dirty="0" err="1"/>
              <a:t>LoadImageAction</a:t>
            </a:r>
            <a:r>
              <a:rPr lang="en-US" sz="1000" dirty="0"/>
              <a:t> implements ActionListener {</a:t>
            </a:r>
          </a:p>
          <a:p>
            <a:r>
              <a:rPr lang="en-US" sz="1000" dirty="0"/>
              <a:t>    @Override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actionPerformed</a:t>
            </a:r>
            <a:r>
              <a:rPr lang="en-US" sz="1000" dirty="0"/>
              <a:t>(</a:t>
            </a:r>
            <a:r>
              <a:rPr lang="en-US" sz="1000" dirty="0" err="1"/>
              <a:t>ActionEvent</a:t>
            </a:r>
            <a:r>
              <a:rPr lang="en-US" sz="1000" dirty="0"/>
              <a:t> e)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JFileChooser</a:t>
            </a:r>
            <a:r>
              <a:rPr lang="en-US" sz="1000" dirty="0"/>
              <a:t> </a:t>
            </a:r>
            <a:r>
              <a:rPr lang="en-US" sz="1000" dirty="0" err="1"/>
              <a:t>fileChooser</a:t>
            </a:r>
            <a:r>
              <a:rPr lang="en-US" sz="1000" dirty="0"/>
              <a:t> = new </a:t>
            </a:r>
            <a:r>
              <a:rPr lang="en-US" sz="1000" dirty="0" err="1"/>
              <a:t>JFileChooser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int result = </a:t>
            </a:r>
            <a:r>
              <a:rPr lang="en-US" sz="1000" dirty="0" err="1"/>
              <a:t>fileChooser.showOpenDialog</a:t>
            </a:r>
            <a:r>
              <a:rPr lang="en-US" sz="1000" dirty="0"/>
              <a:t>(null);</a:t>
            </a:r>
          </a:p>
          <a:p>
            <a:r>
              <a:rPr lang="en-US" sz="1000" dirty="0"/>
              <a:t>        if (result == </a:t>
            </a:r>
            <a:r>
              <a:rPr lang="en-US" sz="1000" dirty="0" err="1"/>
              <a:t>JFileChooser.APPROVE_OPTION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    File </a:t>
            </a:r>
            <a:r>
              <a:rPr lang="en-US" sz="1000" dirty="0" err="1"/>
              <a:t>file</a:t>
            </a:r>
            <a:r>
              <a:rPr lang="en-US" sz="1000" dirty="0"/>
              <a:t> = </a:t>
            </a:r>
            <a:r>
              <a:rPr lang="en-US" sz="1000" dirty="0" err="1"/>
              <a:t>fileChooser.getSelectedFile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currentImage</a:t>
            </a:r>
            <a:r>
              <a:rPr lang="en-US" sz="1000" dirty="0"/>
              <a:t> = </a:t>
            </a:r>
            <a:r>
              <a:rPr lang="en-US" sz="1000" dirty="0" err="1"/>
              <a:t>ImageIOHandler.loadImage</a:t>
            </a:r>
            <a:r>
              <a:rPr lang="en-US" sz="1000" dirty="0"/>
              <a:t>(</a:t>
            </a:r>
            <a:r>
              <a:rPr lang="en-US" sz="1000" dirty="0" err="1"/>
              <a:t>file.getAbsolutePath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    if (</a:t>
            </a:r>
            <a:r>
              <a:rPr lang="en-US" sz="1000" dirty="0" err="1"/>
              <a:t>currentImage</a:t>
            </a:r>
            <a:r>
              <a:rPr lang="en-US" sz="1000" dirty="0"/>
              <a:t> != null) {</a:t>
            </a:r>
          </a:p>
          <a:p>
            <a:r>
              <a:rPr lang="en-US" sz="1000" dirty="0"/>
              <a:t>                // Resize the image to 400dp (or pixels)</a:t>
            </a:r>
          </a:p>
          <a:p>
            <a:r>
              <a:rPr lang="en-US" sz="1000" dirty="0"/>
              <a:t>                int </a:t>
            </a:r>
            <a:r>
              <a:rPr lang="en-US" sz="1000" dirty="0" err="1"/>
              <a:t>targetSize</a:t>
            </a:r>
            <a:r>
              <a:rPr lang="en-US" sz="1000" dirty="0"/>
              <a:t> = 400;</a:t>
            </a:r>
          </a:p>
          <a:p>
            <a:r>
              <a:rPr lang="en-US" sz="1000" dirty="0"/>
              <a:t>                int width = </a:t>
            </a:r>
            <a:r>
              <a:rPr lang="en-US" sz="1000" dirty="0" err="1"/>
              <a:t>currentImage.getWidth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int height = </a:t>
            </a:r>
            <a:r>
              <a:rPr lang="en-US" sz="1000" dirty="0" err="1"/>
              <a:t>currentImage.getHeight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 dirty="0"/>
              <a:t>                if (width &gt; </a:t>
            </a:r>
            <a:r>
              <a:rPr lang="en-US" sz="1000" dirty="0" err="1"/>
              <a:t>targetSize</a:t>
            </a:r>
            <a:r>
              <a:rPr lang="en-US" sz="1000" dirty="0"/>
              <a:t> || height &gt; </a:t>
            </a:r>
            <a:r>
              <a:rPr lang="en-US" sz="1000" dirty="0" err="1"/>
              <a:t>targetSize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            float </a:t>
            </a:r>
            <a:r>
              <a:rPr lang="en-US" sz="1000" dirty="0" err="1"/>
              <a:t>aspectRatio</a:t>
            </a:r>
            <a:r>
              <a:rPr lang="en-US" sz="1000" dirty="0"/>
              <a:t> = (float) width / height;</a:t>
            </a:r>
          </a:p>
          <a:p>
            <a:r>
              <a:rPr lang="en-US" sz="1000" dirty="0"/>
              <a:t>                    if (</a:t>
            </a:r>
            <a:r>
              <a:rPr lang="en-US" sz="1000" dirty="0" err="1"/>
              <a:t>aspectRatio</a:t>
            </a:r>
            <a:r>
              <a:rPr lang="en-US" sz="1000" dirty="0"/>
              <a:t> &gt; 1) {</a:t>
            </a:r>
          </a:p>
          <a:p>
            <a:r>
              <a:rPr lang="en-US" sz="1000" dirty="0"/>
              <a:t>                        // Landscape image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currentImage</a:t>
            </a:r>
            <a:r>
              <a:rPr lang="en-US" sz="1000" dirty="0"/>
              <a:t> = </a:t>
            </a:r>
            <a:r>
              <a:rPr lang="en-US" sz="1000" dirty="0" err="1"/>
              <a:t>resizeImage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, </a:t>
            </a:r>
            <a:r>
              <a:rPr lang="en-US" sz="1000" dirty="0" err="1"/>
              <a:t>targetSize</a:t>
            </a:r>
            <a:r>
              <a:rPr lang="en-US" sz="1000" dirty="0"/>
              <a:t>, (int) (</a:t>
            </a:r>
            <a:r>
              <a:rPr lang="en-US" sz="1000" dirty="0" err="1"/>
              <a:t>targetSize</a:t>
            </a:r>
            <a:r>
              <a:rPr lang="en-US" sz="1000" dirty="0"/>
              <a:t> / </a:t>
            </a:r>
            <a:r>
              <a:rPr lang="en-US" sz="1000" dirty="0" err="1"/>
              <a:t>aspectRatio</a:t>
            </a:r>
            <a:r>
              <a:rPr lang="en-US" sz="1000" dirty="0"/>
              <a:t>));</a:t>
            </a:r>
          </a:p>
          <a:p>
            <a:r>
              <a:rPr lang="en-US" sz="1000" dirty="0"/>
              <a:t>                    } else {</a:t>
            </a:r>
          </a:p>
          <a:p>
            <a:r>
              <a:rPr lang="en-US" sz="1000" dirty="0"/>
              <a:t>                        // Portrait or square image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currentImage</a:t>
            </a:r>
            <a:r>
              <a:rPr lang="en-US" sz="1000" dirty="0"/>
              <a:t> = </a:t>
            </a:r>
            <a:r>
              <a:rPr lang="en-US" sz="1000" dirty="0" err="1"/>
              <a:t>resizeImage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, (int) (</a:t>
            </a:r>
            <a:r>
              <a:rPr lang="en-US" sz="1000" dirty="0" err="1"/>
              <a:t>targetSize</a:t>
            </a:r>
            <a:r>
              <a:rPr lang="en-US" sz="1000" dirty="0"/>
              <a:t> * </a:t>
            </a:r>
            <a:r>
              <a:rPr lang="en-US" sz="1000" dirty="0" err="1"/>
              <a:t>aspectRatio</a:t>
            </a:r>
            <a:r>
              <a:rPr lang="en-US" sz="1000" dirty="0"/>
              <a:t>), </a:t>
            </a:r>
            <a:r>
              <a:rPr lang="en-US" sz="1000" dirty="0" err="1"/>
              <a:t>targetSize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    }</a:t>
            </a:r>
          </a:p>
          <a:p>
            <a:r>
              <a:rPr lang="en-US" sz="1000" dirty="0"/>
              <a:t>                }</a:t>
            </a:r>
          </a:p>
          <a:p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err="1"/>
              <a:t>imageEditor</a:t>
            </a:r>
            <a:r>
              <a:rPr lang="en-US" sz="1000" dirty="0"/>
              <a:t> = new </a:t>
            </a:r>
            <a:r>
              <a:rPr lang="en-US" sz="1000" dirty="0" err="1"/>
              <a:t>ImageEditor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imageLabel.setIcon</a:t>
            </a:r>
            <a:r>
              <a:rPr lang="en-US" sz="1000" dirty="0"/>
              <a:t>(new </a:t>
            </a:r>
            <a:r>
              <a:rPr lang="en-US" sz="1000" dirty="0" err="1"/>
              <a:t>ImageIcon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));</a:t>
            </a:r>
          </a:p>
          <a:p>
            <a:r>
              <a:rPr lang="en-US" sz="1000" dirty="0"/>
              <a:t>                pack();</a:t>
            </a:r>
          </a:p>
          <a:p>
            <a:r>
              <a:rPr lang="en-US" sz="1000" dirty="0"/>
              <a:t>            } else 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JOptionPane.showMessageDialog</a:t>
            </a:r>
            <a:r>
              <a:rPr lang="en-US" sz="1000" dirty="0"/>
              <a:t>(null, "Error loading image.");</a:t>
            </a:r>
          </a:p>
          <a:p>
            <a:r>
              <a:rPr lang="en-US" sz="1000" dirty="0"/>
              <a:t>            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{AD1FD4CB-228A-401E-A8C7-87BADA9FE8B7}tf78438558_win32</Template>
  <TotalTime>48</TotalTime>
  <Words>894</Words>
  <Application>Microsoft Office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Image Processing</vt:lpstr>
      <vt:lpstr>agenda</vt:lpstr>
      <vt:lpstr>A Project of Processing Image</vt:lpstr>
      <vt:lpstr>Purpose</vt:lpstr>
      <vt:lpstr>Programming Language</vt:lpstr>
      <vt:lpstr>Features</vt:lpstr>
      <vt:lpstr>Technologies Used</vt:lpstr>
      <vt:lpstr>Strugle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Khalid Mahmud Sourov</dc:creator>
  <cp:lastModifiedBy>Khalid Mahmud Sourov</cp:lastModifiedBy>
  <cp:revision>2</cp:revision>
  <dcterms:created xsi:type="dcterms:W3CDTF">2024-12-01T07:04:03Z</dcterms:created>
  <dcterms:modified xsi:type="dcterms:W3CDTF">2024-12-01T07:53:56Z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