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2" r:id="rId12"/>
    <p:sldId id="323" r:id="rId13"/>
    <p:sldId id="324" r:id="rId14"/>
    <p:sldId id="325" r:id="rId15"/>
    <p:sldId id="317" r:id="rId16"/>
    <p:sldId id="318" r:id="rId17"/>
    <p:sldId id="319" r:id="rId18"/>
    <p:sldId id="321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739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FCAED-004C-4CBD-B9EF-B7CC34C2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5A45-20B7-4A64-B566-11A4537A68F2}"/>
              </a:ext>
            </a:extLst>
          </p:cNvPr>
          <p:cNvSpPr txBox="1"/>
          <p:nvPr/>
        </p:nvSpPr>
        <p:spPr>
          <a:xfrm>
            <a:off x="762000" y="59055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Projection: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AADBF-5564-48B8-B914-F47C0D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48" y="1088230"/>
            <a:ext cx="10020300" cy="56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9043A-7561-4D3B-9A08-04A8A3A9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3469A-4E57-4DD1-AE6C-D6A3193D6E59}"/>
              </a:ext>
            </a:extLst>
          </p:cNvPr>
          <p:cNvSpPr txBox="1"/>
          <p:nvPr/>
        </p:nvSpPr>
        <p:spPr>
          <a:xfrm>
            <a:off x="742950" y="5524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Grayscale: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4FEE1-7D1C-4630-AD99-4F4F3BCB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98" y="1091803"/>
            <a:ext cx="9963150" cy="56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0117"/>
            <a:ext cx="7631709" cy="563780"/>
          </a:xfrm>
        </p:spPr>
        <p:txBody>
          <a:bodyPr/>
          <a:lstStyle/>
          <a:p>
            <a:r>
              <a:rPr lang="en-US" dirty="0" err="1"/>
              <a:t>Strugle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81" y="1365613"/>
            <a:ext cx="7826928" cy="46660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(</a:t>
            </a:r>
            <a:r>
              <a:rPr lang="en-US" dirty="0" err="1"/>
              <a:t>imageEditor</a:t>
            </a:r>
            <a:r>
              <a:rPr lang="en-US" dirty="0"/>
              <a:t> != null) { </a:t>
            </a:r>
            <a:r>
              <a:rPr lang="en-US" dirty="0" err="1"/>
              <a:t>imageEditor.applyFilter</a:t>
            </a:r>
            <a:r>
              <a:rPr lang="en-US" dirty="0"/>
              <a:t>(</a:t>
            </a:r>
            <a:r>
              <a:rPr lang="en-US" dirty="0" err="1"/>
              <a:t>filterType</a:t>
            </a:r>
            <a:r>
              <a:rPr lang="en-US" dirty="0"/>
              <a:t>); </a:t>
            </a:r>
            <a:r>
              <a:rPr lang="en-US" dirty="0" err="1"/>
              <a:t>currentImage</a:t>
            </a:r>
            <a:r>
              <a:rPr lang="en-US" dirty="0"/>
              <a:t> = </a:t>
            </a:r>
            <a:r>
              <a:rPr lang="en-US" dirty="0" err="1"/>
              <a:t>imageEditor.getImage</a:t>
            </a:r>
            <a:r>
              <a:rPr lang="en-US" dirty="0"/>
              <a:t>(); </a:t>
            </a:r>
            <a:r>
              <a:rPr lang="en-US" dirty="0" err="1"/>
              <a:t>imageLabel.setIcon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</a:t>
            </a:r>
            <a:r>
              <a:rPr lang="en-US" dirty="0" err="1"/>
              <a:t>currentImage</a:t>
            </a:r>
            <a:r>
              <a:rPr lang="en-US" dirty="0"/>
              <a:t>)); } else {</a:t>
            </a:r>
          </a:p>
          <a:p>
            <a:r>
              <a:rPr lang="en-US" dirty="0"/>
              <a:t>First error </a:t>
            </a:r>
            <a:r>
              <a:rPr lang="en-US" dirty="0" err="1"/>
              <a:t>occurd</a:t>
            </a:r>
            <a:r>
              <a:rPr lang="en-US" dirty="0"/>
              <a:t> at here. Then I implement at else block</a:t>
            </a:r>
          </a:p>
          <a:p>
            <a:r>
              <a:rPr lang="en-US" dirty="0"/>
              <a:t>if (</a:t>
            </a:r>
            <a:r>
              <a:rPr lang="en-US" dirty="0" err="1"/>
              <a:t>imageEditor</a:t>
            </a:r>
            <a:r>
              <a:rPr lang="en-US" dirty="0"/>
              <a:t> != null)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("Applying filter: " + </a:t>
            </a:r>
            <a:r>
              <a:rPr lang="en-US" dirty="0" err="1"/>
              <a:t>filterType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imageEditor.applyFilter</a:t>
            </a:r>
            <a:r>
              <a:rPr lang="en-US" dirty="0"/>
              <a:t>(</a:t>
            </a:r>
            <a:r>
              <a:rPr lang="en-US" dirty="0" err="1"/>
              <a:t>filterType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currentImage</a:t>
            </a:r>
            <a:r>
              <a:rPr lang="en-US" dirty="0"/>
              <a:t> = </a:t>
            </a:r>
            <a:r>
              <a:rPr lang="en-US" dirty="0" err="1"/>
              <a:t>imageEditor.getImage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currentImage</a:t>
            </a:r>
            <a:r>
              <a:rPr lang="en-US" dirty="0"/>
              <a:t> != null) {</a:t>
            </a:r>
          </a:p>
          <a:p>
            <a:r>
              <a:rPr lang="en-US" dirty="0"/>
              <a:t>        </a:t>
            </a:r>
            <a:r>
              <a:rPr lang="en-US" dirty="0" err="1"/>
              <a:t>imageLabel.setIcon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</a:t>
            </a:r>
            <a:r>
              <a:rPr lang="en-US" dirty="0" err="1"/>
              <a:t>currentImage</a:t>
            </a:r>
            <a:r>
              <a:rPr lang="en-US" dirty="0"/>
              <a:t>));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System.err.println</a:t>
            </a:r>
            <a:r>
              <a:rPr lang="en-US" dirty="0"/>
              <a:t>("Error: </a:t>
            </a:r>
            <a:r>
              <a:rPr lang="en-US" dirty="0" err="1"/>
              <a:t>currentImage</a:t>
            </a:r>
            <a:r>
              <a:rPr lang="en-US" dirty="0"/>
              <a:t> is null after applying the filter.");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System.err.println</a:t>
            </a:r>
            <a:r>
              <a:rPr lang="en-US" dirty="0"/>
              <a:t>("Error: </a:t>
            </a:r>
            <a:r>
              <a:rPr lang="en-US" dirty="0" err="1"/>
              <a:t>imageEditor</a:t>
            </a:r>
            <a:r>
              <a:rPr lang="en-US" dirty="0"/>
              <a:t> is null.");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67113"/>
            <a:ext cx="10947633" cy="5986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Then When I Load any image ,the window was becoming </a:t>
            </a:r>
            <a:r>
              <a:rPr lang="en-US" dirty="0" err="1"/>
              <a:t>huge.I</a:t>
            </a:r>
            <a:r>
              <a:rPr lang="en-US" dirty="0"/>
              <a:t> set it at 400dp by these code.</a:t>
            </a:r>
          </a:p>
          <a:p>
            <a:r>
              <a:rPr lang="en-US" dirty="0"/>
              <a:t>/////////////////</a:t>
            </a:r>
          </a:p>
          <a:p>
            <a:r>
              <a:rPr lang="en-US" sz="1000" dirty="0"/>
              <a:t>private 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originalImage</a:t>
            </a:r>
            <a:r>
              <a:rPr lang="en-US" sz="1000" dirty="0"/>
              <a:t>, int </a:t>
            </a:r>
            <a:r>
              <a:rPr lang="en-US" sz="1000" dirty="0" err="1"/>
              <a:t>targetWidth</a:t>
            </a:r>
            <a:r>
              <a:rPr lang="en-US" sz="1000" dirty="0"/>
              <a:t>, int </a:t>
            </a:r>
            <a:r>
              <a:rPr lang="en-US" sz="1000" dirty="0" err="1"/>
              <a:t>targetHeight</a:t>
            </a:r>
            <a:r>
              <a:rPr lang="en-US" sz="1000" dirty="0"/>
              <a:t>) {</a:t>
            </a:r>
          </a:p>
          <a:p>
            <a:r>
              <a:rPr lang="en-US" sz="1000" dirty="0"/>
              <a:t>    Image </a:t>
            </a:r>
            <a:r>
              <a:rPr lang="en-US" sz="1000" dirty="0" err="1"/>
              <a:t>scaledImage</a:t>
            </a:r>
            <a:r>
              <a:rPr lang="en-US" sz="1000" dirty="0"/>
              <a:t> = </a:t>
            </a:r>
            <a:r>
              <a:rPr lang="en-US" sz="1000" dirty="0" err="1"/>
              <a:t>originalImage.getScaledInstance</a:t>
            </a:r>
            <a:r>
              <a:rPr lang="en-US" sz="1000" dirty="0"/>
              <a:t>(</a:t>
            </a:r>
            <a:r>
              <a:rPr lang="en-US" sz="1000" dirty="0" err="1"/>
              <a:t>targetWidth</a:t>
            </a:r>
            <a:r>
              <a:rPr lang="en-US" sz="1000" dirty="0"/>
              <a:t>, </a:t>
            </a:r>
            <a:r>
              <a:rPr lang="en-US" sz="1000" dirty="0" err="1"/>
              <a:t>targetHeight</a:t>
            </a:r>
            <a:r>
              <a:rPr lang="en-US" sz="1000" dirty="0"/>
              <a:t>, </a:t>
            </a:r>
            <a:r>
              <a:rPr lang="en-US" sz="1000" dirty="0" err="1"/>
              <a:t>Image.SCALE_SMOOTH</a:t>
            </a:r>
            <a:r>
              <a:rPr lang="en-US" sz="1000" dirty="0"/>
              <a:t>);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BufferedImage</a:t>
            </a:r>
            <a:r>
              <a:rPr lang="en-US" sz="1000" dirty="0"/>
              <a:t> </a:t>
            </a:r>
            <a:r>
              <a:rPr lang="en-US" sz="1000" dirty="0" err="1"/>
              <a:t>resizedImage</a:t>
            </a:r>
            <a:r>
              <a:rPr lang="en-US" sz="1000" dirty="0"/>
              <a:t> = new </a:t>
            </a:r>
            <a:r>
              <a:rPr lang="en-US" sz="1000" dirty="0" err="1"/>
              <a:t>BufferedImage</a:t>
            </a:r>
            <a:r>
              <a:rPr lang="en-US" sz="1000" dirty="0"/>
              <a:t>(</a:t>
            </a:r>
            <a:r>
              <a:rPr lang="en-US" sz="1000" dirty="0" err="1"/>
              <a:t>targetWidth</a:t>
            </a:r>
            <a:r>
              <a:rPr lang="en-US" sz="1000" dirty="0"/>
              <a:t>, </a:t>
            </a:r>
            <a:r>
              <a:rPr lang="en-US" sz="1000" dirty="0" err="1"/>
              <a:t>targetHeight</a:t>
            </a:r>
            <a:r>
              <a:rPr lang="en-US" sz="1000" dirty="0"/>
              <a:t>, </a:t>
            </a:r>
            <a:r>
              <a:rPr lang="en-US" sz="1000" dirty="0" err="1"/>
              <a:t>originalImage.getType</a:t>
            </a:r>
            <a:r>
              <a:rPr lang="en-US" sz="1000" dirty="0"/>
              <a:t>());</a:t>
            </a:r>
          </a:p>
          <a:p>
            <a:endParaRPr lang="en-US" sz="1000" dirty="0"/>
          </a:p>
          <a:p>
            <a:r>
              <a:rPr lang="en-US" sz="1000" dirty="0"/>
              <a:t>    Graphics2D g2d = </a:t>
            </a:r>
            <a:r>
              <a:rPr lang="en-US" sz="1000" dirty="0" err="1"/>
              <a:t>resizedImage.createGraphics</a:t>
            </a:r>
            <a:r>
              <a:rPr lang="en-US" sz="1000" dirty="0"/>
              <a:t>();</a:t>
            </a:r>
          </a:p>
          <a:p>
            <a:r>
              <a:rPr lang="en-US" sz="1000" dirty="0"/>
              <a:t>    g2d.drawImage(</a:t>
            </a:r>
            <a:r>
              <a:rPr lang="en-US" sz="1000" dirty="0" err="1"/>
              <a:t>scaledImage</a:t>
            </a:r>
            <a:r>
              <a:rPr lang="en-US" sz="1000" dirty="0"/>
              <a:t>, 0, 0, null);</a:t>
            </a:r>
          </a:p>
          <a:p>
            <a:r>
              <a:rPr lang="en-US" sz="1000" dirty="0"/>
              <a:t>    g2d.dispose();</a:t>
            </a:r>
          </a:p>
          <a:p>
            <a:endParaRPr lang="en-US" sz="1000" dirty="0"/>
          </a:p>
          <a:p>
            <a:r>
              <a:rPr lang="en-US" sz="1000" dirty="0"/>
              <a:t>    return </a:t>
            </a:r>
            <a:r>
              <a:rPr lang="en-US" sz="1000" dirty="0" err="1"/>
              <a:t>resizedImage</a:t>
            </a:r>
            <a:r>
              <a:rPr lang="en-US" sz="1000" dirty="0"/>
              <a:t>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///////////////////////////////////</a:t>
            </a:r>
          </a:p>
          <a:p>
            <a:r>
              <a:rPr lang="en-US" sz="1000" dirty="0"/>
              <a:t>private class </a:t>
            </a:r>
            <a:r>
              <a:rPr lang="en-US" sz="1000" dirty="0" err="1"/>
              <a:t>LoadImageAction</a:t>
            </a:r>
            <a:r>
              <a:rPr lang="en-US" sz="1000" dirty="0"/>
              <a:t> implements ActionListener {</a:t>
            </a:r>
          </a:p>
          <a:p>
            <a:r>
              <a:rPr lang="en-US" sz="1000" dirty="0"/>
              <a:t>    @Override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actionPerformed</a:t>
            </a:r>
            <a:r>
              <a:rPr lang="en-US" sz="1000" dirty="0"/>
              <a:t>(</a:t>
            </a:r>
            <a:r>
              <a:rPr lang="en-US" sz="1000" dirty="0" err="1"/>
              <a:t>ActionEvent</a:t>
            </a:r>
            <a:r>
              <a:rPr lang="en-US" sz="1000" dirty="0"/>
              <a:t> e)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JFileChooser</a:t>
            </a:r>
            <a:r>
              <a:rPr lang="en-US" sz="1000" dirty="0"/>
              <a:t> </a:t>
            </a:r>
            <a:r>
              <a:rPr lang="en-US" sz="1000" dirty="0" err="1"/>
              <a:t>fileChooser</a:t>
            </a:r>
            <a:r>
              <a:rPr lang="en-US" sz="1000" dirty="0"/>
              <a:t> = new </a:t>
            </a:r>
            <a:r>
              <a:rPr lang="en-US" sz="1000" dirty="0" err="1"/>
              <a:t>JFileChooser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int result = </a:t>
            </a:r>
            <a:r>
              <a:rPr lang="en-US" sz="1000" dirty="0" err="1"/>
              <a:t>fileChooser.showOpenDialog</a:t>
            </a:r>
            <a:r>
              <a:rPr lang="en-US" sz="1000" dirty="0"/>
              <a:t>(null);</a:t>
            </a:r>
          </a:p>
          <a:p>
            <a:r>
              <a:rPr lang="en-US" sz="1000" dirty="0"/>
              <a:t>        if (result == </a:t>
            </a:r>
            <a:r>
              <a:rPr lang="en-US" sz="1000" dirty="0" err="1"/>
              <a:t>JFileChooser.APPROVE_OPTION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File </a:t>
            </a:r>
            <a:r>
              <a:rPr lang="en-US" sz="1000" dirty="0" err="1"/>
              <a:t>file</a:t>
            </a:r>
            <a:r>
              <a:rPr lang="en-US" sz="1000" dirty="0"/>
              <a:t> = </a:t>
            </a:r>
            <a:r>
              <a:rPr lang="en-US" sz="1000" dirty="0" err="1"/>
              <a:t>fileChooser.getSelectedFile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ImageIOHandler.loadImage</a:t>
            </a:r>
            <a:r>
              <a:rPr lang="en-US" sz="1000" dirty="0"/>
              <a:t>(</a:t>
            </a:r>
            <a:r>
              <a:rPr lang="en-US" sz="1000" dirty="0" err="1"/>
              <a:t>file.getAbsolutePath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    if (</a:t>
            </a:r>
            <a:r>
              <a:rPr lang="en-US" sz="1000" dirty="0" err="1"/>
              <a:t>currentImage</a:t>
            </a:r>
            <a:r>
              <a:rPr lang="en-US" sz="1000" dirty="0"/>
              <a:t> != null) {</a:t>
            </a:r>
          </a:p>
          <a:p>
            <a:r>
              <a:rPr lang="en-US" sz="1000" dirty="0"/>
              <a:t>                // Resize the image to 400dp (or pixels)</a:t>
            </a:r>
          </a:p>
          <a:p>
            <a:r>
              <a:rPr lang="en-US" sz="1000" dirty="0"/>
              <a:t>                int </a:t>
            </a:r>
            <a:r>
              <a:rPr lang="en-US" sz="1000" dirty="0" err="1"/>
              <a:t>targetSize</a:t>
            </a:r>
            <a:r>
              <a:rPr lang="en-US" sz="1000" dirty="0"/>
              <a:t> = 400;</a:t>
            </a:r>
          </a:p>
          <a:p>
            <a:r>
              <a:rPr lang="en-US" sz="1000" dirty="0"/>
              <a:t>                int width = </a:t>
            </a:r>
            <a:r>
              <a:rPr lang="en-US" sz="1000" dirty="0" err="1"/>
              <a:t>currentImage.getWidth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int height = </a:t>
            </a:r>
            <a:r>
              <a:rPr lang="en-US" sz="1000" dirty="0" err="1"/>
              <a:t>currentImage.getHeight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                if (width &gt; </a:t>
            </a:r>
            <a:r>
              <a:rPr lang="en-US" sz="1000" dirty="0" err="1"/>
              <a:t>targetSize</a:t>
            </a:r>
            <a:r>
              <a:rPr lang="en-US" sz="1000" dirty="0"/>
              <a:t> || height &gt; </a:t>
            </a:r>
            <a:r>
              <a:rPr lang="en-US" sz="1000" dirty="0" err="1"/>
              <a:t>targetSize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        float </a:t>
            </a:r>
            <a:r>
              <a:rPr lang="en-US" sz="1000" dirty="0" err="1"/>
              <a:t>aspectRatio</a:t>
            </a:r>
            <a:r>
              <a:rPr lang="en-US" sz="1000" dirty="0"/>
              <a:t> = (float) width / height;</a:t>
            </a:r>
          </a:p>
          <a:p>
            <a:r>
              <a:rPr lang="en-US" sz="1000" dirty="0"/>
              <a:t>                    if (</a:t>
            </a:r>
            <a:r>
              <a:rPr lang="en-US" sz="1000" dirty="0" err="1"/>
              <a:t>aspectRatio</a:t>
            </a:r>
            <a:r>
              <a:rPr lang="en-US" sz="1000" dirty="0"/>
              <a:t> &gt; 1) {</a:t>
            </a:r>
          </a:p>
          <a:p>
            <a:r>
              <a:rPr lang="en-US" sz="1000" dirty="0"/>
              <a:t>                        // Landscape image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, </a:t>
            </a:r>
            <a:r>
              <a:rPr lang="en-US" sz="1000" dirty="0" err="1"/>
              <a:t>targetSize</a:t>
            </a:r>
            <a:r>
              <a:rPr lang="en-US" sz="1000" dirty="0"/>
              <a:t>, (int) (</a:t>
            </a:r>
            <a:r>
              <a:rPr lang="en-US" sz="1000" dirty="0" err="1"/>
              <a:t>targetSize</a:t>
            </a:r>
            <a:r>
              <a:rPr lang="en-US" sz="1000" dirty="0"/>
              <a:t> / </a:t>
            </a:r>
            <a:r>
              <a:rPr lang="en-US" sz="1000" dirty="0" err="1"/>
              <a:t>aspectRatio</a:t>
            </a:r>
            <a:r>
              <a:rPr lang="en-US" sz="1000" dirty="0"/>
              <a:t>));</a:t>
            </a:r>
          </a:p>
          <a:p>
            <a:r>
              <a:rPr lang="en-US" sz="1000" dirty="0"/>
              <a:t>                    } else {</a:t>
            </a:r>
          </a:p>
          <a:p>
            <a:r>
              <a:rPr lang="en-US" sz="1000" dirty="0"/>
              <a:t>                        // Portrait or square image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currentImage</a:t>
            </a:r>
            <a:r>
              <a:rPr lang="en-US" sz="1000" dirty="0"/>
              <a:t> = </a:t>
            </a:r>
            <a:r>
              <a:rPr lang="en-US" sz="1000" dirty="0" err="1"/>
              <a:t>resizeImage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, (int) (</a:t>
            </a:r>
            <a:r>
              <a:rPr lang="en-US" sz="1000" dirty="0" err="1"/>
              <a:t>targetSize</a:t>
            </a:r>
            <a:r>
              <a:rPr lang="en-US" sz="1000" dirty="0"/>
              <a:t> * </a:t>
            </a:r>
            <a:r>
              <a:rPr lang="en-US" sz="1000" dirty="0" err="1"/>
              <a:t>aspectRatio</a:t>
            </a:r>
            <a:r>
              <a:rPr lang="en-US" sz="1000" dirty="0"/>
              <a:t>), </a:t>
            </a:r>
            <a:r>
              <a:rPr lang="en-US" sz="1000" dirty="0" err="1"/>
              <a:t>targetSize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    }</a:t>
            </a:r>
          </a:p>
          <a:p>
            <a:r>
              <a:rPr lang="en-US" sz="1000" dirty="0"/>
              <a:t>                }</a:t>
            </a:r>
          </a:p>
          <a:p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err="1"/>
              <a:t>imageEditor</a:t>
            </a:r>
            <a:r>
              <a:rPr lang="en-US" sz="1000" dirty="0"/>
              <a:t> = new </a:t>
            </a:r>
            <a:r>
              <a:rPr lang="en-US" sz="1000" dirty="0" err="1"/>
              <a:t>ImageEditor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imageLabel.setIcon</a:t>
            </a:r>
            <a:r>
              <a:rPr lang="en-US" sz="1000" dirty="0"/>
              <a:t>(new </a:t>
            </a:r>
            <a:r>
              <a:rPr lang="en-US" sz="1000" dirty="0" err="1"/>
              <a:t>ImageIcon</a:t>
            </a:r>
            <a:r>
              <a:rPr lang="en-US" sz="1000" dirty="0"/>
              <a:t>(</a:t>
            </a:r>
            <a:r>
              <a:rPr lang="en-US" sz="1000" dirty="0" err="1"/>
              <a:t>currentImage</a:t>
            </a:r>
            <a:r>
              <a:rPr lang="en-US" sz="1000" dirty="0"/>
              <a:t>));</a:t>
            </a:r>
          </a:p>
          <a:p>
            <a:r>
              <a:rPr lang="en-US" sz="1000" dirty="0"/>
              <a:t>                pack();</a:t>
            </a:r>
          </a:p>
          <a:p>
            <a:r>
              <a:rPr lang="en-US" sz="1000" dirty="0"/>
              <a:t>            } else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JOptionPane.showMessageDialog</a:t>
            </a:r>
            <a:r>
              <a:rPr lang="en-US" sz="1000" dirty="0"/>
              <a:t>(null, "Error loading image.");</a:t>
            </a:r>
          </a:p>
          <a:p>
            <a:r>
              <a:rPr lang="en-US" sz="1000" dirty="0"/>
              <a:t>            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51002"/>
            <a:ext cx="10554750" cy="5885221"/>
          </a:xfrm>
        </p:spPr>
        <p:txBody>
          <a:bodyPr/>
          <a:lstStyle/>
          <a:p>
            <a:r>
              <a:rPr lang="en-US" dirty="0"/>
              <a:t>After that When the rotation part was performing every image didn’t stay steady in the frame. For that modified Apply transformation part.</a:t>
            </a:r>
          </a:p>
          <a:p>
            <a:r>
              <a:rPr lang="en-US" sz="800" dirty="0"/>
              <a:t>private class </a:t>
            </a:r>
            <a:r>
              <a:rPr lang="en-US" sz="800" dirty="0" err="1"/>
              <a:t>ApplyTransformationAction</a:t>
            </a:r>
            <a:r>
              <a:rPr lang="en-US" sz="800" dirty="0"/>
              <a:t> implements ActionListener {</a:t>
            </a:r>
          </a:p>
          <a:p>
            <a:r>
              <a:rPr lang="en-US" sz="800" dirty="0"/>
              <a:t> private String </a:t>
            </a:r>
            <a:r>
              <a:rPr lang="en-US" sz="800" dirty="0" err="1"/>
              <a:t>transformationType</a:t>
            </a:r>
            <a:r>
              <a:rPr lang="en-US" sz="800" dirty="0"/>
              <a:t>;</a:t>
            </a:r>
          </a:p>
          <a:p>
            <a:r>
              <a:rPr lang="en-US" sz="800" dirty="0"/>
              <a:t> public </a:t>
            </a:r>
            <a:r>
              <a:rPr lang="en-US" sz="800" dirty="0" err="1"/>
              <a:t>ApplyTransformationAction</a:t>
            </a:r>
            <a:r>
              <a:rPr lang="en-US" sz="800" dirty="0"/>
              <a:t>(String </a:t>
            </a:r>
            <a:r>
              <a:rPr lang="en-US" sz="800" dirty="0" err="1"/>
              <a:t>transformationType</a:t>
            </a:r>
            <a:r>
              <a:rPr lang="en-US" sz="800" dirty="0"/>
              <a:t>) {</a:t>
            </a:r>
          </a:p>
          <a:p>
            <a:r>
              <a:rPr lang="en-US" sz="800" dirty="0"/>
              <a:t> </a:t>
            </a:r>
            <a:r>
              <a:rPr lang="en-US" sz="800" dirty="0" err="1"/>
              <a:t>this.transformationType</a:t>
            </a:r>
            <a:r>
              <a:rPr lang="en-US" sz="800" dirty="0"/>
              <a:t> = </a:t>
            </a:r>
            <a:r>
              <a:rPr lang="en-US" sz="800" dirty="0" err="1"/>
              <a:t>transformationType</a:t>
            </a:r>
            <a:r>
              <a:rPr lang="en-US" sz="800" dirty="0"/>
              <a:t>;</a:t>
            </a:r>
          </a:p>
          <a:p>
            <a:r>
              <a:rPr lang="en-US" sz="800" dirty="0"/>
              <a:t> }</a:t>
            </a:r>
          </a:p>
          <a:p>
            <a:r>
              <a:rPr lang="en-US" sz="800" dirty="0"/>
              <a:t> @Override</a:t>
            </a:r>
          </a:p>
          <a:p>
            <a:r>
              <a:rPr lang="en-US" sz="800" dirty="0"/>
              <a:t> public void </a:t>
            </a:r>
            <a:r>
              <a:rPr lang="en-US" sz="800" dirty="0" err="1"/>
              <a:t>actionPerformed</a:t>
            </a:r>
            <a:r>
              <a:rPr lang="en-US" sz="800" dirty="0"/>
              <a:t>(</a:t>
            </a:r>
            <a:r>
              <a:rPr lang="en-US" sz="800" dirty="0" err="1"/>
              <a:t>ActionEvent</a:t>
            </a:r>
            <a:r>
              <a:rPr lang="en-US" sz="800" dirty="0"/>
              <a:t> e) { </a:t>
            </a:r>
          </a:p>
          <a:p>
            <a:r>
              <a:rPr lang="en-US" sz="800" dirty="0"/>
              <a:t>if (</a:t>
            </a:r>
            <a:r>
              <a:rPr lang="en-US" sz="800" dirty="0" err="1"/>
              <a:t>imageEditor</a:t>
            </a:r>
            <a:r>
              <a:rPr lang="en-US" sz="800" dirty="0"/>
              <a:t> != null) {</a:t>
            </a:r>
          </a:p>
          <a:p>
            <a:r>
              <a:rPr lang="en-US" sz="800" dirty="0"/>
              <a:t> </a:t>
            </a:r>
            <a:r>
              <a:rPr lang="en-US" sz="800" dirty="0" err="1"/>
              <a:t>imageEditor.applyTransformation</a:t>
            </a:r>
            <a:r>
              <a:rPr lang="en-US" sz="800" dirty="0"/>
              <a:t>(</a:t>
            </a:r>
            <a:r>
              <a:rPr lang="en-US" sz="800" dirty="0" err="1"/>
              <a:t>transformationType</a:t>
            </a:r>
            <a:r>
              <a:rPr lang="en-US" sz="800" dirty="0"/>
              <a:t>);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imageEditor.getImage</a:t>
            </a:r>
            <a:r>
              <a:rPr lang="en-US" sz="800" dirty="0"/>
              <a:t>(); // Resize image to fit in 400dp after rotation if necessary int </a:t>
            </a:r>
            <a:r>
              <a:rPr lang="en-US" sz="800" dirty="0" err="1"/>
              <a:t>targetSize</a:t>
            </a:r>
            <a:r>
              <a:rPr lang="en-US" sz="800" dirty="0"/>
              <a:t> = 400; int width = </a:t>
            </a:r>
            <a:r>
              <a:rPr lang="en-US" sz="800" dirty="0" err="1"/>
              <a:t>currentImage.getWidth</a:t>
            </a:r>
            <a:r>
              <a:rPr lang="en-US" sz="800" dirty="0"/>
              <a:t>(); int height = </a:t>
            </a:r>
            <a:r>
              <a:rPr lang="en-US" sz="800" dirty="0" err="1"/>
              <a:t>currentImage.getHeight</a:t>
            </a:r>
            <a:r>
              <a:rPr lang="en-US" sz="800" dirty="0"/>
              <a:t>();</a:t>
            </a:r>
          </a:p>
          <a:p>
            <a:r>
              <a:rPr lang="en-US" sz="800" dirty="0"/>
              <a:t> if (width &gt; </a:t>
            </a:r>
            <a:r>
              <a:rPr lang="en-US" sz="800" dirty="0" err="1"/>
              <a:t>targetSize</a:t>
            </a:r>
            <a:r>
              <a:rPr lang="en-US" sz="800" dirty="0"/>
              <a:t> || height &gt; </a:t>
            </a:r>
            <a:r>
              <a:rPr lang="en-US" sz="800" dirty="0" err="1"/>
              <a:t>targetSize</a:t>
            </a:r>
            <a:r>
              <a:rPr lang="en-US" sz="800" dirty="0"/>
              <a:t>) { </a:t>
            </a:r>
          </a:p>
          <a:p>
            <a:r>
              <a:rPr lang="en-US" sz="800" dirty="0"/>
              <a:t>float </a:t>
            </a:r>
            <a:r>
              <a:rPr lang="en-US" sz="800" dirty="0" err="1"/>
              <a:t>aspectRatio</a:t>
            </a:r>
            <a:r>
              <a:rPr lang="en-US" sz="800" dirty="0"/>
              <a:t> = (float) width / height;</a:t>
            </a:r>
          </a:p>
          <a:p>
            <a:r>
              <a:rPr lang="en-US" sz="800" dirty="0"/>
              <a:t> if (</a:t>
            </a:r>
            <a:r>
              <a:rPr lang="en-US" sz="800" dirty="0" err="1"/>
              <a:t>aspectRatio</a:t>
            </a:r>
            <a:r>
              <a:rPr lang="en-US" sz="800" dirty="0"/>
              <a:t> &gt; 1) { </a:t>
            </a:r>
          </a:p>
          <a:p>
            <a:r>
              <a:rPr lang="en-US" sz="800" dirty="0"/>
              <a:t>// Landscape image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resizeImage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, </a:t>
            </a:r>
            <a:r>
              <a:rPr lang="en-US" sz="800" dirty="0" err="1"/>
              <a:t>targetSize</a:t>
            </a:r>
            <a:r>
              <a:rPr lang="en-US" sz="800" dirty="0"/>
              <a:t>, (int) (</a:t>
            </a:r>
            <a:r>
              <a:rPr lang="en-US" sz="800" dirty="0" err="1"/>
              <a:t>targetSize</a:t>
            </a:r>
            <a:r>
              <a:rPr lang="en-US" sz="800" dirty="0"/>
              <a:t> / </a:t>
            </a:r>
            <a:r>
              <a:rPr lang="en-US" sz="800" dirty="0" err="1"/>
              <a:t>aspectRatio</a:t>
            </a:r>
            <a:r>
              <a:rPr lang="en-US" sz="800" dirty="0"/>
              <a:t>));</a:t>
            </a:r>
          </a:p>
          <a:p>
            <a:r>
              <a:rPr lang="en-US" sz="800" dirty="0"/>
              <a:t> } else { </a:t>
            </a:r>
          </a:p>
          <a:p>
            <a:r>
              <a:rPr lang="en-US" sz="800" dirty="0"/>
              <a:t>// Portrait or square image</a:t>
            </a:r>
          </a:p>
          <a:p>
            <a:r>
              <a:rPr lang="en-US" sz="800" dirty="0"/>
              <a:t> </a:t>
            </a:r>
            <a:r>
              <a:rPr lang="en-US" sz="800" dirty="0" err="1"/>
              <a:t>currentImage</a:t>
            </a:r>
            <a:r>
              <a:rPr lang="en-US" sz="800" dirty="0"/>
              <a:t> = </a:t>
            </a:r>
            <a:r>
              <a:rPr lang="en-US" sz="800" dirty="0" err="1"/>
              <a:t>resizeImage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, (int) (</a:t>
            </a:r>
            <a:r>
              <a:rPr lang="en-US" sz="800" dirty="0" err="1"/>
              <a:t>targetSize</a:t>
            </a:r>
            <a:r>
              <a:rPr lang="en-US" sz="800" dirty="0"/>
              <a:t> * </a:t>
            </a:r>
            <a:r>
              <a:rPr lang="en-US" sz="800" dirty="0" err="1"/>
              <a:t>aspectRatio</a:t>
            </a:r>
            <a:r>
              <a:rPr lang="en-US" sz="800" dirty="0"/>
              <a:t>), </a:t>
            </a:r>
            <a:r>
              <a:rPr lang="en-US" sz="800" dirty="0" err="1"/>
              <a:t>targetSize</a:t>
            </a:r>
            <a:r>
              <a:rPr lang="en-US" sz="800" dirty="0"/>
              <a:t>); } } </a:t>
            </a:r>
            <a:r>
              <a:rPr lang="en-US" sz="800" dirty="0" err="1"/>
              <a:t>imageLabel.setIcon</a:t>
            </a:r>
            <a:r>
              <a:rPr lang="en-US" sz="800" dirty="0"/>
              <a:t>(new </a:t>
            </a:r>
            <a:r>
              <a:rPr lang="en-US" sz="800" dirty="0" err="1"/>
              <a:t>ImageIcon</a:t>
            </a:r>
            <a:r>
              <a:rPr lang="en-US" sz="800" dirty="0"/>
              <a:t>(</a:t>
            </a:r>
            <a:r>
              <a:rPr lang="en-US" sz="800" dirty="0" err="1"/>
              <a:t>currentImage</a:t>
            </a:r>
            <a:r>
              <a:rPr lang="en-US" sz="800" dirty="0"/>
              <a:t>)); // Repack and re-center the frame pack(); </a:t>
            </a:r>
            <a:r>
              <a:rPr lang="en-US" sz="800" dirty="0" err="1"/>
              <a:t>setLocationRelativeTo</a:t>
            </a:r>
            <a:r>
              <a:rPr lang="en-US" sz="800" dirty="0"/>
              <a:t>(null); // Centers the window on the screen } else { </a:t>
            </a:r>
            <a:r>
              <a:rPr lang="en-US" sz="800" dirty="0" err="1"/>
              <a:t>JOptionPane.showMessageDialog</a:t>
            </a:r>
            <a:r>
              <a:rPr lang="en-US" sz="800" dirty="0"/>
              <a:t>(null, "Please load an image first."); } } }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3ACF-8ABD-175E-9D62-F795996BD9B5}"/>
              </a:ext>
            </a:extLst>
          </p:cNvPr>
          <p:cNvSpPr txBox="1"/>
          <p:nvPr/>
        </p:nvSpPr>
        <p:spPr>
          <a:xfrm>
            <a:off x="2692866" y="1359017"/>
            <a:ext cx="4756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I tried to fix that problem in many ways. But I can’t. Still the problem is happening.</a:t>
            </a:r>
          </a:p>
          <a:p>
            <a:r>
              <a:rPr lang="en-US" dirty="0"/>
              <a:t>At last I decorate the frame of GUI and make it </a:t>
            </a:r>
            <a:r>
              <a:rPr lang="en-US" dirty="0" err="1"/>
              <a:t>colourful</a:t>
            </a:r>
            <a:r>
              <a:rPr lang="en-US" dirty="0"/>
              <a:t> by </a:t>
            </a:r>
            <a:r>
              <a:rPr lang="en-US" dirty="0" err="1"/>
              <a:t>setBackground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33972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Struggle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98" y="843509"/>
            <a:ext cx="5723586" cy="4739104"/>
          </a:xfrm>
        </p:spPr>
        <p:txBody>
          <a:bodyPr/>
          <a:lstStyle/>
          <a:p>
            <a:r>
              <a:rPr lang="en-US" dirty="0"/>
              <a:t>A Project of Processing Image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To provide a graphical user interface (GUI) for performing basic image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599562"/>
          </a:xfrm>
        </p:spPr>
        <p:txBody>
          <a:bodyPr>
            <a:noAutofit/>
          </a:bodyPr>
          <a:lstStyle/>
          <a:p>
            <a:r>
              <a:rPr lang="en-US" sz="4000" dirty="0"/>
              <a:t>Java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029" y="928688"/>
            <a:ext cx="7043617" cy="86784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97029" y="2483289"/>
            <a:ext cx="7043618" cy="2233233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Load, display, and resize images to fit within 400x400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filters (e.g., grayscale) to enhance or modify the image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transformations, such as rotating the image by 90 degrees.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processed image to a user-defined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7" y="1350628"/>
            <a:ext cx="7796464" cy="70639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408543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the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BufferedImage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I/O: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loading and saving images using a file chooser dialog.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Resizing: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images fit a 400x400 dimension while maintaining aspect ratio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DC4B-809D-4A02-A383-C3E5F57B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887" y="-562253"/>
            <a:ext cx="3931920" cy="1527048"/>
          </a:xfrm>
        </p:spPr>
        <p:txBody>
          <a:bodyPr/>
          <a:lstStyle/>
          <a:p>
            <a:r>
              <a:rPr lang="en-US" dirty="0" err="1"/>
              <a:t>OUtputs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45E6B5-2B95-43D7-85C7-C24DE223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62B9B-F595-49C6-8E41-FA4BE4E0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038" y="1006476"/>
            <a:ext cx="3931920" cy="3811588"/>
          </a:xfrm>
        </p:spPr>
        <p:txBody>
          <a:bodyPr/>
          <a:lstStyle/>
          <a:p>
            <a:r>
              <a:rPr lang="en-US" b="1" dirty="0"/>
              <a:t>1. Running the main class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F754E22-CB28-498B-8D2A-69AF05F377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81" r="14381"/>
          <a:stretch>
            <a:fillRect/>
          </a:stretch>
        </p:blipFill>
        <p:spPr>
          <a:xfrm>
            <a:off x="1285876" y="1530350"/>
            <a:ext cx="8867774" cy="4873625"/>
          </a:xfrm>
        </p:spPr>
      </p:pic>
    </p:spTree>
    <p:extLst>
      <p:ext uri="{BB962C8B-B14F-4D97-AF65-F5344CB8AC3E}">
        <p14:creationId xmlns:p14="http://schemas.microsoft.com/office/powerpoint/2010/main" val="117144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56F5F-5227-4641-A445-AD4AD6C2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0E4F5-DE7D-4694-8C54-876E5A0CDC27}"/>
              </a:ext>
            </a:extLst>
          </p:cNvPr>
          <p:cNvSpPr txBox="1"/>
          <p:nvPr/>
        </p:nvSpPr>
        <p:spPr>
          <a:xfrm>
            <a:off x="1085850" y="7017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 Image Option: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82AD0-A6CF-440E-A183-D27AAB11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71034"/>
            <a:ext cx="10134600" cy="57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9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{AD1FD4CB-228A-401E-A8C7-87BADA9FE8B7}tf78438558_win32</Template>
  <TotalTime>60</TotalTime>
  <Words>915</Words>
  <Application>Microsoft Office PowerPoint</Application>
  <PresentationFormat>Widescreen</PresentationFormat>
  <Paragraphs>125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Custom</vt:lpstr>
      <vt:lpstr>Image Processing</vt:lpstr>
      <vt:lpstr>agenda</vt:lpstr>
      <vt:lpstr>A Project of Processing Image</vt:lpstr>
      <vt:lpstr>Purpose</vt:lpstr>
      <vt:lpstr>Programming Language</vt:lpstr>
      <vt:lpstr>Features</vt:lpstr>
      <vt:lpstr>Technologies Used</vt:lpstr>
      <vt:lpstr>OUtputs</vt:lpstr>
      <vt:lpstr>PowerPoint Presentation</vt:lpstr>
      <vt:lpstr>PowerPoint Presentation</vt:lpstr>
      <vt:lpstr>PowerPoint Presentation</vt:lpstr>
      <vt:lpstr>Strugle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subject/>
  <dc:creator>Khalid Mahmud Sourov</dc:creator>
  <cp:lastModifiedBy>Musi Azim</cp:lastModifiedBy>
  <cp:revision>4</cp:revision>
  <dcterms:created xsi:type="dcterms:W3CDTF">2024-12-01T07:04:03Z</dcterms:created>
  <dcterms:modified xsi:type="dcterms:W3CDTF">2024-12-02T22:37:53Z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