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107D8B-7546-4831-8A5B-EB137CC6A0BD}" v="14" dt="2023-02-28T09:59:50.6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 Ashvini" userId="1f8334ccb4f1908a" providerId="LiveId" clId="{83107D8B-7546-4831-8A5B-EB137CC6A0BD}"/>
    <pc:docChg chg="undo custSel addSld modSld">
      <pc:chgData name="Maria Ashvini" userId="1f8334ccb4f1908a" providerId="LiveId" clId="{83107D8B-7546-4831-8A5B-EB137CC6A0BD}" dt="2023-02-28T10:02:08.341" v="850" actId="14100"/>
      <pc:docMkLst>
        <pc:docMk/>
      </pc:docMkLst>
      <pc:sldChg chg="modSp mod">
        <pc:chgData name="Maria Ashvini" userId="1f8334ccb4f1908a" providerId="LiveId" clId="{83107D8B-7546-4831-8A5B-EB137CC6A0BD}" dt="2023-02-28T09:16:41.862" v="31" actId="20577"/>
        <pc:sldMkLst>
          <pc:docMk/>
          <pc:sldMk cId="1901297199" sldId="256"/>
        </pc:sldMkLst>
        <pc:spChg chg="mod">
          <ac:chgData name="Maria Ashvini" userId="1f8334ccb4f1908a" providerId="LiveId" clId="{83107D8B-7546-4831-8A5B-EB137CC6A0BD}" dt="2023-02-28T09:16:12.942" v="8" actId="27636"/>
          <ac:spMkLst>
            <pc:docMk/>
            <pc:sldMk cId="1901297199" sldId="256"/>
            <ac:spMk id="2" creationId="{75EBAEAF-FD7B-08C5-05FF-6A6BFBD8F18D}"/>
          </ac:spMkLst>
        </pc:spChg>
        <pc:spChg chg="mod">
          <ac:chgData name="Maria Ashvini" userId="1f8334ccb4f1908a" providerId="LiveId" clId="{83107D8B-7546-4831-8A5B-EB137CC6A0BD}" dt="2023-02-28T09:16:41.862" v="31" actId="20577"/>
          <ac:spMkLst>
            <pc:docMk/>
            <pc:sldMk cId="1901297199" sldId="256"/>
            <ac:spMk id="3" creationId="{9607679F-9788-139A-5D1F-9A46EF56C8BE}"/>
          </ac:spMkLst>
        </pc:spChg>
      </pc:sldChg>
      <pc:sldChg chg="modSp new mod">
        <pc:chgData name="Maria Ashvini" userId="1f8334ccb4f1908a" providerId="LiveId" clId="{83107D8B-7546-4831-8A5B-EB137CC6A0BD}" dt="2023-02-28T09:26:10.455" v="305" actId="20577"/>
        <pc:sldMkLst>
          <pc:docMk/>
          <pc:sldMk cId="3316444960" sldId="257"/>
        </pc:sldMkLst>
        <pc:spChg chg="mod">
          <ac:chgData name="Maria Ashvini" userId="1f8334ccb4f1908a" providerId="LiveId" clId="{83107D8B-7546-4831-8A5B-EB137CC6A0BD}" dt="2023-02-28T09:19:14.325" v="40" actId="20577"/>
          <ac:spMkLst>
            <pc:docMk/>
            <pc:sldMk cId="3316444960" sldId="257"/>
            <ac:spMk id="2" creationId="{719F3604-E9D7-51B6-9BAE-D918574216DF}"/>
          </ac:spMkLst>
        </pc:spChg>
        <pc:spChg chg="mod">
          <ac:chgData name="Maria Ashvini" userId="1f8334ccb4f1908a" providerId="LiveId" clId="{83107D8B-7546-4831-8A5B-EB137CC6A0BD}" dt="2023-02-28T09:26:10.455" v="305" actId="20577"/>
          <ac:spMkLst>
            <pc:docMk/>
            <pc:sldMk cId="3316444960" sldId="257"/>
            <ac:spMk id="3" creationId="{9BFFC778-FD11-D2B5-6E58-2E43D8386621}"/>
          </ac:spMkLst>
        </pc:spChg>
      </pc:sldChg>
      <pc:sldChg chg="modSp new mod">
        <pc:chgData name="Maria Ashvini" userId="1f8334ccb4f1908a" providerId="LiveId" clId="{83107D8B-7546-4831-8A5B-EB137CC6A0BD}" dt="2023-02-28T09:26:34.136" v="314" actId="27636"/>
        <pc:sldMkLst>
          <pc:docMk/>
          <pc:sldMk cId="184807486" sldId="258"/>
        </pc:sldMkLst>
        <pc:spChg chg="mod">
          <ac:chgData name="Maria Ashvini" userId="1f8334ccb4f1908a" providerId="LiveId" clId="{83107D8B-7546-4831-8A5B-EB137CC6A0BD}" dt="2023-02-28T09:26:25.789" v="310" actId="27636"/>
          <ac:spMkLst>
            <pc:docMk/>
            <pc:sldMk cId="184807486" sldId="258"/>
            <ac:spMk id="2" creationId="{17A368AF-F025-79DC-EC18-8080B73E27BB}"/>
          </ac:spMkLst>
        </pc:spChg>
        <pc:spChg chg="mod">
          <ac:chgData name="Maria Ashvini" userId="1f8334ccb4f1908a" providerId="LiveId" clId="{83107D8B-7546-4831-8A5B-EB137CC6A0BD}" dt="2023-02-28T09:26:34.136" v="314" actId="27636"/>
          <ac:spMkLst>
            <pc:docMk/>
            <pc:sldMk cId="184807486" sldId="258"/>
            <ac:spMk id="3" creationId="{9E8B4191-4B42-4A73-B186-3E34CC568E1B}"/>
          </ac:spMkLst>
        </pc:spChg>
      </pc:sldChg>
      <pc:sldChg chg="modSp new mod">
        <pc:chgData name="Maria Ashvini" userId="1f8334ccb4f1908a" providerId="LiveId" clId="{83107D8B-7546-4831-8A5B-EB137CC6A0BD}" dt="2023-02-28T09:33:22.022" v="439" actId="27636"/>
        <pc:sldMkLst>
          <pc:docMk/>
          <pc:sldMk cId="2086749440" sldId="259"/>
        </pc:sldMkLst>
        <pc:spChg chg="mod">
          <ac:chgData name="Maria Ashvini" userId="1f8334ccb4f1908a" providerId="LiveId" clId="{83107D8B-7546-4831-8A5B-EB137CC6A0BD}" dt="2023-02-28T09:32:53.750" v="432" actId="14100"/>
          <ac:spMkLst>
            <pc:docMk/>
            <pc:sldMk cId="2086749440" sldId="259"/>
            <ac:spMk id="2" creationId="{D84EA544-C1A7-8CE5-A123-ED2A3779B685}"/>
          </ac:spMkLst>
        </pc:spChg>
        <pc:spChg chg="mod">
          <ac:chgData name="Maria Ashvini" userId="1f8334ccb4f1908a" providerId="LiveId" clId="{83107D8B-7546-4831-8A5B-EB137CC6A0BD}" dt="2023-02-28T09:33:22.022" v="439" actId="27636"/>
          <ac:spMkLst>
            <pc:docMk/>
            <pc:sldMk cId="2086749440" sldId="259"/>
            <ac:spMk id="3" creationId="{4F8F017A-E265-4C64-A790-55FA7FFA47F0}"/>
          </ac:spMkLst>
        </pc:spChg>
      </pc:sldChg>
      <pc:sldChg chg="modSp new mod">
        <pc:chgData name="Maria Ashvini" userId="1f8334ccb4f1908a" providerId="LiveId" clId="{83107D8B-7546-4831-8A5B-EB137CC6A0BD}" dt="2023-02-28T09:39:28.933" v="646" actId="5793"/>
        <pc:sldMkLst>
          <pc:docMk/>
          <pc:sldMk cId="524823487" sldId="260"/>
        </pc:sldMkLst>
        <pc:spChg chg="mod">
          <ac:chgData name="Maria Ashvini" userId="1f8334ccb4f1908a" providerId="LiveId" clId="{83107D8B-7546-4831-8A5B-EB137CC6A0BD}" dt="2023-02-28T09:39:28.933" v="646" actId="5793"/>
          <ac:spMkLst>
            <pc:docMk/>
            <pc:sldMk cId="524823487" sldId="260"/>
            <ac:spMk id="3" creationId="{0BBD6196-1A53-C606-DA45-1A34F915AC55}"/>
          </ac:spMkLst>
        </pc:spChg>
      </pc:sldChg>
      <pc:sldChg chg="modSp new mod">
        <pc:chgData name="Maria Ashvini" userId="1f8334ccb4f1908a" providerId="LiveId" clId="{83107D8B-7546-4831-8A5B-EB137CC6A0BD}" dt="2023-02-28T09:53:49.853" v="693" actId="20577"/>
        <pc:sldMkLst>
          <pc:docMk/>
          <pc:sldMk cId="2243422121" sldId="261"/>
        </pc:sldMkLst>
        <pc:spChg chg="mod">
          <ac:chgData name="Maria Ashvini" userId="1f8334ccb4f1908a" providerId="LiveId" clId="{83107D8B-7546-4831-8A5B-EB137CC6A0BD}" dt="2023-02-28T09:45:17.811" v="676" actId="20577"/>
          <ac:spMkLst>
            <pc:docMk/>
            <pc:sldMk cId="2243422121" sldId="261"/>
            <ac:spMk id="2" creationId="{4D9E433F-F3AC-B178-7D7E-BCC3C205FF4B}"/>
          </ac:spMkLst>
        </pc:spChg>
        <pc:spChg chg="mod">
          <ac:chgData name="Maria Ashvini" userId="1f8334ccb4f1908a" providerId="LiveId" clId="{83107D8B-7546-4831-8A5B-EB137CC6A0BD}" dt="2023-02-28T09:53:49.853" v="693" actId="20577"/>
          <ac:spMkLst>
            <pc:docMk/>
            <pc:sldMk cId="2243422121" sldId="261"/>
            <ac:spMk id="3" creationId="{35D83AB3-69F2-ABCD-DD43-5D57094CDAE7}"/>
          </ac:spMkLst>
        </pc:spChg>
      </pc:sldChg>
      <pc:sldChg chg="addSp delSp modSp new mod">
        <pc:chgData name="Maria Ashvini" userId="1f8334ccb4f1908a" providerId="LiveId" clId="{83107D8B-7546-4831-8A5B-EB137CC6A0BD}" dt="2023-02-28T09:55:33.269" v="732" actId="20577"/>
        <pc:sldMkLst>
          <pc:docMk/>
          <pc:sldMk cId="143156494" sldId="262"/>
        </pc:sldMkLst>
        <pc:spChg chg="mod">
          <ac:chgData name="Maria Ashvini" userId="1f8334ccb4f1908a" providerId="LiveId" clId="{83107D8B-7546-4831-8A5B-EB137CC6A0BD}" dt="2023-02-28T09:54:34.608" v="703" actId="27636"/>
          <ac:spMkLst>
            <pc:docMk/>
            <pc:sldMk cId="143156494" sldId="262"/>
            <ac:spMk id="2" creationId="{AC42065B-9863-62DC-339B-23BE7CA7128F}"/>
          </ac:spMkLst>
        </pc:spChg>
        <pc:spChg chg="mod">
          <ac:chgData name="Maria Ashvini" userId="1f8334ccb4f1908a" providerId="LiveId" clId="{83107D8B-7546-4831-8A5B-EB137CC6A0BD}" dt="2023-02-28T09:55:33.269" v="732" actId="20577"/>
          <ac:spMkLst>
            <pc:docMk/>
            <pc:sldMk cId="143156494" sldId="262"/>
            <ac:spMk id="3" creationId="{EDA04608-A7CD-6DE2-4363-AC47647D9D8C}"/>
          </ac:spMkLst>
        </pc:spChg>
        <pc:spChg chg="add del">
          <ac:chgData name="Maria Ashvini" userId="1f8334ccb4f1908a" providerId="LiveId" clId="{83107D8B-7546-4831-8A5B-EB137CC6A0BD}" dt="2023-02-28T09:54:28.741" v="701"/>
          <ac:spMkLst>
            <pc:docMk/>
            <pc:sldMk cId="143156494" sldId="262"/>
            <ac:spMk id="4" creationId="{BCCBCF37-5EEE-E072-EB36-F537F8A4ED4F}"/>
          </ac:spMkLst>
        </pc:spChg>
        <pc:spChg chg="add del">
          <ac:chgData name="Maria Ashvini" userId="1f8334ccb4f1908a" providerId="LiveId" clId="{83107D8B-7546-4831-8A5B-EB137CC6A0BD}" dt="2023-02-28T09:54:28.741" v="701"/>
          <ac:spMkLst>
            <pc:docMk/>
            <pc:sldMk cId="143156494" sldId="262"/>
            <ac:spMk id="5" creationId="{F2396C13-ED33-9EBA-32D0-0C8EBD8346F8}"/>
          </ac:spMkLst>
        </pc:spChg>
        <pc:spChg chg="add del">
          <ac:chgData name="Maria Ashvini" userId="1f8334ccb4f1908a" providerId="LiveId" clId="{83107D8B-7546-4831-8A5B-EB137CC6A0BD}" dt="2023-02-28T09:54:28.741" v="701"/>
          <ac:spMkLst>
            <pc:docMk/>
            <pc:sldMk cId="143156494" sldId="262"/>
            <ac:spMk id="6" creationId="{BE3A6408-C9A8-DDD9-5F96-487109AFFDCB}"/>
          </ac:spMkLst>
        </pc:spChg>
        <pc:spChg chg="add del">
          <ac:chgData name="Maria Ashvini" userId="1f8334ccb4f1908a" providerId="LiveId" clId="{83107D8B-7546-4831-8A5B-EB137CC6A0BD}" dt="2023-02-28T09:54:46.534" v="708"/>
          <ac:spMkLst>
            <pc:docMk/>
            <pc:sldMk cId="143156494" sldId="262"/>
            <ac:spMk id="7" creationId="{1CB1C716-6A5B-413C-2D21-0AA9CAB45FC7}"/>
          </ac:spMkLst>
        </pc:spChg>
        <pc:spChg chg="add del">
          <ac:chgData name="Maria Ashvini" userId="1f8334ccb4f1908a" providerId="LiveId" clId="{83107D8B-7546-4831-8A5B-EB137CC6A0BD}" dt="2023-02-28T09:54:46.534" v="708"/>
          <ac:spMkLst>
            <pc:docMk/>
            <pc:sldMk cId="143156494" sldId="262"/>
            <ac:spMk id="8" creationId="{1EDD5CD8-24A4-E3C1-6C2A-D2E664C4D736}"/>
          </ac:spMkLst>
        </pc:spChg>
        <pc:spChg chg="add del">
          <ac:chgData name="Maria Ashvini" userId="1f8334ccb4f1908a" providerId="LiveId" clId="{83107D8B-7546-4831-8A5B-EB137CC6A0BD}" dt="2023-02-28T09:54:46.534" v="708"/>
          <ac:spMkLst>
            <pc:docMk/>
            <pc:sldMk cId="143156494" sldId="262"/>
            <ac:spMk id="9" creationId="{2301BFAB-6A1B-FE38-6606-46E30C0E2ACD}"/>
          </ac:spMkLst>
        </pc:spChg>
      </pc:sldChg>
      <pc:sldChg chg="addSp delSp modSp new mod">
        <pc:chgData name="Maria Ashvini" userId="1f8334ccb4f1908a" providerId="LiveId" clId="{83107D8B-7546-4831-8A5B-EB137CC6A0BD}" dt="2023-02-28T09:58:09.639" v="774" actId="5793"/>
        <pc:sldMkLst>
          <pc:docMk/>
          <pc:sldMk cId="2318968932" sldId="263"/>
        </pc:sldMkLst>
        <pc:spChg chg="mod">
          <ac:chgData name="Maria Ashvini" userId="1f8334ccb4f1908a" providerId="LiveId" clId="{83107D8B-7546-4831-8A5B-EB137CC6A0BD}" dt="2023-02-28T09:58:09.639" v="774" actId="5793"/>
          <ac:spMkLst>
            <pc:docMk/>
            <pc:sldMk cId="2318968932" sldId="263"/>
            <ac:spMk id="3" creationId="{3A6051E5-E533-F7E6-8443-FC3BD2CE47E8}"/>
          </ac:spMkLst>
        </pc:spChg>
        <pc:spChg chg="add del">
          <ac:chgData name="Maria Ashvini" userId="1f8334ccb4f1908a" providerId="LiveId" clId="{83107D8B-7546-4831-8A5B-EB137CC6A0BD}" dt="2023-02-28T09:54:22.559" v="698"/>
          <ac:spMkLst>
            <pc:docMk/>
            <pc:sldMk cId="2318968932" sldId="263"/>
            <ac:spMk id="4" creationId="{522D7EAF-EFB1-2138-757B-1A8936AF6FCB}"/>
          </ac:spMkLst>
        </pc:spChg>
        <pc:spChg chg="add del">
          <ac:chgData name="Maria Ashvini" userId="1f8334ccb4f1908a" providerId="LiveId" clId="{83107D8B-7546-4831-8A5B-EB137CC6A0BD}" dt="2023-02-28T09:54:22.559" v="698"/>
          <ac:spMkLst>
            <pc:docMk/>
            <pc:sldMk cId="2318968932" sldId="263"/>
            <ac:spMk id="5" creationId="{8D7DCEEC-4B8D-D892-DDBB-D915799FEAA8}"/>
          </ac:spMkLst>
        </pc:spChg>
        <pc:spChg chg="add del">
          <ac:chgData name="Maria Ashvini" userId="1f8334ccb4f1908a" providerId="LiveId" clId="{83107D8B-7546-4831-8A5B-EB137CC6A0BD}" dt="2023-02-28T09:54:22.559" v="698"/>
          <ac:spMkLst>
            <pc:docMk/>
            <pc:sldMk cId="2318968932" sldId="263"/>
            <ac:spMk id="6" creationId="{14279508-CEAC-60FB-2C3B-84BBA32A9F76}"/>
          </ac:spMkLst>
        </pc:spChg>
      </pc:sldChg>
      <pc:sldChg chg="addSp delSp modSp new mod">
        <pc:chgData name="Maria Ashvini" userId="1f8334ccb4f1908a" providerId="LiveId" clId="{83107D8B-7546-4831-8A5B-EB137CC6A0BD}" dt="2023-02-28T10:00:10.686" v="787" actId="14100"/>
        <pc:sldMkLst>
          <pc:docMk/>
          <pc:sldMk cId="495582589" sldId="264"/>
        </pc:sldMkLst>
        <pc:spChg chg="del">
          <ac:chgData name="Maria Ashvini" userId="1f8334ccb4f1908a" providerId="LiveId" clId="{83107D8B-7546-4831-8A5B-EB137CC6A0BD}" dt="2023-02-28T09:59:23.267" v="776"/>
          <ac:spMkLst>
            <pc:docMk/>
            <pc:sldMk cId="495582589" sldId="264"/>
            <ac:spMk id="3" creationId="{6FA4CD65-1876-3135-8C9E-3AAC802DB710}"/>
          </ac:spMkLst>
        </pc:spChg>
        <pc:spChg chg="add mod">
          <ac:chgData name="Maria Ashvini" userId="1f8334ccb4f1908a" providerId="LiveId" clId="{83107D8B-7546-4831-8A5B-EB137CC6A0BD}" dt="2023-02-28T09:59:50.673" v="783" actId="14100"/>
          <ac:spMkLst>
            <pc:docMk/>
            <pc:sldMk cId="495582589" sldId="264"/>
            <ac:spMk id="5" creationId="{E7797E1F-8B65-2F9E-EE3A-E170D9A38976}"/>
          </ac:spMkLst>
        </pc:spChg>
        <pc:graphicFrameChg chg="add mod modGraphic">
          <ac:chgData name="Maria Ashvini" userId="1f8334ccb4f1908a" providerId="LiveId" clId="{83107D8B-7546-4831-8A5B-EB137CC6A0BD}" dt="2023-02-28T10:00:10.686" v="787" actId="14100"/>
          <ac:graphicFrameMkLst>
            <pc:docMk/>
            <pc:sldMk cId="495582589" sldId="264"/>
            <ac:graphicFrameMk id="4" creationId="{3F53B5B7-9C23-88B0-E1DE-E265D81CB7DF}"/>
          </ac:graphicFrameMkLst>
        </pc:graphicFrameChg>
      </pc:sldChg>
      <pc:sldChg chg="modSp new mod">
        <pc:chgData name="Maria Ashvini" userId="1f8334ccb4f1908a" providerId="LiveId" clId="{83107D8B-7546-4831-8A5B-EB137CC6A0BD}" dt="2023-02-28T10:02:08.341" v="850" actId="14100"/>
        <pc:sldMkLst>
          <pc:docMk/>
          <pc:sldMk cId="3651448079" sldId="265"/>
        </pc:sldMkLst>
        <pc:spChg chg="mod">
          <ac:chgData name="Maria Ashvini" userId="1f8334ccb4f1908a" providerId="LiveId" clId="{83107D8B-7546-4831-8A5B-EB137CC6A0BD}" dt="2023-02-28T10:01:36.433" v="806" actId="20577"/>
          <ac:spMkLst>
            <pc:docMk/>
            <pc:sldMk cId="3651448079" sldId="265"/>
            <ac:spMk id="2" creationId="{95CCF48F-1DD2-4350-A1A2-AAA1B5D86998}"/>
          </ac:spMkLst>
        </pc:spChg>
        <pc:spChg chg="mod">
          <ac:chgData name="Maria Ashvini" userId="1f8334ccb4f1908a" providerId="LiveId" clId="{83107D8B-7546-4831-8A5B-EB137CC6A0BD}" dt="2023-02-28T10:02:08.341" v="850" actId="14100"/>
          <ac:spMkLst>
            <pc:docMk/>
            <pc:sldMk cId="3651448079" sldId="265"/>
            <ac:spMk id="3" creationId="{C7E06CBA-4A1B-0602-AC1A-FF3C3CBFCFB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40B62-C917-0DC3-4473-DAFB3A557F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A64F11-3986-B777-EB4B-1847ABDCB0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4B2E58-4468-1ED9-F074-31BCAB84A3D1}"/>
              </a:ext>
            </a:extLst>
          </p:cNvPr>
          <p:cNvSpPr>
            <a:spLocks noGrp="1"/>
          </p:cNvSpPr>
          <p:nvPr>
            <p:ph type="dt" sz="half" idx="10"/>
          </p:nvPr>
        </p:nvSpPr>
        <p:spPr/>
        <p:txBody>
          <a:bodyPr/>
          <a:lstStyle/>
          <a:p>
            <a:fld id="{D9FCC278-5052-4D40-B7A1-DC4EBC8DE62E}" type="datetimeFigureOut">
              <a:rPr lang="en-US" smtClean="0"/>
              <a:t>2/28/2023</a:t>
            </a:fld>
            <a:endParaRPr lang="en-US"/>
          </a:p>
        </p:txBody>
      </p:sp>
      <p:sp>
        <p:nvSpPr>
          <p:cNvPr id="5" name="Footer Placeholder 4">
            <a:extLst>
              <a:ext uri="{FF2B5EF4-FFF2-40B4-BE49-F238E27FC236}">
                <a16:creationId xmlns:a16="http://schemas.microsoft.com/office/drawing/2014/main" id="{6CF7A5C2-22DC-508D-22BC-D27B96FBAE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76888B-7DC5-A967-57F4-D71384029247}"/>
              </a:ext>
            </a:extLst>
          </p:cNvPr>
          <p:cNvSpPr>
            <a:spLocks noGrp="1"/>
          </p:cNvSpPr>
          <p:nvPr>
            <p:ph type="sldNum" sz="quarter" idx="12"/>
          </p:nvPr>
        </p:nvSpPr>
        <p:spPr/>
        <p:txBody>
          <a:bodyPr/>
          <a:lstStyle/>
          <a:p>
            <a:fld id="{47D8CC98-7083-4A9A-B41F-C95878A0E7E6}" type="slidenum">
              <a:rPr lang="en-US" smtClean="0"/>
              <a:t>‹#›</a:t>
            </a:fld>
            <a:endParaRPr lang="en-US"/>
          </a:p>
        </p:txBody>
      </p:sp>
    </p:spTree>
    <p:extLst>
      <p:ext uri="{BB962C8B-B14F-4D97-AF65-F5344CB8AC3E}">
        <p14:creationId xmlns:p14="http://schemas.microsoft.com/office/powerpoint/2010/main" val="2471483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14647-4F5E-0FF1-4B68-A3822E508F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23BAC5-F895-A4D5-F85A-D9860A4D48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DB4901-037C-24E1-108B-91DB6383CC4C}"/>
              </a:ext>
            </a:extLst>
          </p:cNvPr>
          <p:cNvSpPr>
            <a:spLocks noGrp="1"/>
          </p:cNvSpPr>
          <p:nvPr>
            <p:ph type="dt" sz="half" idx="10"/>
          </p:nvPr>
        </p:nvSpPr>
        <p:spPr/>
        <p:txBody>
          <a:bodyPr/>
          <a:lstStyle/>
          <a:p>
            <a:fld id="{D9FCC278-5052-4D40-B7A1-DC4EBC8DE62E}" type="datetimeFigureOut">
              <a:rPr lang="en-US" smtClean="0"/>
              <a:t>2/28/2023</a:t>
            </a:fld>
            <a:endParaRPr lang="en-US"/>
          </a:p>
        </p:txBody>
      </p:sp>
      <p:sp>
        <p:nvSpPr>
          <p:cNvPr id="5" name="Footer Placeholder 4">
            <a:extLst>
              <a:ext uri="{FF2B5EF4-FFF2-40B4-BE49-F238E27FC236}">
                <a16:creationId xmlns:a16="http://schemas.microsoft.com/office/drawing/2014/main" id="{14D1DC20-4E45-AF1B-BDEA-5AE9C465AA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0F58E4-E22A-8A23-F37D-F4EC92C9B08D}"/>
              </a:ext>
            </a:extLst>
          </p:cNvPr>
          <p:cNvSpPr>
            <a:spLocks noGrp="1"/>
          </p:cNvSpPr>
          <p:nvPr>
            <p:ph type="sldNum" sz="quarter" idx="12"/>
          </p:nvPr>
        </p:nvSpPr>
        <p:spPr/>
        <p:txBody>
          <a:bodyPr/>
          <a:lstStyle/>
          <a:p>
            <a:fld id="{47D8CC98-7083-4A9A-B41F-C95878A0E7E6}" type="slidenum">
              <a:rPr lang="en-US" smtClean="0"/>
              <a:t>‹#›</a:t>
            </a:fld>
            <a:endParaRPr lang="en-US"/>
          </a:p>
        </p:txBody>
      </p:sp>
    </p:spTree>
    <p:extLst>
      <p:ext uri="{BB962C8B-B14F-4D97-AF65-F5344CB8AC3E}">
        <p14:creationId xmlns:p14="http://schemas.microsoft.com/office/powerpoint/2010/main" val="409020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DB4A11-23E9-3C25-9535-306BE30F2B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9DA2CC-5D27-57CC-65AB-16FEE41731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B0B49B-30AA-54B5-FC32-7FDD18699C2D}"/>
              </a:ext>
            </a:extLst>
          </p:cNvPr>
          <p:cNvSpPr>
            <a:spLocks noGrp="1"/>
          </p:cNvSpPr>
          <p:nvPr>
            <p:ph type="dt" sz="half" idx="10"/>
          </p:nvPr>
        </p:nvSpPr>
        <p:spPr/>
        <p:txBody>
          <a:bodyPr/>
          <a:lstStyle/>
          <a:p>
            <a:fld id="{D9FCC278-5052-4D40-B7A1-DC4EBC8DE62E}" type="datetimeFigureOut">
              <a:rPr lang="en-US" smtClean="0"/>
              <a:t>2/28/2023</a:t>
            </a:fld>
            <a:endParaRPr lang="en-US"/>
          </a:p>
        </p:txBody>
      </p:sp>
      <p:sp>
        <p:nvSpPr>
          <p:cNvPr id="5" name="Footer Placeholder 4">
            <a:extLst>
              <a:ext uri="{FF2B5EF4-FFF2-40B4-BE49-F238E27FC236}">
                <a16:creationId xmlns:a16="http://schemas.microsoft.com/office/drawing/2014/main" id="{A312F25E-78D4-12E6-477C-0F74CEC3E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C2332D-4B0E-9B39-A967-6378270AC23E}"/>
              </a:ext>
            </a:extLst>
          </p:cNvPr>
          <p:cNvSpPr>
            <a:spLocks noGrp="1"/>
          </p:cNvSpPr>
          <p:nvPr>
            <p:ph type="sldNum" sz="quarter" idx="12"/>
          </p:nvPr>
        </p:nvSpPr>
        <p:spPr/>
        <p:txBody>
          <a:bodyPr/>
          <a:lstStyle/>
          <a:p>
            <a:fld id="{47D8CC98-7083-4A9A-B41F-C95878A0E7E6}" type="slidenum">
              <a:rPr lang="en-US" smtClean="0"/>
              <a:t>‹#›</a:t>
            </a:fld>
            <a:endParaRPr lang="en-US"/>
          </a:p>
        </p:txBody>
      </p:sp>
    </p:spTree>
    <p:extLst>
      <p:ext uri="{BB962C8B-B14F-4D97-AF65-F5344CB8AC3E}">
        <p14:creationId xmlns:p14="http://schemas.microsoft.com/office/powerpoint/2010/main" val="1193817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654E0-918A-D1AE-2B79-4286FE9137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795CAF-8203-A064-8305-ED4BE67E8B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33C49A-48DE-BE59-B5D2-AA09F42DD3EF}"/>
              </a:ext>
            </a:extLst>
          </p:cNvPr>
          <p:cNvSpPr>
            <a:spLocks noGrp="1"/>
          </p:cNvSpPr>
          <p:nvPr>
            <p:ph type="dt" sz="half" idx="10"/>
          </p:nvPr>
        </p:nvSpPr>
        <p:spPr/>
        <p:txBody>
          <a:bodyPr/>
          <a:lstStyle/>
          <a:p>
            <a:fld id="{D9FCC278-5052-4D40-B7A1-DC4EBC8DE62E}" type="datetimeFigureOut">
              <a:rPr lang="en-US" smtClean="0"/>
              <a:t>2/28/2023</a:t>
            </a:fld>
            <a:endParaRPr lang="en-US"/>
          </a:p>
        </p:txBody>
      </p:sp>
      <p:sp>
        <p:nvSpPr>
          <p:cNvPr id="5" name="Footer Placeholder 4">
            <a:extLst>
              <a:ext uri="{FF2B5EF4-FFF2-40B4-BE49-F238E27FC236}">
                <a16:creationId xmlns:a16="http://schemas.microsoft.com/office/drawing/2014/main" id="{EC561129-747F-12B2-CA7E-0493B5D27B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85C876-B7D4-F124-450C-56FDA8F2D4CE}"/>
              </a:ext>
            </a:extLst>
          </p:cNvPr>
          <p:cNvSpPr>
            <a:spLocks noGrp="1"/>
          </p:cNvSpPr>
          <p:nvPr>
            <p:ph type="sldNum" sz="quarter" idx="12"/>
          </p:nvPr>
        </p:nvSpPr>
        <p:spPr/>
        <p:txBody>
          <a:bodyPr/>
          <a:lstStyle/>
          <a:p>
            <a:fld id="{47D8CC98-7083-4A9A-B41F-C95878A0E7E6}" type="slidenum">
              <a:rPr lang="en-US" smtClean="0"/>
              <a:t>‹#›</a:t>
            </a:fld>
            <a:endParaRPr lang="en-US"/>
          </a:p>
        </p:txBody>
      </p:sp>
    </p:spTree>
    <p:extLst>
      <p:ext uri="{BB962C8B-B14F-4D97-AF65-F5344CB8AC3E}">
        <p14:creationId xmlns:p14="http://schemas.microsoft.com/office/powerpoint/2010/main" val="3983184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2B4C4-211F-1BBF-2462-61557F3647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C1A471-C2C1-DDCB-BC85-34C88681D0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852472-CB38-2C87-4CEF-4BE53ABB30CD}"/>
              </a:ext>
            </a:extLst>
          </p:cNvPr>
          <p:cNvSpPr>
            <a:spLocks noGrp="1"/>
          </p:cNvSpPr>
          <p:nvPr>
            <p:ph type="dt" sz="half" idx="10"/>
          </p:nvPr>
        </p:nvSpPr>
        <p:spPr/>
        <p:txBody>
          <a:bodyPr/>
          <a:lstStyle/>
          <a:p>
            <a:fld id="{D9FCC278-5052-4D40-B7A1-DC4EBC8DE62E}" type="datetimeFigureOut">
              <a:rPr lang="en-US" smtClean="0"/>
              <a:t>2/28/2023</a:t>
            </a:fld>
            <a:endParaRPr lang="en-US"/>
          </a:p>
        </p:txBody>
      </p:sp>
      <p:sp>
        <p:nvSpPr>
          <p:cNvPr id="5" name="Footer Placeholder 4">
            <a:extLst>
              <a:ext uri="{FF2B5EF4-FFF2-40B4-BE49-F238E27FC236}">
                <a16:creationId xmlns:a16="http://schemas.microsoft.com/office/drawing/2014/main" id="{8F050E88-1CD6-973F-3225-EE018E7AD9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A7B374-0112-89B1-02E9-D5DADE9B0057}"/>
              </a:ext>
            </a:extLst>
          </p:cNvPr>
          <p:cNvSpPr>
            <a:spLocks noGrp="1"/>
          </p:cNvSpPr>
          <p:nvPr>
            <p:ph type="sldNum" sz="quarter" idx="12"/>
          </p:nvPr>
        </p:nvSpPr>
        <p:spPr/>
        <p:txBody>
          <a:bodyPr/>
          <a:lstStyle/>
          <a:p>
            <a:fld id="{47D8CC98-7083-4A9A-B41F-C95878A0E7E6}" type="slidenum">
              <a:rPr lang="en-US" smtClean="0"/>
              <a:t>‹#›</a:t>
            </a:fld>
            <a:endParaRPr lang="en-US"/>
          </a:p>
        </p:txBody>
      </p:sp>
    </p:spTree>
    <p:extLst>
      <p:ext uri="{BB962C8B-B14F-4D97-AF65-F5344CB8AC3E}">
        <p14:creationId xmlns:p14="http://schemas.microsoft.com/office/powerpoint/2010/main" val="1180998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5314-F9CB-0E36-6CD7-029EE9DE82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53F03F-8AB8-0526-72EB-973CF7D471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1D883D-652E-1131-2451-D5D4998533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42FB72-F8F3-22E3-AA94-6D85A100FA61}"/>
              </a:ext>
            </a:extLst>
          </p:cNvPr>
          <p:cNvSpPr>
            <a:spLocks noGrp="1"/>
          </p:cNvSpPr>
          <p:nvPr>
            <p:ph type="dt" sz="half" idx="10"/>
          </p:nvPr>
        </p:nvSpPr>
        <p:spPr/>
        <p:txBody>
          <a:bodyPr/>
          <a:lstStyle/>
          <a:p>
            <a:fld id="{D9FCC278-5052-4D40-B7A1-DC4EBC8DE62E}" type="datetimeFigureOut">
              <a:rPr lang="en-US" smtClean="0"/>
              <a:t>2/28/2023</a:t>
            </a:fld>
            <a:endParaRPr lang="en-US"/>
          </a:p>
        </p:txBody>
      </p:sp>
      <p:sp>
        <p:nvSpPr>
          <p:cNvPr id="6" name="Footer Placeholder 5">
            <a:extLst>
              <a:ext uri="{FF2B5EF4-FFF2-40B4-BE49-F238E27FC236}">
                <a16:creationId xmlns:a16="http://schemas.microsoft.com/office/drawing/2014/main" id="{B90D802E-3CB8-27B3-CA97-8FC45ED217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BEA089-744D-3CF2-B510-4B99908F0028}"/>
              </a:ext>
            </a:extLst>
          </p:cNvPr>
          <p:cNvSpPr>
            <a:spLocks noGrp="1"/>
          </p:cNvSpPr>
          <p:nvPr>
            <p:ph type="sldNum" sz="quarter" idx="12"/>
          </p:nvPr>
        </p:nvSpPr>
        <p:spPr/>
        <p:txBody>
          <a:bodyPr/>
          <a:lstStyle/>
          <a:p>
            <a:fld id="{47D8CC98-7083-4A9A-B41F-C95878A0E7E6}" type="slidenum">
              <a:rPr lang="en-US" smtClean="0"/>
              <a:t>‹#›</a:t>
            </a:fld>
            <a:endParaRPr lang="en-US"/>
          </a:p>
        </p:txBody>
      </p:sp>
    </p:spTree>
    <p:extLst>
      <p:ext uri="{BB962C8B-B14F-4D97-AF65-F5344CB8AC3E}">
        <p14:creationId xmlns:p14="http://schemas.microsoft.com/office/powerpoint/2010/main" val="692193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6DAB9-06A8-FB9B-08C8-4BBD45C470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38FCD4-D703-9D62-852E-FAD9AC7269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ACCE87-DD60-68F9-05BF-7392DFB43F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F8B5EF-266B-3A6B-8786-9E4343241E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592DE3-1C17-0751-1607-0874E785A3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3987FD-1787-99C9-C24A-EED3ED700C22}"/>
              </a:ext>
            </a:extLst>
          </p:cNvPr>
          <p:cNvSpPr>
            <a:spLocks noGrp="1"/>
          </p:cNvSpPr>
          <p:nvPr>
            <p:ph type="dt" sz="half" idx="10"/>
          </p:nvPr>
        </p:nvSpPr>
        <p:spPr/>
        <p:txBody>
          <a:bodyPr/>
          <a:lstStyle/>
          <a:p>
            <a:fld id="{D9FCC278-5052-4D40-B7A1-DC4EBC8DE62E}" type="datetimeFigureOut">
              <a:rPr lang="en-US" smtClean="0"/>
              <a:t>2/28/2023</a:t>
            </a:fld>
            <a:endParaRPr lang="en-US"/>
          </a:p>
        </p:txBody>
      </p:sp>
      <p:sp>
        <p:nvSpPr>
          <p:cNvPr id="8" name="Footer Placeholder 7">
            <a:extLst>
              <a:ext uri="{FF2B5EF4-FFF2-40B4-BE49-F238E27FC236}">
                <a16:creationId xmlns:a16="http://schemas.microsoft.com/office/drawing/2014/main" id="{F50031EF-9B12-B42F-E9A3-DA2ED7B8CA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96DA97-38C5-0E7B-A9FC-F04143E50B7C}"/>
              </a:ext>
            </a:extLst>
          </p:cNvPr>
          <p:cNvSpPr>
            <a:spLocks noGrp="1"/>
          </p:cNvSpPr>
          <p:nvPr>
            <p:ph type="sldNum" sz="quarter" idx="12"/>
          </p:nvPr>
        </p:nvSpPr>
        <p:spPr/>
        <p:txBody>
          <a:bodyPr/>
          <a:lstStyle/>
          <a:p>
            <a:fld id="{47D8CC98-7083-4A9A-B41F-C95878A0E7E6}" type="slidenum">
              <a:rPr lang="en-US" smtClean="0"/>
              <a:t>‹#›</a:t>
            </a:fld>
            <a:endParaRPr lang="en-US"/>
          </a:p>
        </p:txBody>
      </p:sp>
    </p:spTree>
    <p:extLst>
      <p:ext uri="{BB962C8B-B14F-4D97-AF65-F5344CB8AC3E}">
        <p14:creationId xmlns:p14="http://schemas.microsoft.com/office/powerpoint/2010/main" val="318409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0D7EB-D61D-B8A1-A828-88536E9536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032E98-0C3A-904C-6A5D-25A49C8E2618}"/>
              </a:ext>
            </a:extLst>
          </p:cNvPr>
          <p:cNvSpPr>
            <a:spLocks noGrp="1"/>
          </p:cNvSpPr>
          <p:nvPr>
            <p:ph type="dt" sz="half" idx="10"/>
          </p:nvPr>
        </p:nvSpPr>
        <p:spPr/>
        <p:txBody>
          <a:bodyPr/>
          <a:lstStyle/>
          <a:p>
            <a:fld id="{D9FCC278-5052-4D40-B7A1-DC4EBC8DE62E}" type="datetimeFigureOut">
              <a:rPr lang="en-US" smtClean="0"/>
              <a:t>2/28/2023</a:t>
            </a:fld>
            <a:endParaRPr lang="en-US"/>
          </a:p>
        </p:txBody>
      </p:sp>
      <p:sp>
        <p:nvSpPr>
          <p:cNvPr id="4" name="Footer Placeholder 3">
            <a:extLst>
              <a:ext uri="{FF2B5EF4-FFF2-40B4-BE49-F238E27FC236}">
                <a16:creationId xmlns:a16="http://schemas.microsoft.com/office/drawing/2014/main" id="{D066F4DA-043F-2358-598A-AA62261D7E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94AFBD-BEBC-CB7A-CE9A-65251F211569}"/>
              </a:ext>
            </a:extLst>
          </p:cNvPr>
          <p:cNvSpPr>
            <a:spLocks noGrp="1"/>
          </p:cNvSpPr>
          <p:nvPr>
            <p:ph type="sldNum" sz="quarter" idx="12"/>
          </p:nvPr>
        </p:nvSpPr>
        <p:spPr/>
        <p:txBody>
          <a:bodyPr/>
          <a:lstStyle/>
          <a:p>
            <a:fld id="{47D8CC98-7083-4A9A-B41F-C95878A0E7E6}" type="slidenum">
              <a:rPr lang="en-US" smtClean="0"/>
              <a:t>‹#›</a:t>
            </a:fld>
            <a:endParaRPr lang="en-US"/>
          </a:p>
        </p:txBody>
      </p:sp>
    </p:spTree>
    <p:extLst>
      <p:ext uri="{BB962C8B-B14F-4D97-AF65-F5344CB8AC3E}">
        <p14:creationId xmlns:p14="http://schemas.microsoft.com/office/powerpoint/2010/main" val="2923390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6FF587-3317-1135-EC09-14B15EBB5E1F}"/>
              </a:ext>
            </a:extLst>
          </p:cNvPr>
          <p:cNvSpPr>
            <a:spLocks noGrp="1"/>
          </p:cNvSpPr>
          <p:nvPr>
            <p:ph type="dt" sz="half" idx="10"/>
          </p:nvPr>
        </p:nvSpPr>
        <p:spPr/>
        <p:txBody>
          <a:bodyPr/>
          <a:lstStyle/>
          <a:p>
            <a:fld id="{D9FCC278-5052-4D40-B7A1-DC4EBC8DE62E}" type="datetimeFigureOut">
              <a:rPr lang="en-US" smtClean="0"/>
              <a:t>2/28/2023</a:t>
            </a:fld>
            <a:endParaRPr lang="en-US"/>
          </a:p>
        </p:txBody>
      </p:sp>
      <p:sp>
        <p:nvSpPr>
          <p:cNvPr id="3" name="Footer Placeholder 2">
            <a:extLst>
              <a:ext uri="{FF2B5EF4-FFF2-40B4-BE49-F238E27FC236}">
                <a16:creationId xmlns:a16="http://schemas.microsoft.com/office/drawing/2014/main" id="{3ABC9329-ED15-1741-3AA5-65EB81B654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74FBCF-D355-7A79-8CFE-54B5A9661899}"/>
              </a:ext>
            </a:extLst>
          </p:cNvPr>
          <p:cNvSpPr>
            <a:spLocks noGrp="1"/>
          </p:cNvSpPr>
          <p:nvPr>
            <p:ph type="sldNum" sz="quarter" idx="12"/>
          </p:nvPr>
        </p:nvSpPr>
        <p:spPr/>
        <p:txBody>
          <a:bodyPr/>
          <a:lstStyle/>
          <a:p>
            <a:fld id="{47D8CC98-7083-4A9A-B41F-C95878A0E7E6}" type="slidenum">
              <a:rPr lang="en-US" smtClean="0"/>
              <a:t>‹#›</a:t>
            </a:fld>
            <a:endParaRPr lang="en-US"/>
          </a:p>
        </p:txBody>
      </p:sp>
    </p:spTree>
    <p:extLst>
      <p:ext uri="{BB962C8B-B14F-4D97-AF65-F5344CB8AC3E}">
        <p14:creationId xmlns:p14="http://schemas.microsoft.com/office/powerpoint/2010/main" val="423372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6D089-1EB7-2777-6BBE-ED9FCBD6DD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527A0C-0FA6-D2EE-46D3-F9980B0697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2DEA3F-E3A2-EAD4-FC1C-1F841DF76D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3C898E-AC19-7581-D296-ECB9118FC0EF}"/>
              </a:ext>
            </a:extLst>
          </p:cNvPr>
          <p:cNvSpPr>
            <a:spLocks noGrp="1"/>
          </p:cNvSpPr>
          <p:nvPr>
            <p:ph type="dt" sz="half" idx="10"/>
          </p:nvPr>
        </p:nvSpPr>
        <p:spPr/>
        <p:txBody>
          <a:bodyPr/>
          <a:lstStyle/>
          <a:p>
            <a:fld id="{D9FCC278-5052-4D40-B7A1-DC4EBC8DE62E}" type="datetimeFigureOut">
              <a:rPr lang="en-US" smtClean="0"/>
              <a:t>2/28/2023</a:t>
            </a:fld>
            <a:endParaRPr lang="en-US"/>
          </a:p>
        </p:txBody>
      </p:sp>
      <p:sp>
        <p:nvSpPr>
          <p:cNvPr id="6" name="Footer Placeholder 5">
            <a:extLst>
              <a:ext uri="{FF2B5EF4-FFF2-40B4-BE49-F238E27FC236}">
                <a16:creationId xmlns:a16="http://schemas.microsoft.com/office/drawing/2014/main" id="{8EF91EEA-26C3-86AA-DD1B-8AE661EAFA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6C4023-0162-E6A6-649E-7F14E2A3C120}"/>
              </a:ext>
            </a:extLst>
          </p:cNvPr>
          <p:cNvSpPr>
            <a:spLocks noGrp="1"/>
          </p:cNvSpPr>
          <p:nvPr>
            <p:ph type="sldNum" sz="quarter" idx="12"/>
          </p:nvPr>
        </p:nvSpPr>
        <p:spPr/>
        <p:txBody>
          <a:bodyPr/>
          <a:lstStyle/>
          <a:p>
            <a:fld id="{47D8CC98-7083-4A9A-B41F-C95878A0E7E6}" type="slidenum">
              <a:rPr lang="en-US" smtClean="0"/>
              <a:t>‹#›</a:t>
            </a:fld>
            <a:endParaRPr lang="en-US"/>
          </a:p>
        </p:txBody>
      </p:sp>
    </p:spTree>
    <p:extLst>
      <p:ext uri="{BB962C8B-B14F-4D97-AF65-F5344CB8AC3E}">
        <p14:creationId xmlns:p14="http://schemas.microsoft.com/office/powerpoint/2010/main" val="1342601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3F0D6-B9FE-B049-7647-D4A7EDA072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47D5FF-5C31-3EC1-83B2-E089BFBFFF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66C737-14A1-72A3-941C-2783BEDE60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E834BD-6524-A529-3F5A-157FB413C2DE}"/>
              </a:ext>
            </a:extLst>
          </p:cNvPr>
          <p:cNvSpPr>
            <a:spLocks noGrp="1"/>
          </p:cNvSpPr>
          <p:nvPr>
            <p:ph type="dt" sz="half" idx="10"/>
          </p:nvPr>
        </p:nvSpPr>
        <p:spPr/>
        <p:txBody>
          <a:bodyPr/>
          <a:lstStyle/>
          <a:p>
            <a:fld id="{D9FCC278-5052-4D40-B7A1-DC4EBC8DE62E}" type="datetimeFigureOut">
              <a:rPr lang="en-US" smtClean="0"/>
              <a:t>2/28/2023</a:t>
            </a:fld>
            <a:endParaRPr lang="en-US"/>
          </a:p>
        </p:txBody>
      </p:sp>
      <p:sp>
        <p:nvSpPr>
          <p:cNvPr id="6" name="Footer Placeholder 5">
            <a:extLst>
              <a:ext uri="{FF2B5EF4-FFF2-40B4-BE49-F238E27FC236}">
                <a16:creationId xmlns:a16="http://schemas.microsoft.com/office/drawing/2014/main" id="{7880C3C6-9ACF-4D52-2837-6E9DDA001E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CAB72E-7569-6760-2FE9-A8FF168C06AE}"/>
              </a:ext>
            </a:extLst>
          </p:cNvPr>
          <p:cNvSpPr>
            <a:spLocks noGrp="1"/>
          </p:cNvSpPr>
          <p:nvPr>
            <p:ph type="sldNum" sz="quarter" idx="12"/>
          </p:nvPr>
        </p:nvSpPr>
        <p:spPr/>
        <p:txBody>
          <a:bodyPr/>
          <a:lstStyle/>
          <a:p>
            <a:fld id="{47D8CC98-7083-4A9A-B41F-C95878A0E7E6}" type="slidenum">
              <a:rPr lang="en-US" smtClean="0"/>
              <a:t>‹#›</a:t>
            </a:fld>
            <a:endParaRPr lang="en-US"/>
          </a:p>
        </p:txBody>
      </p:sp>
    </p:spTree>
    <p:extLst>
      <p:ext uri="{BB962C8B-B14F-4D97-AF65-F5344CB8AC3E}">
        <p14:creationId xmlns:p14="http://schemas.microsoft.com/office/powerpoint/2010/main" val="1962677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3A18FF-990E-0602-CA0E-52656607B6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88842D-7FEF-454C-9EDF-BD1D2E6D45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671B84-6565-9055-B9F0-5C29CF6137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CC278-5052-4D40-B7A1-DC4EBC8DE62E}" type="datetimeFigureOut">
              <a:rPr lang="en-US" smtClean="0"/>
              <a:t>2/28/2023</a:t>
            </a:fld>
            <a:endParaRPr lang="en-US"/>
          </a:p>
        </p:txBody>
      </p:sp>
      <p:sp>
        <p:nvSpPr>
          <p:cNvPr id="5" name="Footer Placeholder 4">
            <a:extLst>
              <a:ext uri="{FF2B5EF4-FFF2-40B4-BE49-F238E27FC236}">
                <a16:creationId xmlns:a16="http://schemas.microsoft.com/office/drawing/2014/main" id="{F7E32052-9903-EB29-4EDC-B2B26DC08E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EEA63D-C3B7-27C6-3C11-89766C6C18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8CC98-7083-4A9A-B41F-C95878A0E7E6}" type="slidenum">
              <a:rPr lang="en-US" smtClean="0"/>
              <a:t>‹#›</a:t>
            </a:fld>
            <a:endParaRPr lang="en-US"/>
          </a:p>
        </p:txBody>
      </p:sp>
    </p:spTree>
    <p:extLst>
      <p:ext uri="{BB962C8B-B14F-4D97-AF65-F5344CB8AC3E}">
        <p14:creationId xmlns:p14="http://schemas.microsoft.com/office/powerpoint/2010/main" val="3409750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BAEAF-FD7B-08C5-05FF-6A6BFBD8F18D}"/>
              </a:ext>
            </a:extLst>
          </p:cNvPr>
          <p:cNvSpPr>
            <a:spLocks noGrp="1"/>
          </p:cNvSpPr>
          <p:nvPr>
            <p:ph type="ctrTitle"/>
          </p:nvPr>
        </p:nvSpPr>
        <p:spPr>
          <a:xfrm>
            <a:off x="1524000" y="569167"/>
            <a:ext cx="9144000" cy="727788"/>
          </a:xfrm>
        </p:spPr>
        <p:txBody>
          <a:bodyPr>
            <a:normAutofit fontScale="90000"/>
          </a:bodyPr>
          <a:lstStyle/>
          <a:p>
            <a:r>
              <a:rPr lang="en-US" dirty="0"/>
              <a:t>Constructor</a:t>
            </a:r>
          </a:p>
        </p:txBody>
      </p:sp>
      <p:sp>
        <p:nvSpPr>
          <p:cNvPr id="3" name="Subtitle 2">
            <a:extLst>
              <a:ext uri="{FF2B5EF4-FFF2-40B4-BE49-F238E27FC236}">
                <a16:creationId xmlns:a16="http://schemas.microsoft.com/office/drawing/2014/main" id="{9607679F-9788-139A-5D1F-9A46EF56C8BE}"/>
              </a:ext>
            </a:extLst>
          </p:cNvPr>
          <p:cNvSpPr>
            <a:spLocks noGrp="1"/>
          </p:cNvSpPr>
          <p:nvPr>
            <p:ph type="subTitle" idx="1"/>
          </p:nvPr>
        </p:nvSpPr>
        <p:spPr>
          <a:xfrm>
            <a:off x="1524000" y="1296955"/>
            <a:ext cx="9144000" cy="4991878"/>
          </a:xfrm>
        </p:spPr>
        <p:txBody>
          <a:bodyPr>
            <a:normAutofit fontScale="92500" lnSpcReduction="20000"/>
          </a:bodyPr>
          <a:lstStyle/>
          <a:p>
            <a:pPr marL="342900" indent="-342900" algn="l">
              <a:buFont typeface="Arial" panose="020B0604020202020204" pitchFamily="34" charset="0"/>
              <a:buChar char="•"/>
            </a:pPr>
            <a:r>
              <a:rPr lang="en-US" b="0" i="0" dirty="0">
                <a:solidFill>
                  <a:srgbClr val="000000"/>
                </a:solidFill>
                <a:effectLst/>
                <a:latin typeface="-apple-system"/>
              </a:rPr>
              <a:t>A </a:t>
            </a:r>
            <a:r>
              <a:rPr lang="en-US" b="1" i="0" dirty="0">
                <a:solidFill>
                  <a:srgbClr val="000000"/>
                </a:solidFill>
                <a:effectLst/>
                <a:latin typeface="-apple-system"/>
              </a:rPr>
              <a:t>constructor in Java</a:t>
            </a:r>
            <a:r>
              <a:rPr lang="en-US" b="0" i="0" dirty="0">
                <a:solidFill>
                  <a:srgbClr val="000000"/>
                </a:solidFill>
                <a:effectLst/>
                <a:latin typeface="-apple-system"/>
              </a:rPr>
              <a:t> is a block of code, syntactically similar to a method that is used to initialize the state of an object in a class.</a:t>
            </a:r>
          </a:p>
          <a:p>
            <a:pPr marL="342900" indent="-342900" algn="l">
              <a:buFont typeface="Arial" panose="020B0604020202020204" pitchFamily="34" charset="0"/>
              <a:buChar char="•"/>
            </a:pPr>
            <a:r>
              <a:rPr lang="en-US" b="0" i="0" dirty="0">
                <a:solidFill>
                  <a:srgbClr val="000000"/>
                </a:solidFill>
                <a:effectLst/>
                <a:latin typeface="-apple-system"/>
              </a:rPr>
              <a:t>In other words, a constructor is a special member function of a class used to initialize instance variables of a class.</a:t>
            </a:r>
          </a:p>
          <a:p>
            <a:pPr marL="342900" indent="-342900" algn="l">
              <a:buFont typeface="Arial" panose="020B0604020202020204" pitchFamily="34" charset="0"/>
              <a:buChar char="•"/>
            </a:pPr>
            <a:r>
              <a:rPr lang="en-US" b="0" i="0" dirty="0">
                <a:solidFill>
                  <a:srgbClr val="000000"/>
                </a:solidFill>
                <a:effectLst/>
                <a:latin typeface="-apple-system"/>
              </a:rPr>
              <a:t>The sole purpose of a constructor is to perform the initialization of data fields of an object in the class.</a:t>
            </a:r>
          </a:p>
          <a:p>
            <a:pPr marL="342900" indent="-342900" algn="l">
              <a:buFont typeface="Arial" panose="020B0604020202020204" pitchFamily="34" charset="0"/>
              <a:buChar char="•"/>
            </a:pPr>
            <a:r>
              <a:rPr lang="en-US" b="0" i="0" dirty="0">
                <a:solidFill>
                  <a:srgbClr val="000000"/>
                </a:solidFill>
                <a:effectLst/>
                <a:latin typeface="-apple-system"/>
              </a:rPr>
              <a:t>Java constructor can perform any action but specially designed to perform initializing actions, such as initializing the instance variables with legal initial values.</a:t>
            </a:r>
          </a:p>
          <a:p>
            <a:pPr marL="342900" indent="-342900" algn="l">
              <a:buFont typeface="Arial" panose="020B0604020202020204" pitchFamily="34" charset="0"/>
              <a:buChar char="•"/>
            </a:pPr>
            <a:r>
              <a:rPr lang="en-US" b="0" i="0" dirty="0">
                <a:solidFill>
                  <a:srgbClr val="000000"/>
                </a:solidFill>
                <a:effectLst/>
                <a:latin typeface="-apple-system"/>
              </a:rPr>
              <a:t>A constructor within a class allows constructing the object of the class at runtime. It is automatically invoked when an instance of a class is created using the new operator.</a:t>
            </a:r>
          </a:p>
          <a:p>
            <a:pPr marL="342900" indent="-342900" algn="l">
              <a:buFont typeface="Arial" panose="020B0604020202020204" pitchFamily="34" charset="0"/>
              <a:buChar char="•"/>
            </a:pPr>
            <a:r>
              <a:rPr lang="en-US" b="0" i="0" dirty="0">
                <a:solidFill>
                  <a:srgbClr val="000000"/>
                </a:solidFill>
                <a:effectLst/>
                <a:latin typeface="-apple-system"/>
              </a:rPr>
              <a:t>Constructors can also accept arguments like methods and can be overloaded. If we try to create an object of the class without specifying any constructor in the class, compiler automatically create a default constructor for us.</a:t>
            </a:r>
          </a:p>
          <a:p>
            <a:pPr marL="342900" indent="-342900">
              <a:buFont typeface="Arial" panose="020B0604020202020204" pitchFamily="34" charset="0"/>
              <a:buChar char="•"/>
            </a:pPr>
            <a:endParaRPr lang="en-US" b="1" dirty="0"/>
          </a:p>
        </p:txBody>
      </p:sp>
    </p:spTree>
    <p:extLst>
      <p:ext uri="{BB962C8B-B14F-4D97-AF65-F5344CB8AC3E}">
        <p14:creationId xmlns:p14="http://schemas.microsoft.com/office/powerpoint/2010/main" val="1901297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CF48F-1DD2-4350-A1A2-AAA1B5D86998}"/>
              </a:ext>
            </a:extLst>
          </p:cNvPr>
          <p:cNvSpPr>
            <a:spLocks noGrp="1"/>
          </p:cNvSpPr>
          <p:nvPr>
            <p:ph type="title"/>
          </p:nvPr>
        </p:nvSpPr>
        <p:spPr/>
        <p:txBody>
          <a:bodyPr/>
          <a:lstStyle/>
          <a:p>
            <a:r>
              <a:rPr lang="en-US" dirty="0"/>
              <a:t>Points to remember</a:t>
            </a:r>
          </a:p>
        </p:txBody>
      </p:sp>
      <p:sp>
        <p:nvSpPr>
          <p:cNvPr id="3" name="Content Placeholder 2">
            <a:extLst>
              <a:ext uri="{FF2B5EF4-FFF2-40B4-BE49-F238E27FC236}">
                <a16:creationId xmlns:a16="http://schemas.microsoft.com/office/drawing/2014/main" id="{C7E06CBA-4A1B-0602-AC1A-FF3C3CBFCFB8}"/>
              </a:ext>
            </a:extLst>
          </p:cNvPr>
          <p:cNvSpPr>
            <a:spLocks noGrp="1"/>
          </p:cNvSpPr>
          <p:nvPr>
            <p:ph idx="1"/>
          </p:nvPr>
        </p:nvSpPr>
        <p:spPr>
          <a:xfrm>
            <a:off x="838200" y="1825624"/>
            <a:ext cx="10515600" cy="4761787"/>
          </a:xfrm>
        </p:spPr>
        <p:txBody>
          <a:bodyPr>
            <a:normAutofit fontScale="77500" lnSpcReduction="20000"/>
          </a:bodyPr>
          <a:lstStyle/>
          <a:p>
            <a:pPr algn="l"/>
            <a:r>
              <a:rPr lang="en-US" b="0" i="0" dirty="0">
                <a:solidFill>
                  <a:srgbClr val="000000"/>
                </a:solidFill>
                <a:effectLst/>
                <a:latin typeface="-apple-system"/>
              </a:rPr>
              <a:t>1. The task of a constructor in Java is to initialize instance variables of an object.</a:t>
            </a:r>
          </a:p>
          <a:p>
            <a:pPr algn="l"/>
            <a:r>
              <a:rPr lang="en-US" b="0" i="0" dirty="0">
                <a:solidFill>
                  <a:srgbClr val="000000"/>
                </a:solidFill>
                <a:effectLst/>
                <a:latin typeface="-apple-system"/>
              </a:rPr>
              <a:t>2. A constructor of class is automatically executed by JVM when an object is instantiated.</a:t>
            </a:r>
          </a:p>
          <a:p>
            <a:pPr algn="l"/>
            <a:r>
              <a:rPr lang="en-US" b="0" i="0" dirty="0">
                <a:solidFill>
                  <a:srgbClr val="000000"/>
                </a:solidFill>
                <a:effectLst/>
                <a:latin typeface="-apple-system"/>
              </a:rPr>
              <a:t>3. When an object of class is instantiated, constructor is called before any methods.</a:t>
            </a:r>
          </a:p>
          <a:p>
            <a:pPr algn="l"/>
            <a:r>
              <a:rPr lang="en-US" b="0" i="0" dirty="0">
                <a:solidFill>
                  <a:srgbClr val="000000"/>
                </a:solidFill>
                <a:effectLst/>
                <a:latin typeface="-apple-system"/>
              </a:rPr>
              <a:t>4. If you declare your own constructor, you have to decide what values should be given to instance variables.</a:t>
            </a:r>
          </a:p>
          <a:p>
            <a:pPr algn="l"/>
            <a:r>
              <a:rPr lang="en-US" b="0" i="0" dirty="0">
                <a:solidFill>
                  <a:srgbClr val="000000"/>
                </a:solidFill>
                <a:effectLst/>
                <a:latin typeface="-apple-system"/>
              </a:rPr>
              <a:t>5.this and super keyword must be the first line in the constructor.</a:t>
            </a:r>
          </a:p>
          <a:p>
            <a:pPr algn="l"/>
            <a:r>
              <a:rPr lang="en-US" b="0" i="0" dirty="0">
                <a:solidFill>
                  <a:srgbClr val="000000"/>
                </a:solidFill>
                <a:effectLst/>
                <a:latin typeface="-apple-system"/>
              </a:rPr>
              <a:t>6. Constructor overloading is possible but overriding is not possible.</a:t>
            </a:r>
          </a:p>
          <a:p>
            <a:pPr algn="l"/>
            <a:r>
              <a:rPr lang="en-US" b="0" i="0" dirty="0">
                <a:solidFill>
                  <a:srgbClr val="000000"/>
                </a:solidFill>
                <a:effectLst/>
                <a:latin typeface="-apple-system"/>
              </a:rPr>
              <a:t>7. It cannot be inherited in the subclass.</a:t>
            </a:r>
          </a:p>
          <a:p>
            <a:pPr algn="l"/>
            <a:r>
              <a:rPr lang="en-US" b="0" i="0" dirty="0">
                <a:solidFill>
                  <a:srgbClr val="000000"/>
                </a:solidFill>
                <a:effectLst/>
                <a:latin typeface="-apple-system"/>
              </a:rPr>
              <a:t>8. A constructor can also call another constructor of the same class using ‘this’ and for argument constructor use ‘this(</a:t>
            </a:r>
            <a:r>
              <a:rPr lang="en-US" b="0" i="0" dirty="0" err="1">
                <a:solidFill>
                  <a:srgbClr val="000000"/>
                </a:solidFill>
                <a:effectLst/>
                <a:latin typeface="-apple-system"/>
              </a:rPr>
              <a:t>para_list</a:t>
            </a:r>
            <a:r>
              <a:rPr lang="en-US" b="0" i="0" dirty="0">
                <a:solidFill>
                  <a:srgbClr val="000000"/>
                </a:solidFill>
                <a:effectLst/>
                <a:latin typeface="-apple-system"/>
              </a:rPr>
              <a:t>).</a:t>
            </a:r>
          </a:p>
          <a:p>
            <a:pPr algn="l"/>
            <a:r>
              <a:rPr lang="en-US" b="0" i="0" dirty="0">
                <a:solidFill>
                  <a:srgbClr val="000000"/>
                </a:solidFill>
                <a:effectLst/>
                <a:latin typeface="-apple-system"/>
              </a:rPr>
              <a:t>9. A Constructor is not a keyword in Java.</a:t>
            </a:r>
          </a:p>
          <a:p>
            <a:pPr algn="l"/>
            <a:r>
              <a:rPr lang="en-US" b="0" i="0" dirty="0">
                <a:solidFill>
                  <a:srgbClr val="000000"/>
                </a:solidFill>
                <a:effectLst/>
                <a:latin typeface="-apple-system"/>
              </a:rPr>
              <a:t>10. Java constructor is the third possibility to initialize instance variables in a class.</a:t>
            </a:r>
          </a:p>
          <a:p>
            <a:endParaRPr lang="en-US" dirty="0"/>
          </a:p>
        </p:txBody>
      </p:sp>
    </p:spTree>
    <p:extLst>
      <p:ext uri="{BB962C8B-B14F-4D97-AF65-F5344CB8AC3E}">
        <p14:creationId xmlns:p14="http://schemas.microsoft.com/office/powerpoint/2010/main" val="3651448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3604-E9D7-51B6-9BAE-D918574216DF}"/>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9BFFC778-FD11-D2B5-6E58-2E43D8386621}"/>
              </a:ext>
            </a:extLst>
          </p:cNvPr>
          <p:cNvSpPr>
            <a:spLocks noGrp="1"/>
          </p:cNvSpPr>
          <p:nvPr>
            <p:ph idx="1"/>
          </p:nvPr>
        </p:nvSpPr>
        <p:spPr/>
        <p:txBody>
          <a:bodyPr>
            <a:normAutofit fontScale="85000" lnSpcReduction="20000"/>
          </a:bodyPr>
          <a:lstStyle/>
          <a:p>
            <a:r>
              <a:rPr lang="en-US" dirty="0" err="1"/>
              <a:t>Access_modifier_name</a:t>
            </a:r>
            <a:r>
              <a:rPr lang="en-US" dirty="0"/>
              <a:t>  </a:t>
            </a:r>
            <a:r>
              <a:rPr lang="en-US" dirty="0" err="1"/>
              <a:t>class_name</a:t>
            </a:r>
            <a:r>
              <a:rPr lang="en-US" dirty="0"/>
              <a:t>(</a:t>
            </a:r>
            <a:r>
              <a:rPr lang="en-US" dirty="0" err="1"/>
              <a:t>formal_parameters_list</a:t>
            </a:r>
            <a:r>
              <a:rPr lang="en-US" dirty="0"/>
              <a:t>){</a:t>
            </a:r>
          </a:p>
          <a:p>
            <a:pPr marL="0" indent="0">
              <a:buNone/>
            </a:pPr>
            <a:r>
              <a:rPr lang="en-US" dirty="0"/>
              <a:t>}</a:t>
            </a:r>
          </a:p>
          <a:p>
            <a:pPr marL="0" indent="0">
              <a:buNone/>
            </a:pPr>
            <a:r>
              <a:rPr lang="en-US" dirty="0"/>
              <a:t>Public test(){ code goes here}</a:t>
            </a:r>
          </a:p>
          <a:p>
            <a:r>
              <a:rPr lang="en-US" dirty="0"/>
              <a:t>Non-access modifiers are not allowed in constructor</a:t>
            </a:r>
          </a:p>
          <a:p>
            <a:pPr algn="l"/>
            <a:r>
              <a:rPr lang="en-US" b="0" i="0" dirty="0">
                <a:solidFill>
                  <a:srgbClr val="000000"/>
                </a:solidFill>
                <a:effectLst/>
                <a:latin typeface="-apple-system"/>
              </a:rPr>
              <a:t>1. Constructor’s name must be exactly the same as the class name in which it is defined. It must end with a pair of simple braces.</a:t>
            </a:r>
          </a:p>
          <a:p>
            <a:pPr algn="l"/>
            <a:r>
              <a:rPr lang="en-US" b="0" i="0" dirty="0">
                <a:solidFill>
                  <a:srgbClr val="000000"/>
                </a:solidFill>
                <a:effectLst/>
                <a:latin typeface="-apple-system"/>
              </a:rPr>
              <a:t>2. The constructor should not have any return type even void also because if there is a return type then JVM would consider as a method, not a constructor.</a:t>
            </a:r>
          </a:p>
          <a:p>
            <a:pPr algn="l"/>
            <a:r>
              <a:rPr lang="en-US" b="0" i="0" dirty="0">
                <a:solidFill>
                  <a:srgbClr val="000000"/>
                </a:solidFill>
                <a:effectLst/>
                <a:latin typeface="-apple-system"/>
              </a:rPr>
              <a:t>3.Compiler and JVM differentiate constructor and method definitions on the basis of the return type. Suppose you define the method and constructor with the same name as that of the class name then JVM would differentiate between them by using return type.</a:t>
            </a:r>
          </a:p>
          <a:p>
            <a:endParaRPr lang="en-US" dirty="0"/>
          </a:p>
        </p:txBody>
      </p:sp>
    </p:spTree>
    <p:extLst>
      <p:ext uri="{BB962C8B-B14F-4D97-AF65-F5344CB8AC3E}">
        <p14:creationId xmlns:p14="http://schemas.microsoft.com/office/powerpoint/2010/main" val="3316444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368AF-F025-79DC-EC18-8080B73E27BB}"/>
              </a:ext>
            </a:extLst>
          </p:cNvPr>
          <p:cNvSpPr>
            <a:spLocks noGrp="1"/>
          </p:cNvSpPr>
          <p:nvPr>
            <p:ph type="title"/>
          </p:nvPr>
        </p:nvSpPr>
        <p:spPr>
          <a:xfrm>
            <a:off x="838200" y="365125"/>
            <a:ext cx="10515600" cy="18538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9E8B4191-4B42-4A73-B186-3E34CC568E1B}"/>
              </a:ext>
            </a:extLst>
          </p:cNvPr>
          <p:cNvSpPr>
            <a:spLocks noGrp="1"/>
          </p:cNvSpPr>
          <p:nvPr>
            <p:ph idx="1"/>
          </p:nvPr>
        </p:nvSpPr>
        <p:spPr>
          <a:xfrm>
            <a:off x="838200" y="886408"/>
            <a:ext cx="10515600" cy="5971592"/>
          </a:xfrm>
        </p:spPr>
        <p:txBody>
          <a:bodyPr>
            <a:normAutofit fontScale="70000" lnSpcReduction="20000"/>
          </a:bodyPr>
          <a:lstStyle/>
          <a:p>
            <a:pPr algn="l"/>
            <a:r>
              <a:rPr lang="en-US" b="0" i="0" dirty="0">
                <a:solidFill>
                  <a:srgbClr val="000000"/>
                </a:solidFill>
                <a:effectLst/>
                <a:latin typeface="-apple-system"/>
              </a:rPr>
              <a:t>3. Java constructor may or may not contain parameters. Parameters are local variables to receive value (data) from outside into a constructor.</a:t>
            </a:r>
          </a:p>
          <a:p>
            <a:pPr algn="l"/>
            <a:r>
              <a:rPr lang="en-US" b="0" i="0" dirty="0">
                <a:solidFill>
                  <a:srgbClr val="000000"/>
                </a:solidFill>
                <a:effectLst/>
                <a:latin typeface="-apple-system"/>
              </a:rPr>
              <a:t>4. A constructor is automatically called and executed by JVM at the time of object creation. JVM (Java Virtual Machine) first allocates the memory for variables (objects) and then executes the constructor to initialize instance variables.</a:t>
            </a:r>
          </a:p>
          <a:p>
            <a:pPr algn="l"/>
            <a:r>
              <a:rPr lang="en-US" b="0" i="0" dirty="0">
                <a:solidFill>
                  <a:srgbClr val="000000"/>
                </a:solidFill>
                <a:effectLst/>
                <a:latin typeface="-apple-system"/>
              </a:rPr>
              <a:t>5. It is always called and executed only once per object. This means that when an object of a class is created, constructor is called. When we create second object, the constructor is again called during the second time.</a:t>
            </a:r>
          </a:p>
          <a:p>
            <a:pPr algn="l"/>
            <a:r>
              <a:rPr lang="en-US" b="0" i="0" dirty="0">
                <a:solidFill>
                  <a:srgbClr val="000000"/>
                </a:solidFill>
                <a:effectLst/>
                <a:latin typeface="-apple-system"/>
              </a:rPr>
              <a:t>6. Whenever we create an object/instance of a class, the constructor automatically calls by the JVM . If we don’t define any constructor inside the class, Java compiler automatically creates a default constructor at compile-time and assigns default values for all variables declared in the class.</a:t>
            </a:r>
            <a:br>
              <a:rPr lang="en-US" b="0" i="0" dirty="0">
                <a:solidFill>
                  <a:srgbClr val="000000"/>
                </a:solidFill>
                <a:effectLst/>
                <a:latin typeface="-apple-system"/>
              </a:rPr>
            </a:br>
            <a:endParaRPr lang="en-US" b="0" i="0" dirty="0">
              <a:solidFill>
                <a:srgbClr val="000000"/>
              </a:solidFill>
              <a:effectLst/>
              <a:latin typeface="-apple-system"/>
            </a:endParaRPr>
          </a:p>
          <a:p>
            <a:pPr algn="l"/>
            <a:br>
              <a:rPr lang="en-US" dirty="0"/>
            </a:br>
            <a:r>
              <a:rPr lang="en-US" b="0" i="0" dirty="0">
                <a:solidFill>
                  <a:srgbClr val="000000"/>
                </a:solidFill>
                <a:effectLst/>
                <a:latin typeface="-apple-system"/>
              </a:rPr>
              <a:t>The default values for variables are as follows:</a:t>
            </a:r>
          </a:p>
          <a:p>
            <a:pPr algn="l"/>
            <a:r>
              <a:rPr lang="en-US" b="0" i="0" dirty="0">
                <a:solidFill>
                  <a:srgbClr val="000000"/>
                </a:solidFill>
                <a:effectLst/>
                <a:latin typeface="-apple-system"/>
              </a:rPr>
              <a:t>a. Numeric variables are set to 0.</a:t>
            </a:r>
            <a:br>
              <a:rPr lang="en-US" b="0" i="0" dirty="0">
                <a:solidFill>
                  <a:srgbClr val="000000"/>
                </a:solidFill>
                <a:effectLst/>
                <a:latin typeface="-apple-system"/>
              </a:rPr>
            </a:br>
            <a:r>
              <a:rPr lang="en-US" b="0" i="0" dirty="0">
                <a:solidFill>
                  <a:srgbClr val="000000"/>
                </a:solidFill>
                <a:effectLst/>
                <a:latin typeface="-apple-system"/>
              </a:rPr>
              <a:t>b. Strings are set to null.</a:t>
            </a:r>
            <a:br>
              <a:rPr lang="en-US" b="0" i="0" dirty="0">
                <a:solidFill>
                  <a:srgbClr val="000000"/>
                </a:solidFill>
                <a:effectLst/>
                <a:latin typeface="-apple-system"/>
              </a:rPr>
            </a:br>
            <a:r>
              <a:rPr lang="en-US" b="0" i="0" dirty="0">
                <a:solidFill>
                  <a:srgbClr val="000000"/>
                </a:solidFill>
                <a:effectLst/>
                <a:latin typeface="-apple-system"/>
              </a:rPr>
              <a:t>c. Boolean variables are set to false.</a:t>
            </a:r>
          </a:p>
          <a:p>
            <a:pPr algn="l"/>
            <a:r>
              <a:rPr lang="en-US" b="0" i="0" dirty="0">
                <a:solidFill>
                  <a:srgbClr val="000000"/>
                </a:solidFill>
                <a:effectLst/>
                <a:latin typeface="-apple-system"/>
              </a:rPr>
              <a:t>7. Constructors provide thread safety, meaning no thread can access the object until the execution of constructor is completed.</a:t>
            </a:r>
          </a:p>
          <a:p>
            <a:pPr algn="l"/>
            <a:r>
              <a:rPr lang="en-US" b="0" i="0" dirty="0">
                <a:solidFill>
                  <a:srgbClr val="000000"/>
                </a:solidFill>
                <a:effectLst/>
                <a:latin typeface="-apple-system"/>
              </a:rPr>
              <a:t>8. We can do anything in the constructor similar to a method. Using constructors, we can perform all initialization activities of an object.</a:t>
            </a:r>
          </a:p>
          <a:p>
            <a:endParaRPr lang="en-US" dirty="0"/>
          </a:p>
        </p:txBody>
      </p:sp>
    </p:spTree>
    <p:extLst>
      <p:ext uri="{BB962C8B-B14F-4D97-AF65-F5344CB8AC3E}">
        <p14:creationId xmlns:p14="http://schemas.microsoft.com/office/powerpoint/2010/main" val="184807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A544-C1A7-8CE5-A123-ED2A3779B685}"/>
              </a:ext>
            </a:extLst>
          </p:cNvPr>
          <p:cNvSpPr>
            <a:spLocks noGrp="1"/>
          </p:cNvSpPr>
          <p:nvPr>
            <p:ph type="title"/>
          </p:nvPr>
        </p:nvSpPr>
        <p:spPr>
          <a:xfrm>
            <a:off x="838200" y="365125"/>
            <a:ext cx="10515600" cy="847855"/>
          </a:xfrm>
        </p:spPr>
        <p:txBody>
          <a:bodyPr/>
          <a:lstStyle/>
          <a:p>
            <a:r>
              <a:rPr lang="en-US" dirty="0"/>
              <a:t>How to call a constructor?</a:t>
            </a:r>
          </a:p>
        </p:txBody>
      </p:sp>
      <p:sp>
        <p:nvSpPr>
          <p:cNvPr id="3" name="Content Placeholder 2">
            <a:extLst>
              <a:ext uri="{FF2B5EF4-FFF2-40B4-BE49-F238E27FC236}">
                <a16:creationId xmlns:a16="http://schemas.microsoft.com/office/drawing/2014/main" id="{4F8F017A-E265-4C64-A790-55FA7FFA47F0}"/>
              </a:ext>
            </a:extLst>
          </p:cNvPr>
          <p:cNvSpPr>
            <a:spLocks noGrp="1"/>
          </p:cNvSpPr>
          <p:nvPr>
            <p:ph idx="1"/>
          </p:nvPr>
        </p:nvSpPr>
        <p:spPr>
          <a:xfrm>
            <a:off x="838200" y="1408922"/>
            <a:ext cx="10515600" cy="5318449"/>
          </a:xfrm>
        </p:spPr>
        <p:txBody>
          <a:bodyPr>
            <a:normAutofit fontScale="92500" lnSpcReduction="20000"/>
          </a:bodyPr>
          <a:lstStyle/>
          <a:p>
            <a:r>
              <a:rPr lang="en-US" dirty="0" err="1"/>
              <a:t>FitaAcademy</a:t>
            </a:r>
            <a:r>
              <a:rPr lang="en-US" dirty="0"/>
              <a:t> f=new </a:t>
            </a:r>
            <a:r>
              <a:rPr lang="en-US" dirty="0" err="1"/>
              <a:t>FitaAcademy</a:t>
            </a:r>
            <a:r>
              <a:rPr lang="en-US" dirty="0"/>
              <a:t>();</a:t>
            </a:r>
          </a:p>
          <a:p>
            <a:pPr marL="0" indent="0">
              <a:buNone/>
            </a:pPr>
            <a:r>
              <a:rPr lang="en-US" sz="3200" b="1" u="sng" dirty="0"/>
              <a:t>Types of constructor</a:t>
            </a:r>
          </a:p>
          <a:p>
            <a:pPr algn="l">
              <a:buFont typeface="+mj-lt"/>
              <a:buAutoNum type="arabicPeriod"/>
            </a:pPr>
            <a:r>
              <a:rPr lang="en-US" b="0" i="0" dirty="0">
                <a:solidFill>
                  <a:srgbClr val="000000"/>
                </a:solidFill>
                <a:effectLst/>
                <a:latin typeface="-apple-system"/>
              </a:rPr>
              <a:t>Default Constructor</a:t>
            </a:r>
          </a:p>
          <a:p>
            <a:pPr algn="l">
              <a:buFont typeface="+mj-lt"/>
              <a:buAutoNum type="arabicPeriod"/>
            </a:pPr>
            <a:r>
              <a:rPr lang="en-US" b="0" i="0" dirty="0">
                <a:solidFill>
                  <a:srgbClr val="000000"/>
                </a:solidFill>
                <a:effectLst/>
                <a:latin typeface="-apple-system"/>
              </a:rPr>
              <a:t>Non-parameterized constructor</a:t>
            </a:r>
          </a:p>
          <a:p>
            <a:pPr algn="l">
              <a:buFont typeface="+mj-lt"/>
              <a:buAutoNum type="arabicPeriod"/>
            </a:pPr>
            <a:r>
              <a:rPr lang="en-US" b="0" i="0" dirty="0">
                <a:solidFill>
                  <a:srgbClr val="000000"/>
                </a:solidFill>
                <a:effectLst/>
                <a:latin typeface="-apple-system"/>
              </a:rPr>
              <a:t>Parameterized Constructor</a:t>
            </a:r>
          </a:p>
          <a:p>
            <a:pPr marL="0" indent="0">
              <a:buNone/>
            </a:pPr>
            <a:r>
              <a:rPr lang="en-US" b="1" u="sng" dirty="0"/>
              <a:t>Default constructor</a:t>
            </a:r>
          </a:p>
          <a:p>
            <a:pPr algn="l"/>
            <a:r>
              <a:rPr lang="en-US" b="0" i="0" dirty="0">
                <a:solidFill>
                  <a:srgbClr val="000000"/>
                </a:solidFill>
                <a:effectLst/>
                <a:latin typeface="-apple-system"/>
              </a:rPr>
              <a:t>A constructor that has no parameter is known as </a:t>
            </a:r>
            <a:r>
              <a:rPr lang="en-US" b="1" i="0" dirty="0">
                <a:solidFill>
                  <a:srgbClr val="000000"/>
                </a:solidFill>
                <a:effectLst/>
                <a:latin typeface="-apple-system"/>
              </a:rPr>
              <a:t>default constructor in Java</a:t>
            </a:r>
            <a:r>
              <a:rPr lang="en-US" b="0" i="0" dirty="0">
                <a:solidFill>
                  <a:srgbClr val="000000"/>
                </a:solidFill>
                <a:effectLst/>
                <a:latin typeface="-apple-system"/>
              </a:rPr>
              <a:t>. When a class does not declare a constructor, Java compiler automatically adds a constructor for that class.</a:t>
            </a:r>
          </a:p>
          <a:p>
            <a:pPr algn="l"/>
            <a:r>
              <a:rPr lang="en-US" b="0" i="0" dirty="0">
                <a:solidFill>
                  <a:srgbClr val="000000"/>
                </a:solidFill>
                <a:effectLst/>
                <a:latin typeface="-apple-system"/>
              </a:rPr>
              <a:t>In other words, the compiler adds a default constructor only when we do not define any constructor explicitly. The constructor added by compiler is called default constructor.</a:t>
            </a:r>
          </a:p>
          <a:p>
            <a:pPr algn="l"/>
            <a:r>
              <a:rPr lang="en-US" b="0" i="0" dirty="0">
                <a:solidFill>
                  <a:srgbClr val="000000"/>
                </a:solidFill>
                <a:effectLst/>
                <a:latin typeface="-apple-system"/>
              </a:rPr>
              <a:t>We cannot pass any argument to default constructor. That’s why it is also known as a no-argument constructor in java. It does not do anything but it allows to create instance of class.</a:t>
            </a:r>
          </a:p>
          <a:p>
            <a:endParaRPr lang="en-US" dirty="0"/>
          </a:p>
        </p:txBody>
      </p:sp>
    </p:spTree>
    <p:extLst>
      <p:ext uri="{BB962C8B-B14F-4D97-AF65-F5344CB8AC3E}">
        <p14:creationId xmlns:p14="http://schemas.microsoft.com/office/powerpoint/2010/main" val="2086749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9D984-F3FF-7DF8-BCD8-633A10C094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BD6196-1A53-C606-DA45-1A34F915AC55}"/>
              </a:ext>
            </a:extLst>
          </p:cNvPr>
          <p:cNvSpPr>
            <a:spLocks noGrp="1"/>
          </p:cNvSpPr>
          <p:nvPr>
            <p:ph idx="1"/>
          </p:nvPr>
        </p:nvSpPr>
        <p:spPr>
          <a:xfrm>
            <a:off x="838200" y="1825624"/>
            <a:ext cx="10515600" cy="5032375"/>
          </a:xfrm>
        </p:spPr>
        <p:txBody>
          <a:bodyPr>
            <a:normAutofit fontScale="70000" lnSpcReduction="20000"/>
          </a:bodyPr>
          <a:lstStyle/>
          <a:p>
            <a:r>
              <a:rPr lang="en-US" b="0" i="0" dirty="0">
                <a:solidFill>
                  <a:srgbClr val="000000"/>
                </a:solidFill>
                <a:effectLst/>
                <a:latin typeface="-apple-system"/>
              </a:rPr>
              <a:t>(1) When Java compiler adds a default constructor, it also adds a statement called super() to call the superclass constructor.</a:t>
            </a:r>
          </a:p>
          <a:p>
            <a:r>
              <a:rPr lang="en-US" b="0" i="0" dirty="0">
                <a:solidFill>
                  <a:srgbClr val="000000"/>
                </a:solidFill>
                <a:effectLst/>
                <a:latin typeface="-apple-system"/>
              </a:rPr>
              <a:t>(2) A default constructor automatically initializes instance variables with default values. For example, string is initialized by null value.</a:t>
            </a:r>
            <a:endParaRPr lang="en-US" dirty="0">
              <a:solidFill>
                <a:srgbClr val="000000"/>
              </a:solidFill>
              <a:latin typeface="-apple-system"/>
            </a:endParaRPr>
          </a:p>
          <a:p>
            <a:r>
              <a:rPr lang="en-US" b="0" i="0" dirty="0">
                <a:solidFill>
                  <a:srgbClr val="000000"/>
                </a:solidFill>
                <a:effectLst/>
                <a:latin typeface="-apple-system"/>
              </a:rPr>
              <a:t>(3) The access modifiers of the default constructor should be the same as the access modifier of the class. For example, if the top-level class is declared public, the default constructor should implicitly be declared as public.</a:t>
            </a:r>
          </a:p>
          <a:p>
            <a:r>
              <a:rPr lang="en-US" dirty="0">
                <a:solidFill>
                  <a:srgbClr val="000000"/>
                </a:solidFill>
                <a:latin typeface="-apple-system"/>
              </a:rPr>
              <a:t>Public class Student{</a:t>
            </a:r>
          </a:p>
          <a:p>
            <a:r>
              <a:rPr lang="en-US" dirty="0">
                <a:solidFill>
                  <a:srgbClr val="000000"/>
                </a:solidFill>
                <a:latin typeface="-apple-system"/>
              </a:rPr>
              <a:t>String name=“Maria”</a:t>
            </a:r>
          </a:p>
          <a:p>
            <a:r>
              <a:rPr lang="en-US" dirty="0">
                <a:solidFill>
                  <a:srgbClr val="000000"/>
                </a:solidFill>
                <a:latin typeface="-apple-system"/>
              </a:rPr>
              <a:t>} </a:t>
            </a:r>
          </a:p>
          <a:p>
            <a:r>
              <a:rPr lang="en-US" dirty="0">
                <a:solidFill>
                  <a:srgbClr val="000000"/>
                </a:solidFill>
                <a:latin typeface="-apple-system"/>
              </a:rPr>
              <a:t>Is equivalent to below code</a:t>
            </a:r>
          </a:p>
          <a:p>
            <a:r>
              <a:rPr lang="en-US" dirty="0">
                <a:solidFill>
                  <a:srgbClr val="000000"/>
                </a:solidFill>
                <a:latin typeface="-apple-system"/>
              </a:rPr>
              <a:t>Public class Student{</a:t>
            </a:r>
          </a:p>
          <a:p>
            <a:r>
              <a:rPr lang="en-US" dirty="0">
                <a:solidFill>
                  <a:srgbClr val="000000"/>
                </a:solidFill>
                <a:latin typeface="-apple-system"/>
              </a:rPr>
              <a:t>String name=“Maria”;</a:t>
            </a:r>
          </a:p>
          <a:p>
            <a:r>
              <a:rPr lang="en-US" dirty="0">
                <a:solidFill>
                  <a:srgbClr val="000000"/>
                </a:solidFill>
                <a:latin typeface="-apple-system"/>
              </a:rPr>
              <a:t>Public Student(){</a:t>
            </a:r>
          </a:p>
          <a:p>
            <a:r>
              <a:rPr lang="en-US" dirty="0">
                <a:solidFill>
                  <a:srgbClr val="000000"/>
                </a:solidFill>
                <a:latin typeface="-apple-system"/>
              </a:rPr>
              <a:t>Super();</a:t>
            </a:r>
          </a:p>
          <a:p>
            <a:r>
              <a:rPr lang="en-US" dirty="0">
                <a:solidFill>
                  <a:srgbClr val="000000"/>
                </a:solidFill>
                <a:latin typeface="-apple-system"/>
              </a:rPr>
              <a:t>}</a:t>
            </a:r>
          </a:p>
        </p:txBody>
      </p:sp>
    </p:spTree>
    <p:extLst>
      <p:ext uri="{BB962C8B-B14F-4D97-AF65-F5344CB8AC3E}">
        <p14:creationId xmlns:p14="http://schemas.microsoft.com/office/powerpoint/2010/main" val="524823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433F-F3AC-B178-7D7E-BCC3C205FF4B}"/>
              </a:ext>
            </a:extLst>
          </p:cNvPr>
          <p:cNvSpPr>
            <a:spLocks noGrp="1"/>
          </p:cNvSpPr>
          <p:nvPr>
            <p:ph type="title"/>
          </p:nvPr>
        </p:nvSpPr>
        <p:spPr/>
        <p:txBody>
          <a:bodyPr/>
          <a:lstStyle/>
          <a:p>
            <a:r>
              <a:rPr lang="en-US" dirty="0"/>
              <a:t>Non-Parameterized constructor</a:t>
            </a:r>
          </a:p>
        </p:txBody>
      </p:sp>
      <p:sp>
        <p:nvSpPr>
          <p:cNvPr id="3" name="Content Placeholder 2">
            <a:extLst>
              <a:ext uri="{FF2B5EF4-FFF2-40B4-BE49-F238E27FC236}">
                <a16:creationId xmlns:a16="http://schemas.microsoft.com/office/drawing/2014/main" id="{35D83AB3-69F2-ABCD-DD43-5D57094CDAE7}"/>
              </a:ext>
            </a:extLst>
          </p:cNvPr>
          <p:cNvSpPr>
            <a:spLocks noGrp="1"/>
          </p:cNvSpPr>
          <p:nvPr>
            <p:ph idx="1"/>
          </p:nvPr>
        </p:nvSpPr>
        <p:spPr/>
        <p:txBody>
          <a:bodyPr/>
          <a:lstStyle/>
          <a:p>
            <a:pPr algn="l"/>
            <a:r>
              <a:rPr lang="en-US" b="0" i="0" dirty="0">
                <a:solidFill>
                  <a:srgbClr val="000000"/>
                </a:solidFill>
                <a:effectLst/>
                <a:latin typeface="-apple-system"/>
              </a:rPr>
              <a:t>A constructor which has no parameters in the parentheses but contains statements inside its body is called a </a:t>
            </a:r>
            <a:r>
              <a:rPr lang="en-US" b="1" i="0" dirty="0">
                <a:solidFill>
                  <a:srgbClr val="000000"/>
                </a:solidFill>
                <a:effectLst/>
                <a:latin typeface="-apple-system"/>
              </a:rPr>
              <a:t>non-parametrized constructor</a:t>
            </a:r>
            <a:r>
              <a:rPr lang="en-US" b="0" i="0" dirty="0">
                <a:solidFill>
                  <a:srgbClr val="000000"/>
                </a:solidFill>
                <a:effectLst/>
                <a:latin typeface="-apple-system"/>
              </a:rPr>
              <a:t>. We also call it as a non-argument constructor.</a:t>
            </a:r>
          </a:p>
          <a:p>
            <a:pPr algn="l"/>
            <a:r>
              <a:rPr lang="en-US" b="0" i="0" dirty="0">
                <a:solidFill>
                  <a:srgbClr val="000000"/>
                </a:solidFill>
                <a:effectLst/>
                <a:latin typeface="-apple-system"/>
              </a:rPr>
              <a:t>A non-parameterized constructor has the same signature as that of default constructor, except for only one difference between them. Using non-parameterized constructor, we can initialize any values for the instance variables.</a:t>
            </a:r>
          </a:p>
          <a:p>
            <a:r>
              <a:rPr lang="en-US" dirty="0"/>
              <a:t>Ex: in </a:t>
            </a:r>
            <a:r>
              <a:rPr lang="en-US" dirty="0" err="1"/>
              <a:t>eclispse</a:t>
            </a:r>
            <a:endParaRPr lang="en-US" dirty="0"/>
          </a:p>
        </p:txBody>
      </p:sp>
    </p:spTree>
    <p:extLst>
      <p:ext uri="{BB962C8B-B14F-4D97-AF65-F5344CB8AC3E}">
        <p14:creationId xmlns:p14="http://schemas.microsoft.com/office/powerpoint/2010/main" val="2243422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065B-9863-62DC-339B-23BE7CA7128F}"/>
              </a:ext>
            </a:extLst>
          </p:cNvPr>
          <p:cNvSpPr>
            <a:spLocks noGrp="1"/>
          </p:cNvSpPr>
          <p:nvPr>
            <p:ph type="title"/>
          </p:nvPr>
        </p:nvSpPr>
        <p:spPr>
          <a:xfrm>
            <a:off x="838200" y="365125"/>
            <a:ext cx="10515600" cy="120067"/>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EDA04608-A7CD-6DE2-4363-AC47647D9D8C}"/>
              </a:ext>
            </a:extLst>
          </p:cNvPr>
          <p:cNvSpPr>
            <a:spLocks noGrp="1"/>
          </p:cNvSpPr>
          <p:nvPr>
            <p:ph idx="1"/>
          </p:nvPr>
        </p:nvSpPr>
        <p:spPr>
          <a:xfrm>
            <a:off x="838200" y="625150"/>
            <a:ext cx="10515600" cy="6232849"/>
          </a:xfrm>
        </p:spPr>
        <p:txBody>
          <a:bodyPr>
            <a:normAutofit lnSpcReduction="10000"/>
          </a:bodyPr>
          <a:lstStyle/>
          <a:p>
            <a:pPr algn="l"/>
            <a:r>
              <a:rPr lang="en-US" b="0" i="0" dirty="0">
                <a:solidFill>
                  <a:srgbClr val="000000"/>
                </a:solidFill>
                <a:effectLst/>
                <a:latin typeface="-apple-system"/>
              </a:rPr>
              <a:t>A constructor that takes one or more parameters and contains statements inside its body is called </a:t>
            </a:r>
            <a:r>
              <a:rPr lang="en-US" b="1" i="0" dirty="0">
                <a:solidFill>
                  <a:srgbClr val="000000"/>
                </a:solidFill>
                <a:effectLst/>
                <a:latin typeface="-apple-system"/>
              </a:rPr>
              <a:t>parameterized constructor in Java</a:t>
            </a:r>
            <a:r>
              <a:rPr lang="en-US" b="0" i="0" dirty="0">
                <a:solidFill>
                  <a:srgbClr val="000000"/>
                </a:solidFill>
                <a:effectLst/>
                <a:latin typeface="-apple-system"/>
              </a:rPr>
              <a:t>.</a:t>
            </a:r>
          </a:p>
          <a:p>
            <a:pPr algn="l"/>
            <a:r>
              <a:rPr lang="en-US" b="0" i="0" dirty="0">
                <a:solidFill>
                  <a:srgbClr val="000000"/>
                </a:solidFill>
                <a:effectLst/>
                <a:latin typeface="-apple-system"/>
              </a:rPr>
              <a:t>In the parameterized constructor, instance variables automatically initialize at runtime when we pass values to parameters during object creation.</a:t>
            </a:r>
          </a:p>
          <a:p>
            <a:pPr algn="l"/>
            <a:r>
              <a:rPr lang="en-US" b="0" i="0" dirty="0">
                <a:solidFill>
                  <a:srgbClr val="000000"/>
                </a:solidFill>
                <a:effectLst/>
                <a:latin typeface="-apple-system"/>
              </a:rPr>
              <a:t>The parameterized constructor is used to provide different values to distinct objects. It allows us to initialize instance variables with unlike values. In the case of the default constructor, values remain the identical for all objects.</a:t>
            </a:r>
          </a:p>
          <a:p>
            <a:pPr algn="l"/>
            <a:r>
              <a:rPr lang="en-US" b="0" i="0" dirty="0">
                <a:solidFill>
                  <a:srgbClr val="000000"/>
                </a:solidFill>
                <a:effectLst/>
                <a:latin typeface="-apple-system"/>
              </a:rPr>
              <a:t>To call the parameterized constructor, we need to pass arguments while creating the object. Therefore, parameterized constructor is also called argument constructor.</a:t>
            </a:r>
          </a:p>
          <a:p>
            <a:pPr algn="l"/>
            <a:r>
              <a:rPr lang="en-US" b="0" i="0" dirty="0">
                <a:solidFill>
                  <a:srgbClr val="000000"/>
                </a:solidFill>
                <a:effectLst/>
                <a:latin typeface="-apple-system"/>
              </a:rPr>
              <a:t>The argument can be of any type like integer, array, character, or object. It can take any number of arguments. Java does not provide a parameterized constructor by default.</a:t>
            </a:r>
          </a:p>
          <a:p>
            <a:pPr algn="l"/>
            <a:endParaRPr lang="en-US" b="0" i="0" dirty="0">
              <a:solidFill>
                <a:srgbClr val="000000"/>
              </a:solidFill>
              <a:effectLst/>
              <a:latin typeface="-apple-system"/>
            </a:endParaRPr>
          </a:p>
          <a:p>
            <a:pPr algn="l"/>
            <a:endParaRPr lang="en-US" b="0" i="0" dirty="0">
              <a:solidFill>
                <a:srgbClr val="000000"/>
              </a:solidFill>
              <a:effectLst/>
              <a:latin typeface="-apple-system"/>
            </a:endParaRPr>
          </a:p>
          <a:p>
            <a:endParaRPr lang="en-US" dirty="0"/>
          </a:p>
        </p:txBody>
      </p:sp>
    </p:spTree>
    <p:extLst>
      <p:ext uri="{BB962C8B-B14F-4D97-AF65-F5344CB8AC3E}">
        <p14:creationId xmlns:p14="http://schemas.microsoft.com/office/powerpoint/2010/main" val="143156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D0DF-BCF5-3EF7-90E7-2523E79ECE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A6051E5-E533-F7E6-8443-FC3BD2CE47E8}"/>
              </a:ext>
            </a:extLst>
          </p:cNvPr>
          <p:cNvSpPr>
            <a:spLocks noGrp="1"/>
          </p:cNvSpPr>
          <p:nvPr>
            <p:ph idx="1"/>
          </p:nvPr>
        </p:nvSpPr>
        <p:spPr/>
        <p:txBody>
          <a:bodyPr>
            <a:normAutofit fontScale="92500" lnSpcReduction="10000"/>
          </a:bodyPr>
          <a:lstStyle/>
          <a:p>
            <a:r>
              <a:rPr lang="en-US" b="1" i="0" dirty="0">
                <a:solidFill>
                  <a:srgbClr val="FF0000"/>
                </a:solidFill>
                <a:effectLst/>
                <a:latin typeface="-apple-system"/>
              </a:rPr>
              <a:t>Note</a:t>
            </a:r>
            <a:r>
              <a:rPr lang="en-US" b="1" i="0" dirty="0">
                <a:solidFill>
                  <a:srgbClr val="000000"/>
                </a:solidFill>
                <a:effectLst/>
                <a:latin typeface="-apple-system"/>
              </a:rPr>
              <a:t>:</a:t>
            </a:r>
            <a:r>
              <a:rPr lang="en-US" b="0" i="0" dirty="0">
                <a:solidFill>
                  <a:srgbClr val="000000"/>
                </a:solidFill>
                <a:effectLst/>
                <a:latin typeface="-apple-system"/>
              </a:rPr>
              <a:t> We cannot define two constructors with the same number of parameters and the same types.</a:t>
            </a:r>
          </a:p>
          <a:p>
            <a:pPr marL="0" indent="0">
              <a:buNone/>
            </a:pPr>
            <a:r>
              <a:rPr lang="en-US" b="1" u="sng" dirty="0">
                <a:solidFill>
                  <a:srgbClr val="000000"/>
                </a:solidFill>
                <a:latin typeface="-apple-system"/>
              </a:rPr>
              <a:t>Uses of constructor in JAVA</a:t>
            </a:r>
          </a:p>
          <a:p>
            <a:pPr algn="l">
              <a:buFont typeface="Arial" panose="020B0604020202020204" pitchFamily="34" charset="0"/>
              <a:buChar char="•"/>
            </a:pPr>
            <a:r>
              <a:rPr lang="en-US" b="0" i="0" dirty="0">
                <a:solidFill>
                  <a:srgbClr val="000000"/>
                </a:solidFill>
                <a:effectLst/>
                <a:latin typeface="-apple-system"/>
              </a:rPr>
              <a:t>The constructor is used in java programming to assign the default value of instance variables.</a:t>
            </a:r>
          </a:p>
          <a:p>
            <a:pPr algn="l">
              <a:buFont typeface="Arial" panose="020B0604020202020204" pitchFamily="34" charset="0"/>
              <a:buChar char="•"/>
            </a:pPr>
            <a:r>
              <a:rPr lang="en-US" b="0" i="0" dirty="0">
                <a:solidFill>
                  <a:srgbClr val="000000"/>
                </a:solidFill>
                <a:effectLst/>
                <a:latin typeface="-apple-system"/>
              </a:rPr>
              <a:t>Constructor is used to initializing objects of a class and allocate appropriate memory to objects. That is, it is used to initialize the instance variables of a class with a different set of values but it is not necessary to initialize.</a:t>
            </a:r>
          </a:p>
          <a:p>
            <a:pPr algn="l">
              <a:buFont typeface="Arial" panose="020B0604020202020204" pitchFamily="34" charset="0"/>
              <a:buChar char="•"/>
            </a:pPr>
            <a:r>
              <a:rPr lang="en-US" b="0" i="0" dirty="0">
                <a:solidFill>
                  <a:srgbClr val="000000"/>
                </a:solidFill>
                <a:effectLst/>
                <a:latin typeface="-apple-system"/>
              </a:rPr>
              <a:t>If you need to execute some code at the time of object creation, you can write them inside the constructor. Generally, it is used for the initialization of instance variables.</a:t>
            </a:r>
          </a:p>
          <a:p>
            <a:endParaRPr lang="en-US" dirty="0"/>
          </a:p>
        </p:txBody>
      </p:sp>
    </p:spTree>
    <p:extLst>
      <p:ext uri="{BB962C8B-B14F-4D97-AF65-F5344CB8AC3E}">
        <p14:creationId xmlns:p14="http://schemas.microsoft.com/office/powerpoint/2010/main" val="2318968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5A71-9443-B253-948A-3AAAF860B955}"/>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3F53B5B7-9C23-88B0-E1DE-E265D81CB7DF}"/>
              </a:ext>
            </a:extLst>
          </p:cNvPr>
          <p:cNvGraphicFramePr>
            <a:graphicFrameLocks noGrp="1"/>
          </p:cNvGraphicFramePr>
          <p:nvPr>
            <p:ph idx="1"/>
            <p:extLst>
              <p:ext uri="{D42A27DB-BD31-4B8C-83A1-F6EECF244321}">
                <p14:modId xmlns:p14="http://schemas.microsoft.com/office/powerpoint/2010/main" val="616331795"/>
              </p:ext>
            </p:extLst>
          </p:nvPr>
        </p:nvGraphicFramePr>
        <p:xfrm>
          <a:off x="742951" y="1656125"/>
          <a:ext cx="10982325" cy="4836752"/>
        </p:xfrm>
        <a:graphic>
          <a:graphicData uri="http://schemas.openxmlformats.org/drawingml/2006/table">
            <a:tbl>
              <a:tblPr/>
              <a:tblGrid>
                <a:gridCol w="3660775">
                  <a:extLst>
                    <a:ext uri="{9D8B030D-6E8A-4147-A177-3AD203B41FA5}">
                      <a16:colId xmlns:a16="http://schemas.microsoft.com/office/drawing/2014/main" val="2871388225"/>
                    </a:ext>
                  </a:extLst>
                </a:gridCol>
                <a:gridCol w="3660775">
                  <a:extLst>
                    <a:ext uri="{9D8B030D-6E8A-4147-A177-3AD203B41FA5}">
                      <a16:colId xmlns:a16="http://schemas.microsoft.com/office/drawing/2014/main" val="1671449602"/>
                    </a:ext>
                  </a:extLst>
                </a:gridCol>
                <a:gridCol w="3660775">
                  <a:extLst>
                    <a:ext uri="{9D8B030D-6E8A-4147-A177-3AD203B41FA5}">
                      <a16:colId xmlns:a16="http://schemas.microsoft.com/office/drawing/2014/main" val="1593567293"/>
                    </a:ext>
                  </a:extLst>
                </a:gridCol>
              </a:tblGrid>
              <a:tr h="272024">
                <a:tc>
                  <a:txBody>
                    <a:bodyPr/>
                    <a:lstStyle/>
                    <a:p>
                      <a:pPr algn="ctr"/>
                      <a:r>
                        <a:rPr lang="en-US" sz="1100" b="1">
                          <a:solidFill>
                            <a:srgbClr val="FFFFFF"/>
                          </a:solidFill>
                          <a:effectLst/>
                        </a:rPr>
                        <a:t>SN</a:t>
                      </a:r>
                    </a:p>
                  </a:txBody>
                  <a:tcPr marL="35667" marR="35667" marT="35667" marB="35667" anchor="ctr">
                    <a:lnL w="12700" cap="flat" cmpd="sng" algn="ctr">
                      <a:solidFill>
                        <a:srgbClr val="B019D5"/>
                      </a:solidFill>
                      <a:prstDash val="solid"/>
                      <a:round/>
                      <a:headEnd type="none" w="med" len="med"/>
                      <a:tailEnd type="none" w="med" len="med"/>
                    </a:lnL>
                    <a:lnR w="12700" cap="flat" cmpd="sng" algn="ctr">
                      <a:solidFill>
                        <a:srgbClr val="C027D5"/>
                      </a:solidFill>
                      <a:prstDash val="solid"/>
                      <a:round/>
                      <a:headEnd type="none" w="med" len="med"/>
                      <a:tailEnd type="none" w="med" len="med"/>
                    </a:lnR>
                    <a:lnT w="12700" cap="flat" cmpd="sng" algn="ctr">
                      <a:solidFill>
                        <a:srgbClr val="B019D5"/>
                      </a:solidFill>
                      <a:prstDash val="solid"/>
                      <a:round/>
                      <a:headEnd type="none" w="med" len="med"/>
                      <a:tailEnd type="none" w="med" len="med"/>
                    </a:lnT>
                    <a:lnB w="12700" cap="flat" cmpd="sng" algn="ctr">
                      <a:solidFill>
                        <a:srgbClr val="A032D5"/>
                      </a:solidFill>
                      <a:prstDash val="solid"/>
                      <a:round/>
                      <a:headEnd type="none" w="med" len="med"/>
                      <a:tailEnd type="none" w="med" len="med"/>
                    </a:lnB>
                    <a:solidFill>
                      <a:srgbClr val="028795"/>
                    </a:solidFill>
                  </a:tcPr>
                </a:tc>
                <a:tc>
                  <a:txBody>
                    <a:bodyPr/>
                    <a:lstStyle/>
                    <a:p>
                      <a:pPr algn="ctr"/>
                      <a:r>
                        <a:rPr lang="en-US" sz="1100" b="1">
                          <a:solidFill>
                            <a:srgbClr val="FFFFFF"/>
                          </a:solidFill>
                          <a:effectLst/>
                        </a:rPr>
                        <a:t>Constructor</a:t>
                      </a:r>
                    </a:p>
                  </a:txBody>
                  <a:tcPr marL="35667" marR="35667" marT="35667" marB="35667" anchor="ctr">
                    <a:lnL w="12700" cap="flat" cmpd="sng" algn="ctr">
                      <a:solidFill>
                        <a:srgbClr val="C027D5"/>
                      </a:solidFill>
                      <a:prstDash val="solid"/>
                      <a:round/>
                      <a:headEnd type="none" w="med" len="med"/>
                      <a:tailEnd type="none" w="med" len="med"/>
                    </a:lnL>
                    <a:lnR w="12700" cap="flat" cmpd="sng" algn="ctr">
                      <a:solidFill>
                        <a:srgbClr val="F02DD5"/>
                      </a:solidFill>
                      <a:prstDash val="solid"/>
                      <a:round/>
                      <a:headEnd type="none" w="med" len="med"/>
                      <a:tailEnd type="none" w="med" len="med"/>
                    </a:lnR>
                    <a:lnT w="12700" cap="flat" cmpd="sng" algn="ctr">
                      <a:solidFill>
                        <a:srgbClr val="C027D5"/>
                      </a:solidFill>
                      <a:prstDash val="solid"/>
                      <a:round/>
                      <a:headEnd type="none" w="med" len="med"/>
                      <a:tailEnd type="none" w="med" len="med"/>
                    </a:lnT>
                    <a:lnB w="12700" cap="flat" cmpd="sng" algn="ctr">
                      <a:solidFill>
                        <a:srgbClr val="7038D5"/>
                      </a:solidFill>
                      <a:prstDash val="solid"/>
                      <a:round/>
                      <a:headEnd type="none" w="med" len="med"/>
                      <a:tailEnd type="none" w="med" len="med"/>
                    </a:lnB>
                    <a:solidFill>
                      <a:srgbClr val="028795"/>
                    </a:solidFill>
                  </a:tcPr>
                </a:tc>
                <a:tc>
                  <a:txBody>
                    <a:bodyPr/>
                    <a:lstStyle/>
                    <a:p>
                      <a:pPr algn="ctr"/>
                      <a:r>
                        <a:rPr lang="en-US" sz="1100" b="1">
                          <a:solidFill>
                            <a:srgbClr val="FFFFFF"/>
                          </a:solidFill>
                          <a:effectLst/>
                        </a:rPr>
                        <a:t>Method</a:t>
                      </a:r>
                    </a:p>
                  </a:txBody>
                  <a:tcPr marL="35667" marR="35667" marT="35667" marB="35667" anchor="ctr">
                    <a:lnL w="12700" cap="flat" cmpd="sng" algn="ctr">
                      <a:solidFill>
                        <a:srgbClr val="F02DD5"/>
                      </a:solidFill>
                      <a:prstDash val="solid"/>
                      <a:round/>
                      <a:headEnd type="none" w="med" len="med"/>
                      <a:tailEnd type="none" w="med" len="med"/>
                    </a:lnL>
                    <a:lnR w="7620" cap="flat" cmpd="sng" algn="ctr">
                      <a:solidFill>
                        <a:srgbClr val="F02DD5"/>
                      </a:solidFill>
                      <a:prstDash val="solid"/>
                      <a:round/>
                      <a:headEnd type="none" w="med" len="med"/>
                      <a:tailEnd type="none" w="med" len="med"/>
                    </a:lnR>
                    <a:lnT w="12700" cap="flat" cmpd="sng" algn="ctr">
                      <a:solidFill>
                        <a:srgbClr val="F02DD5"/>
                      </a:solidFill>
                      <a:prstDash val="solid"/>
                      <a:round/>
                      <a:headEnd type="none" w="med" len="med"/>
                      <a:tailEnd type="none" w="med" len="med"/>
                    </a:lnT>
                    <a:lnB w="12700" cap="flat" cmpd="sng" algn="ctr">
                      <a:solidFill>
                        <a:srgbClr val="2034D5"/>
                      </a:solidFill>
                      <a:prstDash val="solid"/>
                      <a:round/>
                      <a:headEnd type="none" w="med" len="med"/>
                      <a:tailEnd type="none" w="med" len="med"/>
                    </a:lnB>
                    <a:solidFill>
                      <a:srgbClr val="028795"/>
                    </a:solidFill>
                  </a:tcPr>
                </a:tc>
                <a:extLst>
                  <a:ext uri="{0D108BD9-81ED-4DB2-BD59-A6C34878D82A}">
                    <a16:rowId xmlns:a16="http://schemas.microsoft.com/office/drawing/2014/main" val="1093774146"/>
                  </a:ext>
                </a:extLst>
              </a:tr>
              <a:tr h="994685">
                <a:tc>
                  <a:txBody>
                    <a:bodyPr/>
                    <a:lstStyle/>
                    <a:p>
                      <a:pPr algn="l"/>
                      <a:r>
                        <a:rPr lang="en-US" sz="1100" b="0">
                          <a:effectLst/>
                        </a:rPr>
                        <a:t>1.</a:t>
                      </a:r>
                    </a:p>
                  </a:txBody>
                  <a:tcPr marL="35667" marR="35667" marT="35667" marB="35667" anchor="ctr">
                    <a:lnL w="12700" cap="flat" cmpd="sng" algn="ctr">
                      <a:solidFill>
                        <a:srgbClr val="A032D5"/>
                      </a:solidFill>
                      <a:prstDash val="solid"/>
                      <a:round/>
                      <a:headEnd type="none" w="med" len="med"/>
                      <a:tailEnd type="none" w="med" len="med"/>
                    </a:lnL>
                    <a:lnR w="12700" cap="flat" cmpd="sng" algn="ctr">
                      <a:solidFill>
                        <a:srgbClr val="7038D5"/>
                      </a:solidFill>
                      <a:prstDash val="solid"/>
                      <a:round/>
                      <a:headEnd type="none" w="med" len="med"/>
                      <a:tailEnd type="none" w="med" len="med"/>
                    </a:lnR>
                    <a:lnT w="12700" cap="flat" cmpd="sng" algn="ctr">
                      <a:solidFill>
                        <a:srgbClr val="A032D5"/>
                      </a:solidFill>
                      <a:prstDash val="solid"/>
                      <a:round/>
                      <a:headEnd type="none" w="med" len="med"/>
                      <a:tailEnd type="none" w="med" len="med"/>
                    </a:lnT>
                    <a:lnB w="12700" cap="flat" cmpd="sng" algn="ctr">
                      <a:solidFill>
                        <a:srgbClr val="903FD5"/>
                      </a:solidFill>
                      <a:prstDash val="solid"/>
                      <a:round/>
                      <a:headEnd type="none" w="med" len="med"/>
                      <a:tailEnd type="none" w="med" len="med"/>
                    </a:lnB>
                    <a:solidFill>
                      <a:srgbClr val="DDDDDD"/>
                    </a:solidFill>
                  </a:tcPr>
                </a:tc>
                <a:tc>
                  <a:txBody>
                    <a:bodyPr/>
                    <a:lstStyle/>
                    <a:p>
                      <a:pPr algn="l"/>
                      <a:r>
                        <a:rPr lang="en-US" sz="1100" b="0">
                          <a:effectLst/>
                        </a:rPr>
                        <a:t>Constructor is a special type of method that is used to initialize the state of an object.</a:t>
                      </a:r>
                    </a:p>
                  </a:txBody>
                  <a:tcPr marL="35667" marR="35667" marT="35667" marB="35667" anchor="ctr">
                    <a:lnL w="12700" cap="flat" cmpd="sng" algn="ctr">
                      <a:solidFill>
                        <a:srgbClr val="7038D5"/>
                      </a:solidFill>
                      <a:prstDash val="solid"/>
                      <a:round/>
                      <a:headEnd type="none" w="med" len="med"/>
                      <a:tailEnd type="none" w="med" len="med"/>
                    </a:lnL>
                    <a:lnR w="12700" cap="flat" cmpd="sng" algn="ctr">
                      <a:solidFill>
                        <a:srgbClr val="2034D5"/>
                      </a:solidFill>
                      <a:prstDash val="solid"/>
                      <a:round/>
                      <a:headEnd type="none" w="med" len="med"/>
                      <a:tailEnd type="none" w="med" len="med"/>
                    </a:lnR>
                    <a:lnT w="12700" cap="flat" cmpd="sng" algn="ctr">
                      <a:solidFill>
                        <a:srgbClr val="7038D5"/>
                      </a:solidFill>
                      <a:prstDash val="solid"/>
                      <a:round/>
                      <a:headEnd type="none" w="med" len="med"/>
                      <a:tailEnd type="none" w="med" len="med"/>
                    </a:lnT>
                    <a:lnB w="12700" cap="flat" cmpd="sng" algn="ctr">
                      <a:solidFill>
                        <a:srgbClr val="B040D5"/>
                      </a:solidFill>
                      <a:prstDash val="solid"/>
                      <a:round/>
                      <a:headEnd type="none" w="med" len="med"/>
                      <a:tailEnd type="none" w="med" len="med"/>
                    </a:lnB>
                    <a:solidFill>
                      <a:srgbClr val="DDDDDD"/>
                    </a:solidFill>
                  </a:tcPr>
                </a:tc>
                <a:tc>
                  <a:txBody>
                    <a:bodyPr/>
                    <a:lstStyle/>
                    <a:p>
                      <a:pPr algn="l"/>
                      <a:r>
                        <a:rPr lang="en-US" sz="1100" b="0">
                          <a:effectLst/>
                        </a:rPr>
                        <a:t>Method is used to expose the behaviour of an object.</a:t>
                      </a:r>
                    </a:p>
                  </a:txBody>
                  <a:tcPr marL="35667" marR="35667" marT="35667" marB="35667" anchor="ctr">
                    <a:lnL w="12700" cap="flat" cmpd="sng" algn="ctr">
                      <a:solidFill>
                        <a:srgbClr val="2034D5"/>
                      </a:solidFill>
                      <a:prstDash val="solid"/>
                      <a:round/>
                      <a:headEnd type="none" w="med" len="med"/>
                      <a:tailEnd type="none" w="med" len="med"/>
                    </a:lnL>
                    <a:lnR w="7620" cap="flat" cmpd="sng" algn="ctr">
                      <a:solidFill>
                        <a:srgbClr val="2034D5"/>
                      </a:solidFill>
                      <a:prstDash val="solid"/>
                      <a:round/>
                      <a:headEnd type="none" w="med" len="med"/>
                      <a:tailEnd type="none" w="med" len="med"/>
                    </a:lnR>
                    <a:lnT w="12700" cap="flat" cmpd="sng" algn="ctr">
                      <a:solidFill>
                        <a:srgbClr val="2034D5"/>
                      </a:solidFill>
                      <a:prstDash val="solid"/>
                      <a:round/>
                      <a:headEnd type="none" w="med" len="med"/>
                      <a:tailEnd type="none" w="med" len="med"/>
                    </a:lnT>
                    <a:lnB w="12700" cap="flat" cmpd="sng" algn="ctr">
                      <a:solidFill>
                        <a:srgbClr val="C03FD5"/>
                      </a:solidFill>
                      <a:prstDash val="solid"/>
                      <a:round/>
                      <a:headEnd type="none" w="med" len="med"/>
                      <a:tailEnd type="none" w="med" len="med"/>
                    </a:lnB>
                    <a:solidFill>
                      <a:srgbClr val="DDDDDD"/>
                    </a:solidFill>
                  </a:tcPr>
                </a:tc>
                <a:extLst>
                  <a:ext uri="{0D108BD9-81ED-4DB2-BD59-A6C34878D82A}">
                    <a16:rowId xmlns:a16="http://schemas.microsoft.com/office/drawing/2014/main" val="3358515300"/>
                  </a:ext>
                </a:extLst>
              </a:tr>
              <a:tr h="446594">
                <a:tc>
                  <a:txBody>
                    <a:bodyPr/>
                    <a:lstStyle/>
                    <a:p>
                      <a:pPr algn="l"/>
                      <a:r>
                        <a:rPr lang="en-US" sz="1100" b="0">
                          <a:effectLst/>
                        </a:rPr>
                        <a:t>2.</a:t>
                      </a:r>
                    </a:p>
                  </a:txBody>
                  <a:tcPr marL="35667" marR="35667" marT="35667" marB="35667" anchor="ctr">
                    <a:lnL w="12700" cap="flat" cmpd="sng" algn="ctr">
                      <a:solidFill>
                        <a:srgbClr val="903FD5"/>
                      </a:solidFill>
                      <a:prstDash val="solid"/>
                      <a:round/>
                      <a:headEnd type="none" w="med" len="med"/>
                      <a:tailEnd type="none" w="med" len="med"/>
                    </a:lnL>
                    <a:lnR w="12700" cap="flat" cmpd="sng" algn="ctr">
                      <a:solidFill>
                        <a:srgbClr val="B040D5"/>
                      </a:solidFill>
                      <a:prstDash val="solid"/>
                      <a:round/>
                      <a:headEnd type="none" w="med" len="med"/>
                      <a:tailEnd type="none" w="med" len="med"/>
                    </a:lnR>
                    <a:lnT w="12700" cap="flat" cmpd="sng" algn="ctr">
                      <a:solidFill>
                        <a:srgbClr val="903FD5"/>
                      </a:solidFill>
                      <a:prstDash val="solid"/>
                      <a:round/>
                      <a:headEnd type="none" w="med" len="med"/>
                      <a:tailEnd type="none" w="med" len="med"/>
                    </a:lnT>
                    <a:lnB w="12700" cap="flat" cmpd="sng" algn="ctr">
                      <a:solidFill>
                        <a:srgbClr val="304BD5"/>
                      </a:solidFill>
                      <a:prstDash val="solid"/>
                      <a:round/>
                      <a:headEnd type="none" w="med" len="med"/>
                      <a:tailEnd type="none" w="med" len="med"/>
                    </a:lnB>
                    <a:solidFill>
                      <a:srgbClr val="FFFFFF"/>
                    </a:solidFill>
                  </a:tcPr>
                </a:tc>
                <a:tc>
                  <a:txBody>
                    <a:bodyPr/>
                    <a:lstStyle/>
                    <a:p>
                      <a:pPr algn="l"/>
                      <a:r>
                        <a:rPr lang="en-US" sz="1100" b="0">
                          <a:effectLst/>
                        </a:rPr>
                        <a:t>It has no return type even void also.</a:t>
                      </a:r>
                    </a:p>
                  </a:txBody>
                  <a:tcPr marL="35667" marR="35667" marT="35667" marB="35667" anchor="ctr">
                    <a:lnL w="12700" cap="flat" cmpd="sng" algn="ctr">
                      <a:solidFill>
                        <a:srgbClr val="B040D5"/>
                      </a:solidFill>
                      <a:prstDash val="solid"/>
                      <a:round/>
                      <a:headEnd type="none" w="med" len="med"/>
                      <a:tailEnd type="none" w="med" len="med"/>
                    </a:lnL>
                    <a:lnR w="12700" cap="flat" cmpd="sng" algn="ctr">
                      <a:solidFill>
                        <a:srgbClr val="C03FD5"/>
                      </a:solidFill>
                      <a:prstDash val="solid"/>
                      <a:round/>
                      <a:headEnd type="none" w="med" len="med"/>
                      <a:tailEnd type="none" w="med" len="med"/>
                    </a:lnR>
                    <a:lnT w="12700" cap="flat" cmpd="sng" algn="ctr">
                      <a:solidFill>
                        <a:srgbClr val="B040D5"/>
                      </a:solidFill>
                      <a:prstDash val="solid"/>
                      <a:round/>
                      <a:headEnd type="none" w="med" len="med"/>
                      <a:tailEnd type="none" w="med" len="med"/>
                    </a:lnT>
                    <a:lnB w="12700" cap="flat" cmpd="sng" algn="ctr">
                      <a:solidFill>
                        <a:srgbClr val="0048D5"/>
                      </a:solidFill>
                      <a:prstDash val="solid"/>
                      <a:round/>
                      <a:headEnd type="none" w="med" len="med"/>
                      <a:tailEnd type="none" w="med" len="med"/>
                    </a:lnB>
                    <a:solidFill>
                      <a:srgbClr val="FFFFFF"/>
                    </a:solidFill>
                  </a:tcPr>
                </a:tc>
                <a:tc>
                  <a:txBody>
                    <a:bodyPr/>
                    <a:lstStyle/>
                    <a:p>
                      <a:pPr algn="l"/>
                      <a:r>
                        <a:rPr lang="en-US" sz="1100" b="0">
                          <a:effectLst/>
                        </a:rPr>
                        <a:t>It has both void and return type.</a:t>
                      </a:r>
                    </a:p>
                  </a:txBody>
                  <a:tcPr marL="35667" marR="35667" marT="35667" marB="35667" anchor="ctr">
                    <a:lnL w="12700" cap="flat" cmpd="sng" algn="ctr">
                      <a:solidFill>
                        <a:srgbClr val="C03FD5"/>
                      </a:solidFill>
                      <a:prstDash val="solid"/>
                      <a:round/>
                      <a:headEnd type="none" w="med" len="med"/>
                      <a:tailEnd type="none" w="med" len="med"/>
                    </a:lnL>
                    <a:lnR w="7620" cap="flat" cmpd="sng" algn="ctr">
                      <a:solidFill>
                        <a:srgbClr val="C03FD5"/>
                      </a:solidFill>
                      <a:prstDash val="solid"/>
                      <a:round/>
                      <a:headEnd type="none" w="med" len="med"/>
                      <a:tailEnd type="none" w="med" len="med"/>
                    </a:lnR>
                    <a:lnT w="12700" cap="flat" cmpd="sng" algn="ctr">
                      <a:solidFill>
                        <a:srgbClr val="C03FD5"/>
                      </a:solidFill>
                      <a:prstDash val="solid"/>
                      <a:round/>
                      <a:headEnd type="none" w="med" len="med"/>
                      <a:tailEnd type="none" w="med" len="med"/>
                    </a:lnT>
                    <a:lnB w="12700" cap="flat" cmpd="sng" algn="ctr">
                      <a:solidFill>
                        <a:srgbClr val="A04AD5"/>
                      </a:solidFill>
                      <a:prstDash val="solid"/>
                      <a:round/>
                      <a:headEnd type="none" w="med" len="med"/>
                      <a:tailEnd type="none" w="med" len="med"/>
                    </a:lnB>
                    <a:solidFill>
                      <a:srgbClr val="FFFFFF"/>
                    </a:solidFill>
                  </a:tcPr>
                </a:tc>
                <a:extLst>
                  <a:ext uri="{0D108BD9-81ED-4DB2-BD59-A6C34878D82A}">
                    <a16:rowId xmlns:a16="http://schemas.microsoft.com/office/drawing/2014/main" val="2458755346"/>
                  </a:ext>
                </a:extLst>
              </a:tr>
              <a:tr h="1052879">
                <a:tc>
                  <a:txBody>
                    <a:bodyPr/>
                    <a:lstStyle/>
                    <a:p>
                      <a:pPr algn="l"/>
                      <a:r>
                        <a:rPr lang="en-US" sz="1100" b="0" dirty="0">
                          <a:effectLst/>
                        </a:rPr>
                        <a:t>3.</a:t>
                      </a:r>
                    </a:p>
                  </a:txBody>
                  <a:tcPr marL="35667" marR="35667" marT="35667" marB="35667" anchor="ctr">
                    <a:lnL w="12700" cap="flat" cmpd="sng" algn="ctr">
                      <a:solidFill>
                        <a:srgbClr val="304BD5"/>
                      </a:solidFill>
                      <a:prstDash val="solid"/>
                      <a:round/>
                      <a:headEnd type="none" w="med" len="med"/>
                      <a:tailEnd type="none" w="med" len="med"/>
                    </a:lnL>
                    <a:lnR w="12700" cap="flat" cmpd="sng" algn="ctr">
                      <a:solidFill>
                        <a:srgbClr val="0048D5"/>
                      </a:solidFill>
                      <a:prstDash val="solid"/>
                      <a:round/>
                      <a:headEnd type="none" w="med" len="med"/>
                      <a:tailEnd type="none" w="med" len="med"/>
                    </a:lnR>
                    <a:lnT w="12700" cap="flat" cmpd="sng" algn="ctr">
                      <a:solidFill>
                        <a:srgbClr val="304BD5"/>
                      </a:solidFill>
                      <a:prstDash val="solid"/>
                      <a:round/>
                      <a:headEnd type="none" w="med" len="med"/>
                      <a:tailEnd type="none" w="med" len="med"/>
                    </a:lnT>
                    <a:lnB w="12700" cap="flat" cmpd="sng" algn="ctr">
                      <a:solidFill>
                        <a:srgbClr val="B05BD5"/>
                      </a:solidFill>
                      <a:prstDash val="solid"/>
                      <a:round/>
                      <a:headEnd type="none" w="med" len="med"/>
                      <a:tailEnd type="none" w="med" len="med"/>
                    </a:lnB>
                    <a:solidFill>
                      <a:srgbClr val="DDDDDD"/>
                    </a:solidFill>
                  </a:tcPr>
                </a:tc>
                <a:tc>
                  <a:txBody>
                    <a:bodyPr/>
                    <a:lstStyle/>
                    <a:p>
                      <a:pPr algn="l"/>
                      <a:r>
                        <a:rPr lang="en-US" sz="1100" b="0">
                          <a:effectLst/>
                        </a:rPr>
                        <a:t>If we don’t provide any constructor in the class, Java Compiler provides a default constructor for that class.</a:t>
                      </a:r>
                    </a:p>
                  </a:txBody>
                  <a:tcPr marL="35667" marR="35667" marT="35667" marB="35667" anchor="ctr">
                    <a:lnL w="12700" cap="flat" cmpd="sng" algn="ctr">
                      <a:solidFill>
                        <a:srgbClr val="0048D5"/>
                      </a:solidFill>
                      <a:prstDash val="solid"/>
                      <a:round/>
                      <a:headEnd type="none" w="med" len="med"/>
                      <a:tailEnd type="none" w="med" len="med"/>
                    </a:lnL>
                    <a:lnR w="12700" cap="flat" cmpd="sng" algn="ctr">
                      <a:solidFill>
                        <a:srgbClr val="A04AD5"/>
                      </a:solidFill>
                      <a:prstDash val="solid"/>
                      <a:round/>
                      <a:headEnd type="none" w="med" len="med"/>
                      <a:tailEnd type="none" w="med" len="med"/>
                    </a:lnR>
                    <a:lnT w="12700" cap="flat" cmpd="sng" algn="ctr">
                      <a:solidFill>
                        <a:srgbClr val="0048D5"/>
                      </a:solidFill>
                      <a:prstDash val="solid"/>
                      <a:round/>
                      <a:headEnd type="none" w="med" len="med"/>
                      <a:tailEnd type="none" w="med" len="med"/>
                    </a:lnT>
                    <a:lnB w="12700" cap="flat" cmpd="sng" algn="ctr">
                      <a:solidFill>
                        <a:srgbClr val="9057D5"/>
                      </a:solidFill>
                      <a:prstDash val="solid"/>
                      <a:round/>
                      <a:headEnd type="none" w="med" len="med"/>
                      <a:tailEnd type="none" w="med" len="med"/>
                    </a:lnB>
                    <a:solidFill>
                      <a:srgbClr val="DDDDDD"/>
                    </a:solidFill>
                  </a:tcPr>
                </a:tc>
                <a:tc>
                  <a:txBody>
                    <a:bodyPr/>
                    <a:lstStyle/>
                    <a:p>
                      <a:pPr algn="l"/>
                      <a:r>
                        <a:rPr lang="en-US" sz="1100" b="0">
                          <a:effectLst/>
                        </a:rPr>
                        <a:t>Method is not provided by the compiler in any case.</a:t>
                      </a:r>
                    </a:p>
                  </a:txBody>
                  <a:tcPr marL="35667" marR="35667" marT="35667" marB="35667" anchor="ctr">
                    <a:lnL w="12700" cap="flat" cmpd="sng" algn="ctr">
                      <a:solidFill>
                        <a:srgbClr val="A04AD5"/>
                      </a:solidFill>
                      <a:prstDash val="solid"/>
                      <a:round/>
                      <a:headEnd type="none" w="med" len="med"/>
                      <a:tailEnd type="none" w="med" len="med"/>
                    </a:lnL>
                    <a:lnR w="7620" cap="flat" cmpd="sng" algn="ctr">
                      <a:solidFill>
                        <a:srgbClr val="A04AD5"/>
                      </a:solidFill>
                      <a:prstDash val="solid"/>
                      <a:round/>
                      <a:headEnd type="none" w="med" len="med"/>
                      <a:tailEnd type="none" w="med" len="med"/>
                    </a:lnR>
                    <a:lnT w="12700" cap="flat" cmpd="sng" algn="ctr">
                      <a:solidFill>
                        <a:srgbClr val="A04AD5"/>
                      </a:solidFill>
                      <a:prstDash val="solid"/>
                      <a:round/>
                      <a:headEnd type="none" w="med" len="med"/>
                      <a:tailEnd type="none" w="med" len="med"/>
                    </a:lnT>
                    <a:lnB w="12700" cap="flat" cmpd="sng" algn="ctr">
                      <a:solidFill>
                        <a:srgbClr val="4053D5"/>
                      </a:solidFill>
                      <a:prstDash val="solid"/>
                      <a:round/>
                      <a:headEnd type="none" w="med" len="med"/>
                      <a:tailEnd type="none" w="med" len="med"/>
                    </a:lnB>
                    <a:solidFill>
                      <a:srgbClr val="DDDDDD"/>
                    </a:solidFill>
                  </a:tcPr>
                </a:tc>
                <a:extLst>
                  <a:ext uri="{0D108BD9-81ED-4DB2-BD59-A6C34878D82A}">
                    <a16:rowId xmlns:a16="http://schemas.microsoft.com/office/drawing/2014/main" val="106881536"/>
                  </a:ext>
                </a:extLst>
              </a:tr>
              <a:tr h="811988">
                <a:tc>
                  <a:txBody>
                    <a:bodyPr/>
                    <a:lstStyle/>
                    <a:p>
                      <a:pPr algn="l"/>
                      <a:r>
                        <a:rPr lang="en-US" sz="1100" b="0">
                          <a:effectLst/>
                        </a:rPr>
                        <a:t>4.</a:t>
                      </a:r>
                    </a:p>
                  </a:txBody>
                  <a:tcPr marL="35667" marR="35667" marT="35667" marB="35667" anchor="ctr">
                    <a:lnL w="12700" cap="flat" cmpd="sng" algn="ctr">
                      <a:solidFill>
                        <a:srgbClr val="B05BD5"/>
                      </a:solidFill>
                      <a:prstDash val="solid"/>
                      <a:round/>
                      <a:headEnd type="none" w="med" len="med"/>
                      <a:tailEnd type="none" w="med" len="med"/>
                    </a:lnL>
                    <a:lnR w="12700" cap="flat" cmpd="sng" algn="ctr">
                      <a:solidFill>
                        <a:srgbClr val="9057D5"/>
                      </a:solidFill>
                      <a:prstDash val="solid"/>
                      <a:round/>
                      <a:headEnd type="none" w="med" len="med"/>
                      <a:tailEnd type="none" w="med" len="med"/>
                    </a:lnR>
                    <a:lnT w="12700" cap="flat" cmpd="sng" algn="ctr">
                      <a:solidFill>
                        <a:srgbClr val="B05BD5"/>
                      </a:solidFill>
                      <a:prstDash val="solid"/>
                      <a:round/>
                      <a:headEnd type="none" w="med" len="med"/>
                      <a:tailEnd type="none" w="med" len="med"/>
                    </a:lnT>
                    <a:lnB w="12700" cap="flat" cmpd="sng" algn="ctr">
                      <a:solidFill>
                        <a:srgbClr val="9075D5"/>
                      </a:solidFill>
                      <a:prstDash val="solid"/>
                      <a:round/>
                      <a:headEnd type="none" w="med" len="med"/>
                      <a:tailEnd type="none" w="med" len="med"/>
                    </a:lnB>
                    <a:solidFill>
                      <a:srgbClr val="FFFFFF"/>
                    </a:solidFill>
                  </a:tcPr>
                </a:tc>
                <a:tc>
                  <a:txBody>
                    <a:bodyPr/>
                    <a:lstStyle/>
                    <a:p>
                      <a:pPr algn="l"/>
                      <a:r>
                        <a:rPr lang="en-US" sz="1100" b="0">
                          <a:effectLst/>
                        </a:rPr>
                        <a:t>Constructor name must be the same as name of the class.</a:t>
                      </a:r>
                    </a:p>
                  </a:txBody>
                  <a:tcPr marL="35667" marR="35667" marT="35667" marB="35667" anchor="ctr">
                    <a:lnL w="12700" cap="flat" cmpd="sng" algn="ctr">
                      <a:solidFill>
                        <a:srgbClr val="9057D5"/>
                      </a:solidFill>
                      <a:prstDash val="solid"/>
                      <a:round/>
                      <a:headEnd type="none" w="med" len="med"/>
                      <a:tailEnd type="none" w="med" len="med"/>
                    </a:lnL>
                    <a:lnR w="12700" cap="flat" cmpd="sng" algn="ctr">
                      <a:solidFill>
                        <a:srgbClr val="4053D5"/>
                      </a:solidFill>
                      <a:prstDash val="solid"/>
                      <a:round/>
                      <a:headEnd type="none" w="med" len="med"/>
                      <a:tailEnd type="none" w="med" len="med"/>
                    </a:lnR>
                    <a:lnT w="12700" cap="flat" cmpd="sng" algn="ctr">
                      <a:solidFill>
                        <a:srgbClr val="9057D5"/>
                      </a:solidFill>
                      <a:prstDash val="solid"/>
                      <a:round/>
                      <a:headEnd type="none" w="med" len="med"/>
                      <a:tailEnd type="none" w="med" len="med"/>
                    </a:lnT>
                    <a:lnB w="12700" cap="flat" cmpd="sng" algn="ctr">
                      <a:solidFill>
                        <a:srgbClr val="6072D5"/>
                      </a:solidFill>
                      <a:prstDash val="solid"/>
                      <a:round/>
                      <a:headEnd type="none" w="med" len="med"/>
                      <a:tailEnd type="none" w="med" len="med"/>
                    </a:lnB>
                    <a:solidFill>
                      <a:srgbClr val="FFFFFF"/>
                    </a:solidFill>
                  </a:tcPr>
                </a:tc>
                <a:tc>
                  <a:txBody>
                    <a:bodyPr/>
                    <a:lstStyle/>
                    <a:p>
                      <a:pPr algn="l"/>
                      <a:r>
                        <a:rPr lang="en-US" sz="1100" b="0">
                          <a:effectLst/>
                        </a:rPr>
                        <a:t>Method name may or may not be the same name as the class name.</a:t>
                      </a:r>
                    </a:p>
                  </a:txBody>
                  <a:tcPr marL="35667" marR="35667" marT="35667" marB="35667" anchor="ctr">
                    <a:lnL w="12700" cap="flat" cmpd="sng" algn="ctr">
                      <a:solidFill>
                        <a:srgbClr val="4053D5"/>
                      </a:solidFill>
                      <a:prstDash val="solid"/>
                      <a:round/>
                      <a:headEnd type="none" w="med" len="med"/>
                      <a:tailEnd type="none" w="med" len="med"/>
                    </a:lnL>
                    <a:lnR w="7620" cap="flat" cmpd="sng" algn="ctr">
                      <a:solidFill>
                        <a:srgbClr val="4053D5"/>
                      </a:solidFill>
                      <a:prstDash val="solid"/>
                      <a:round/>
                      <a:headEnd type="none" w="med" len="med"/>
                      <a:tailEnd type="none" w="med" len="med"/>
                    </a:lnR>
                    <a:lnT w="12700" cap="flat" cmpd="sng" algn="ctr">
                      <a:solidFill>
                        <a:srgbClr val="4053D5"/>
                      </a:solidFill>
                      <a:prstDash val="solid"/>
                      <a:round/>
                      <a:headEnd type="none" w="med" len="med"/>
                      <a:tailEnd type="none" w="med" len="med"/>
                    </a:lnT>
                    <a:lnB w="12700" cap="flat" cmpd="sng" algn="ctr">
                      <a:solidFill>
                        <a:srgbClr val="9075D5"/>
                      </a:solidFill>
                      <a:prstDash val="solid"/>
                      <a:round/>
                      <a:headEnd type="none" w="med" len="med"/>
                      <a:tailEnd type="none" w="med" len="med"/>
                    </a:lnB>
                    <a:solidFill>
                      <a:srgbClr val="FFFFFF"/>
                    </a:solidFill>
                  </a:tcPr>
                </a:tc>
                <a:extLst>
                  <a:ext uri="{0D108BD9-81ED-4DB2-BD59-A6C34878D82A}">
                    <a16:rowId xmlns:a16="http://schemas.microsoft.com/office/drawing/2014/main" val="3988229686"/>
                  </a:ext>
                </a:extLst>
              </a:tr>
              <a:tr h="811988">
                <a:tc>
                  <a:txBody>
                    <a:bodyPr/>
                    <a:lstStyle/>
                    <a:p>
                      <a:pPr algn="l"/>
                      <a:r>
                        <a:rPr lang="en-US" sz="1100" b="0">
                          <a:effectLst/>
                        </a:rPr>
                        <a:t>5.</a:t>
                      </a:r>
                    </a:p>
                  </a:txBody>
                  <a:tcPr marL="35667" marR="35667" marT="35667" marB="35667" anchor="ctr">
                    <a:lnL w="12700" cap="flat" cmpd="sng" algn="ctr">
                      <a:solidFill>
                        <a:srgbClr val="9075D5"/>
                      </a:solidFill>
                      <a:prstDash val="solid"/>
                      <a:round/>
                      <a:headEnd type="none" w="med" len="med"/>
                      <a:tailEnd type="none" w="med" len="med"/>
                    </a:lnL>
                    <a:lnR w="12700" cap="flat" cmpd="sng" algn="ctr">
                      <a:solidFill>
                        <a:srgbClr val="6072D5"/>
                      </a:solidFill>
                      <a:prstDash val="solid"/>
                      <a:round/>
                      <a:headEnd type="none" w="med" len="med"/>
                      <a:tailEnd type="none" w="med" len="med"/>
                    </a:lnR>
                    <a:lnT w="12700" cap="flat" cmpd="sng" algn="ctr">
                      <a:solidFill>
                        <a:srgbClr val="9075D5"/>
                      </a:solidFill>
                      <a:prstDash val="solid"/>
                      <a:round/>
                      <a:headEnd type="none" w="med" len="med"/>
                      <a:tailEnd type="none" w="med" len="med"/>
                    </a:lnT>
                    <a:lnB w="12700" cap="flat" cmpd="sng" algn="ctr">
                      <a:solidFill>
                        <a:srgbClr val="C081D5"/>
                      </a:solidFill>
                      <a:prstDash val="solid"/>
                      <a:round/>
                      <a:headEnd type="none" w="med" len="med"/>
                      <a:tailEnd type="none" w="med" len="med"/>
                    </a:lnB>
                    <a:solidFill>
                      <a:srgbClr val="DDDDDD"/>
                    </a:solidFill>
                  </a:tcPr>
                </a:tc>
                <a:tc>
                  <a:txBody>
                    <a:bodyPr/>
                    <a:lstStyle/>
                    <a:p>
                      <a:pPr algn="l"/>
                      <a:r>
                        <a:rPr lang="en-US" sz="1100" b="0">
                          <a:effectLst/>
                        </a:rPr>
                        <a:t>The purpose of a constructor is to create an object of a class.</a:t>
                      </a:r>
                    </a:p>
                  </a:txBody>
                  <a:tcPr marL="35667" marR="35667" marT="35667" marB="35667" anchor="ctr">
                    <a:lnL w="12700" cap="flat" cmpd="sng" algn="ctr">
                      <a:solidFill>
                        <a:srgbClr val="6072D5"/>
                      </a:solidFill>
                      <a:prstDash val="solid"/>
                      <a:round/>
                      <a:headEnd type="none" w="med" len="med"/>
                      <a:tailEnd type="none" w="med" len="med"/>
                    </a:lnL>
                    <a:lnR w="12700" cap="flat" cmpd="sng" algn="ctr">
                      <a:solidFill>
                        <a:srgbClr val="9075D5"/>
                      </a:solidFill>
                      <a:prstDash val="solid"/>
                      <a:round/>
                      <a:headEnd type="none" w="med" len="med"/>
                      <a:tailEnd type="none" w="med" len="med"/>
                    </a:lnR>
                    <a:lnT w="12700" cap="flat" cmpd="sng" algn="ctr">
                      <a:solidFill>
                        <a:srgbClr val="6072D5"/>
                      </a:solidFill>
                      <a:prstDash val="solid"/>
                      <a:round/>
                      <a:headEnd type="none" w="med" len="med"/>
                      <a:tailEnd type="none" w="med" len="med"/>
                    </a:lnT>
                    <a:lnB w="12700" cap="flat" cmpd="sng" algn="ctr">
                      <a:solidFill>
                        <a:srgbClr val="6078D5"/>
                      </a:solidFill>
                      <a:prstDash val="solid"/>
                      <a:round/>
                      <a:headEnd type="none" w="med" len="med"/>
                      <a:tailEnd type="none" w="med" len="med"/>
                    </a:lnB>
                    <a:solidFill>
                      <a:srgbClr val="DDDDDD"/>
                    </a:solidFill>
                  </a:tcPr>
                </a:tc>
                <a:tc>
                  <a:txBody>
                    <a:bodyPr/>
                    <a:lstStyle/>
                    <a:p>
                      <a:pPr algn="l"/>
                      <a:r>
                        <a:rPr lang="en-US" sz="1100" b="0">
                          <a:effectLst/>
                        </a:rPr>
                        <a:t>The purpose of a method is to execute the functionality of the application.</a:t>
                      </a:r>
                    </a:p>
                  </a:txBody>
                  <a:tcPr marL="35667" marR="35667" marT="35667" marB="35667" anchor="ctr">
                    <a:lnL w="12700" cap="flat" cmpd="sng" algn="ctr">
                      <a:solidFill>
                        <a:srgbClr val="9075D5"/>
                      </a:solidFill>
                      <a:prstDash val="solid"/>
                      <a:round/>
                      <a:headEnd type="none" w="med" len="med"/>
                      <a:tailEnd type="none" w="med" len="med"/>
                    </a:lnL>
                    <a:lnR w="7620" cap="flat" cmpd="sng" algn="ctr">
                      <a:solidFill>
                        <a:srgbClr val="9075D5"/>
                      </a:solidFill>
                      <a:prstDash val="solid"/>
                      <a:round/>
                      <a:headEnd type="none" w="med" len="med"/>
                      <a:tailEnd type="none" w="med" len="med"/>
                    </a:lnR>
                    <a:lnT w="12700" cap="flat" cmpd="sng" algn="ctr">
                      <a:solidFill>
                        <a:srgbClr val="9075D5"/>
                      </a:solidFill>
                      <a:prstDash val="solid"/>
                      <a:round/>
                      <a:headEnd type="none" w="med" len="med"/>
                      <a:tailEnd type="none" w="med" len="med"/>
                    </a:lnT>
                    <a:lnB w="12700" cap="flat" cmpd="sng" algn="ctr">
                      <a:solidFill>
                        <a:srgbClr val="B07FD5"/>
                      </a:solidFill>
                      <a:prstDash val="solid"/>
                      <a:round/>
                      <a:headEnd type="none" w="med" len="med"/>
                      <a:tailEnd type="none" w="med" len="med"/>
                    </a:lnB>
                    <a:solidFill>
                      <a:srgbClr val="DDDDDD"/>
                    </a:solidFill>
                  </a:tcPr>
                </a:tc>
                <a:extLst>
                  <a:ext uri="{0D108BD9-81ED-4DB2-BD59-A6C34878D82A}">
                    <a16:rowId xmlns:a16="http://schemas.microsoft.com/office/drawing/2014/main" val="2808849597"/>
                  </a:ext>
                </a:extLst>
              </a:tr>
              <a:tr h="446594">
                <a:tc>
                  <a:txBody>
                    <a:bodyPr/>
                    <a:lstStyle/>
                    <a:p>
                      <a:pPr algn="l"/>
                      <a:r>
                        <a:rPr lang="en-US" sz="1100" b="0">
                          <a:effectLst/>
                        </a:rPr>
                        <a:t>6.</a:t>
                      </a:r>
                    </a:p>
                  </a:txBody>
                  <a:tcPr marL="35667" marR="35667" marT="35667" marB="35667" anchor="ctr">
                    <a:lnL w="12700" cap="flat" cmpd="sng" algn="ctr">
                      <a:solidFill>
                        <a:srgbClr val="C081D5"/>
                      </a:solidFill>
                      <a:prstDash val="solid"/>
                      <a:round/>
                      <a:headEnd type="none" w="med" len="med"/>
                      <a:tailEnd type="none" w="med" len="med"/>
                    </a:lnL>
                    <a:lnR w="12700" cap="flat" cmpd="sng" algn="ctr">
                      <a:solidFill>
                        <a:srgbClr val="6078D5"/>
                      </a:solidFill>
                      <a:prstDash val="solid"/>
                      <a:round/>
                      <a:headEnd type="none" w="med" len="med"/>
                      <a:tailEnd type="none" w="med" len="med"/>
                    </a:lnR>
                    <a:lnT w="12700" cap="flat" cmpd="sng" algn="ctr">
                      <a:solidFill>
                        <a:srgbClr val="C081D5"/>
                      </a:solidFill>
                      <a:prstDash val="solid"/>
                      <a:round/>
                      <a:headEnd type="none" w="med" len="med"/>
                      <a:tailEnd type="none" w="med" len="med"/>
                    </a:lnT>
                    <a:lnB w="7620" cap="flat" cmpd="sng" algn="ctr">
                      <a:solidFill>
                        <a:srgbClr val="C081D5"/>
                      </a:solidFill>
                      <a:prstDash val="solid"/>
                      <a:round/>
                      <a:headEnd type="none" w="med" len="med"/>
                      <a:tailEnd type="none" w="med" len="med"/>
                    </a:lnB>
                    <a:solidFill>
                      <a:srgbClr val="FFFFFF"/>
                    </a:solidFill>
                  </a:tcPr>
                </a:tc>
                <a:tc>
                  <a:txBody>
                    <a:bodyPr/>
                    <a:lstStyle/>
                    <a:p>
                      <a:pPr algn="l"/>
                      <a:r>
                        <a:rPr lang="en-US" sz="1100" b="0">
                          <a:effectLst/>
                        </a:rPr>
                        <a:t>They are not inherited by subclasses.</a:t>
                      </a:r>
                    </a:p>
                  </a:txBody>
                  <a:tcPr marL="35667" marR="35667" marT="35667" marB="35667" anchor="ctr">
                    <a:lnL w="12700" cap="flat" cmpd="sng" algn="ctr">
                      <a:solidFill>
                        <a:srgbClr val="6078D5"/>
                      </a:solidFill>
                      <a:prstDash val="solid"/>
                      <a:round/>
                      <a:headEnd type="none" w="med" len="med"/>
                      <a:tailEnd type="none" w="med" len="med"/>
                    </a:lnL>
                    <a:lnR w="12700" cap="flat" cmpd="sng" algn="ctr">
                      <a:solidFill>
                        <a:srgbClr val="B07FD5"/>
                      </a:solidFill>
                      <a:prstDash val="solid"/>
                      <a:round/>
                      <a:headEnd type="none" w="med" len="med"/>
                      <a:tailEnd type="none" w="med" len="med"/>
                    </a:lnR>
                    <a:lnT w="12700" cap="flat" cmpd="sng" algn="ctr">
                      <a:solidFill>
                        <a:srgbClr val="6078D5"/>
                      </a:solidFill>
                      <a:prstDash val="solid"/>
                      <a:round/>
                      <a:headEnd type="none" w="med" len="med"/>
                      <a:tailEnd type="none" w="med" len="med"/>
                    </a:lnT>
                    <a:lnB w="7620" cap="flat" cmpd="sng" algn="ctr">
                      <a:solidFill>
                        <a:srgbClr val="6078D5"/>
                      </a:solidFill>
                      <a:prstDash val="solid"/>
                      <a:round/>
                      <a:headEnd type="none" w="med" len="med"/>
                      <a:tailEnd type="none" w="med" len="med"/>
                    </a:lnB>
                    <a:solidFill>
                      <a:srgbClr val="FFFFFF"/>
                    </a:solidFill>
                  </a:tcPr>
                </a:tc>
                <a:tc>
                  <a:txBody>
                    <a:bodyPr/>
                    <a:lstStyle/>
                    <a:p>
                      <a:pPr algn="l"/>
                      <a:r>
                        <a:rPr lang="en-US" sz="1100" b="0" dirty="0">
                          <a:effectLst/>
                        </a:rPr>
                        <a:t>They are inherited by subclasses.</a:t>
                      </a:r>
                    </a:p>
                  </a:txBody>
                  <a:tcPr marL="35667" marR="35667" marT="35667" marB="35667" anchor="ctr">
                    <a:lnL w="12700" cap="flat" cmpd="sng" algn="ctr">
                      <a:solidFill>
                        <a:srgbClr val="B07FD5"/>
                      </a:solidFill>
                      <a:prstDash val="solid"/>
                      <a:round/>
                      <a:headEnd type="none" w="med" len="med"/>
                      <a:tailEnd type="none" w="med" len="med"/>
                    </a:lnL>
                    <a:lnR w="7620" cap="flat" cmpd="sng" algn="ctr">
                      <a:solidFill>
                        <a:srgbClr val="B07FD5"/>
                      </a:solidFill>
                      <a:prstDash val="solid"/>
                      <a:round/>
                      <a:headEnd type="none" w="med" len="med"/>
                      <a:tailEnd type="none" w="med" len="med"/>
                    </a:lnR>
                    <a:lnT w="12700" cap="flat" cmpd="sng" algn="ctr">
                      <a:solidFill>
                        <a:srgbClr val="B07FD5"/>
                      </a:solidFill>
                      <a:prstDash val="solid"/>
                      <a:round/>
                      <a:headEnd type="none" w="med" len="med"/>
                      <a:tailEnd type="none" w="med" len="med"/>
                    </a:lnT>
                    <a:lnB w="7620" cap="flat" cmpd="sng" algn="ctr">
                      <a:solidFill>
                        <a:srgbClr val="B07FD5"/>
                      </a:solidFill>
                      <a:prstDash val="solid"/>
                      <a:round/>
                      <a:headEnd type="none" w="med" len="med"/>
                      <a:tailEnd type="none" w="med" len="med"/>
                    </a:lnB>
                    <a:solidFill>
                      <a:srgbClr val="FFFFFF"/>
                    </a:solidFill>
                  </a:tcPr>
                </a:tc>
                <a:extLst>
                  <a:ext uri="{0D108BD9-81ED-4DB2-BD59-A6C34878D82A}">
                    <a16:rowId xmlns:a16="http://schemas.microsoft.com/office/drawing/2014/main" val="677857355"/>
                  </a:ext>
                </a:extLst>
              </a:tr>
            </a:tbl>
          </a:graphicData>
        </a:graphic>
      </p:graphicFrame>
      <p:sp>
        <p:nvSpPr>
          <p:cNvPr id="5" name="Rectangle 1">
            <a:extLst>
              <a:ext uri="{FF2B5EF4-FFF2-40B4-BE49-F238E27FC236}">
                <a16:creationId xmlns:a16="http://schemas.microsoft.com/office/drawing/2014/main" id="{E7797E1F-8B65-2F9E-EE3A-E170D9A38976}"/>
              </a:ext>
            </a:extLst>
          </p:cNvPr>
          <p:cNvSpPr>
            <a:spLocks noChangeArrowheads="1"/>
          </p:cNvSpPr>
          <p:nvPr/>
        </p:nvSpPr>
        <p:spPr bwMode="auto">
          <a:xfrm>
            <a:off x="-8401056" y="-323165"/>
            <a:ext cx="3191120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5582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1469</Words>
  <Application>Microsoft Office PowerPoint</Application>
  <PresentationFormat>Widescreen</PresentationFormat>
  <Paragraphs>93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Calibri</vt:lpstr>
      <vt:lpstr>Calibri Light</vt:lpstr>
      <vt:lpstr>Office Theme</vt:lpstr>
      <vt:lpstr>Constructor</vt:lpstr>
      <vt:lpstr>Syntax</vt:lpstr>
      <vt:lpstr>PowerPoint Presentation</vt:lpstr>
      <vt:lpstr>How to call a constructor?</vt:lpstr>
      <vt:lpstr>PowerPoint Presentation</vt:lpstr>
      <vt:lpstr>Non-Parameterized constructor</vt:lpstr>
      <vt:lpstr>PowerPoint Presentation</vt:lpstr>
      <vt:lpstr>PowerPoint Presentation</vt:lpstr>
      <vt:lpstr>PowerPoint Presentation</vt:lpstr>
      <vt:lpstr>Points to remember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Constructor</dc:title>
  <dc:creator>Maria Ashvini</dc:creator>
  <cp:lastModifiedBy>Maria Ashvini</cp:lastModifiedBy>
  <cp:revision>1</cp:revision>
  <dcterms:created xsi:type="dcterms:W3CDTF">2023-02-28T07:45:22Z</dcterms:created>
  <dcterms:modified xsi:type="dcterms:W3CDTF">2023-02-28T10:02:17Z</dcterms:modified>
</cp:coreProperties>
</file>