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F5166F-40D3-19E4-75C2-D1D36A667F2C}" name="Maria Ashvini" initials="MA" userId="1f8334ccb4f190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CAC6C-7FA7-4757-976C-0D4341C59BC0}" v="39" dt="2023-03-03T07:13:10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shvini" userId="1f8334ccb4f1908a" providerId="LiveId" clId="{D59CAC6C-7FA7-4757-976C-0D4341C59BC0}"/>
    <pc:docChg chg="undo custSel addSld delSld modSld sldOrd">
      <pc:chgData name="Maria Ashvini" userId="1f8334ccb4f1908a" providerId="LiveId" clId="{D59CAC6C-7FA7-4757-976C-0D4341C59BC0}" dt="2023-03-03T09:56:17.051" v="936"/>
      <pc:docMkLst>
        <pc:docMk/>
      </pc:docMkLst>
      <pc:sldChg chg="modSp mod">
        <pc:chgData name="Maria Ashvini" userId="1f8334ccb4f1908a" providerId="LiveId" clId="{D59CAC6C-7FA7-4757-976C-0D4341C59BC0}" dt="2023-03-03T04:36:45.628" v="641" actId="20577"/>
        <pc:sldMkLst>
          <pc:docMk/>
          <pc:sldMk cId="2093215557" sldId="257"/>
        </pc:sldMkLst>
        <pc:spChg chg="mod">
          <ac:chgData name="Maria Ashvini" userId="1f8334ccb4f1908a" providerId="LiveId" clId="{D59CAC6C-7FA7-4757-976C-0D4341C59BC0}" dt="2023-03-03T04:36:45.628" v="641" actId="20577"/>
          <ac:spMkLst>
            <pc:docMk/>
            <pc:sldMk cId="2093215557" sldId="257"/>
            <ac:spMk id="3" creationId="{1E7B9765-5356-90F2-6163-471F2AE6CC3A}"/>
          </ac:spMkLst>
        </pc:spChg>
      </pc:sldChg>
      <pc:sldChg chg="addSp delSp modSp new mod">
        <pc:chgData name="Maria Ashvini" userId="1f8334ccb4f1908a" providerId="LiveId" clId="{D59CAC6C-7FA7-4757-976C-0D4341C59BC0}" dt="2023-03-03T04:28:05.095" v="630" actId="20577"/>
        <pc:sldMkLst>
          <pc:docMk/>
          <pc:sldMk cId="1766571507" sldId="258"/>
        </pc:sldMkLst>
        <pc:spChg chg="mod">
          <ac:chgData name="Maria Ashvini" userId="1f8334ccb4f1908a" providerId="LiveId" clId="{D59CAC6C-7FA7-4757-976C-0D4341C59BC0}" dt="2023-03-03T04:28:05.095" v="630" actId="20577"/>
          <ac:spMkLst>
            <pc:docMk/>
            <pc:sldMk cId="1766571507" sldId="258"/>
            <ac:spMk id="2" creationId="{43B03DB8-2F50-EC55-A272-407BDDDA1739}"/>
          </ac:spMkLst>
        </pc:spChg>
        <pc:spChg chg="del">
          <ac:chgData name="Maria Ashvini" userId="1f8334ccb4f1908a" providerId="LiveId" clId="{D59CAC6C-7FA7-4757-976C-0D4341C59BC0}" dt="2023-03-03T04:25:40.979" v="582"/>
          <ac:spMkLst>
            <pc:docMk/>
            <pc:sldMk cId="1766571507" sldId="258"/>
            <ac:spMk id="3" creationId="{83F37A8E-A9D5-1BF5-CCFE-C86A32A056E9}"/>
          </ac:spMkLst>
        </pc:spChg>
        <pc:picChg chg="add mod">
          <ac:chgData name="Maria Ashvini" userId="1f8334ccb4f1908a" providerId="LiveId" clId="{D59CAC6C-7FA7-4757-976C-0D4341C59BC0}" dt="2023-03-03T04:25:54.030" v="584" actId="14100"/>
          <ac:picMkLst>
            <pc:docMk/>
            <pc:sldMk cId="1766571507" sldId="258"/>
            <ac:picMk id="2050" creationId="{12433457-D397-BB02-0544-BCBC14A75BFE}"/>
          </ac:picMkLst>
        </pc:picChg>
      </pc:sldChg>
      <pc:sldChg chg="addSp delSp modSp new del mod">
        <pc:chgData name="Maria Ashvini" userId="1f8334ccb4f1908a" providerId="LiveId" clId="{D59CAC6C-7FA7-4757-976C-0D4341C59BC0}" dt="2023-03-03T04:25:36.175" v="580" actId="47"/>
        <pc:sldMkLst>
          <pc:docMk/>
          <pc:sldMk cId="3488488714" sldId="258"/>
        </pc:sldMkLst>
        <pc:spChg chg="add del">
          <ac:chgData name="Maria Ashvini" userId="1f8334ccb4f1908a" providerId="LiveId" clId="{D59CAC6C-7FA7-4757-976C-0D4341C59BC0}" dt="2023-03-03T02:49:33.435" v="113"/>
          <ac:spMkLst>
            <pc:docMk/>
            <pc:sldMk cId="3488488714" sldId="258"/>
            <ac:spMk id="3" creationId="{FE9E6499-9CE7-B168-4BE6-E94201B561FE}"/>
          </ac:spMkLst>
        </pc:spChg>
        <pc:spChg chg="add del mod">
          <ac:chgData name="Maria Ashvini" userId="1f8334ccb4f1908a" providerId="LiveId" clId="{D59CAC6C-7FA7-4757-976C-0D4341C59BC0}" dt="2023-03-03T02:49:02.714" v="110"/>
          <ac:spMkLst>
            <pc:docMk/>
            <pc:sldMk cId="3488488714" sldId="258"/>
            <ac:spMk id="4" creationId="{0066C726-F562-05E5-79C9-C716F8479675}"/>
          </ac:spMkLst>
        </pc:spChg>
        <pc:spChg chg="add del mod">
          <ac:chgData name="Maria Ashvini" userId="1f8334ccb4f1908a" providerId="LiveId" clId="{D59CAC6C-7FA7-4757-976C-0D4341C59BC0}" dt="2023-03-03T02:49:22.333" v="112"/>
          <ac:spMkLst>
            <pc:docMk/>
            <pc:sldMk cId="3488488714" sldId="258"/>
            <ac:spMk id="5" creationId="{99C9E1A0-CE20-CCA2-7048-417A32E6BC1D}"/>
          </ac:spMkLst>
        </pc:spChg>
        <pc:spChg chg="add del mod">
          <ac:chgData name="Maria Ashvini" userId="1f8334ccb4f1908a" providerId="LiveId" clId="{D59CAC6C-7FA7-4757-976C-0D4341C59BC0}" dt="2023-03-03T02:49:36.537" v="114"/>
          <ac:spMkLst>
            <pc:docMk/>
            <pc:sldMk cId="3488488714" sldId="258"/>
            <ac:spMk id="6" creationId="{CC3CB9FD-CA7F-C476-8581-8B407B627F8E}"/>
          </ac:spMkLst>
        </pc:spChg>
        <pc:spChg chg="add del mod">
          <ac:chgData name="Maria Ashvini" userId="1f8334ccb4f1908a" providerId="LiveId" clId="{D59CAC6C-7FA7-4757-976C-0D4341C59BC0}" dt="2023-03-03T04:25:34.070" v="579" actId="6549"/>
          <ac:spMkLst>
            <pc:docMk/>
            <pc:sldMk cId="3488488714" sldId="258"/>
            <ac:spMk id="7" creationId="{D160DD81-8942-77CF-53A6-AEBFBF09D157}"/>
          </ac:spMkLst>
        </pc:spChg>
        <pc:spChg chg="add del mod">
          <ac:chgData name="Maria Ashvini" userId="1f8334ccb4f1908a" providerId="LiveId" clId="{D59CAC6C-7FA7-4757-976C-0D4341C59BC0}" dt="2023-03-03T02:49:51.098" v="116"/>
          <ac:spMkLst>
            <pc:docMk/>
            <pc:sldMk cId="3488488714" sldId="258"/>
            <ac:spMk id="8" creationId="{658964FD-D7A8-29C3-F3B8-189101881E9B}"/>
          </ac:spMkLst>
        </pc:spChg>
        <pc:spChg chg="add del mod">
          <ac:chgData name="Maria Ashvini" userId="1f8334ccb4f1908a" providerId="LiveId" clId="{D59CAC6C-7FA7-4757-976C-0D4341C59BC0}" dt="2023-03-03T04:21:09.930" v="254" actId="11529"/>
          <ac:spMkLst>
            <pc:docMk/>
            <pc:sldMk cId="3488488714" sldId="258"/>
            <ac:spMk id="12" creationId="{351BD22A-8DE3-C1C1-DD36-E80BE9AEF41C}"/>
          </ac:spMkLst>
        </pc:spChg>
        <pc:spChg chg="add del mod">
          <ac:chgData name="Maria Ashvini" userId="1f8334ccb4f1908a" providerId="LiveId" clId="{D59CAC6C-7FA7-4757-976C-0D4341C59BC0}" dt="2023-03-03T04:25:29.760" v="573" actId="11529"/>
          <ac:spMkLst>
            <pc:docMk/>
            <pc:sldMk cId="3488488714" sldId="258"/>
            <ac:spMk id="13" creationId="{B86CB38E-AF5D-5137-EB64-301FAE6CD253}"/>
          </ac:spMkLst>
        </pc:spChg>
        <pc:spChg chg="add del mod">
          <ac:chgData name="Maria Ashvini" userId="1f8334ccb4f1908a" providerId="LiveId" clId="{D59CAC6C-7FA7-4757-976C-0D4341C59BC0}" dt="2023-03-03T04:22:58.410" v="414" actId="11529"/>
          <ac:spMkLst>
            <pc:docMk/>
            <pc:sldMk cId="3488488714" sldId="258"/>
            <ac:spMk id="14" creationId="{E617C5E9-29EC-4EC5-930A-24E9D33E1275}"/>
          </ac:spMkLst>
        </pc:spChg>
        <pc:spChg chg="add del mod">
          <ac:chgData name="Maria Ashvini" userId="1f8334ccb4f1908a" providerId="LiveId" clId="{D59CAC6C-7FA7-4757-976C-0D4341C59BC0}" dt="2023-03-03T04:25:29.635" v="569" actId="11529"/>
          <ac:spMkLst>
            <pc:docMk/>
            <pc:sldMk cId="3488488714" sldId="258"/>
            <ac:spMk id="15" creationId="{59FA2FE4-29F5-AF6A-07B7-F8FCC802D1E6}"/>
          </ac:spMkLst>
        </pc:spChg>
        <pc:spChg chg="add del mod">
          <ac:chgData name="Maria Ashvini" userId="1f8334ccb4f1908a" providerId="LiveId" clId="{D59CAC6C-7FA7-4757-976C-0D4341C59BC0}" dt="2023-03-03T04:25:29.508" v="565" actId="11529"/>
          <ac:spMkLst>
            <pc:docMk/>
            <pc:sldMk cId="3488488714" sldId="258"/>
            <ac:spMk id="16" creationId="{AB7CECD8-3890-6FF4-1B04-2A8C6A822F19}"/>
          </ac:spMkLst>
        </pc:spChg>
        <pc:cxnChg chg="add del mod">
          <ac:chgData name="Maria Ashvini" userId="1f8334ccb4f1908a" providerId="LiveId" clId="{D59CAC6C-7FA7-4757-976C-0D4341C59BC0}" dt="2023-03-03T04:21:01.408" v="252" actId="11529"/>
          <ac:cxnSpMkLst>
            <pc:docMk/>
            <pc:sldMk cId="3488488714" sldId="258"/>
            <ac:cxnSpMk id="10" creationId="{F20209DC-3858-F56C-341E-9DCDE4D646CB}"/>
          </ac:cxnSpMkLst>
        </pc:cxnChg>
      </pc:sldChg>
      <pc:sldChg chg="addSp delSp modSp new mod ord">
        <pc:chgData name="Maria Ashvini" userId="1f8334ccb4f1908a" providerId="LiveId" clId="{D59CAC6C-7FA7-4757-976C-0D4341C59BC0}" dt="2023-03-03T04:40:07.566" v="680"/>
        <pc:sldMkLst>
          <pc:docMk/>
          <pc:sldMk cId="4255239373" sldId="259"/>
        </pc:sldMkLst>
        <pc:spChg chg="mod">
          <ac:chgData name="Maria Ashvini" userId="1f8334ccb4f1908a" providerId="LiveId" clId="{D59CAC6C-7FA7-4757-976C-0D4341C59BC0}" dt="2023-03-03T04:37:56.422" v="664" actId="20577"/>
          <ac:spMkLst>
            <pc:docMk/>
            <pc:sldMk cId="4255239373" sldId="259"/>
            <ac:spMk id="2" creationId="{B5B6EC2B-73EA-4CBF-73D7-9BD0D8AF32F9}"/>
          </ac:spMkLst>
        </pc:spChg>
        <pc:spChg chg="mod">
          <ac:chgData name="Maria Ashvini" userId="1f8334ccb4f1908a" providerId="LiveId" clId="{D59CAC6C-7FA7-4757-976C-0D4341C59BC0}" dt="2023-03-03T04:39:09.780" v="675" actId="14100"/>
          <ac:spMkLst>
            <pc:docMk/>
            <pc:sldMk cId="4255239373" sldId="259"/>
            <ac:spMk id="3" creationId="{16E360C2-B74A-057B-BE2C-5D7FB6A54427}"/>
          </ac:spMkLst>
        </pc:spChg>
        <pc:picChg chg="add mod">
          <ac:chgData name="Maria Ashvini" userId="1f8334ccb4f1908a" providerId="LiveId" clId="{D59CAC6C-7FA7-4757-976C-0D4341C59BC0}" dt="2023-03-03T04:39:25.607" v="678" actId="1076"/>
          <ac:picMkLst>
            <pc:docMk/>
            <pc:sldMk cId="4255239373" sldId="259"/>
            <ac:picMk id="4" creationId="{FAE2B83B-59B3-98ED-8BC1-FA3DFC4583D3}"/>
          </ac:picMkLst>
        </pc:picChg>
        <pc:picChg chg="add del mod">
          <ac:chgData name="Maria Ashvini" userId="1f8334ccb4f1908a" providerId="LiveId" clId="{D59CAC6C-7FA7-4757-976C-0D4341C59BC0}" dt="2023-03-03T04:39:10.876" v="676"/>
          <ac:picMkLst>
            <pc:docMk/>
            <pc:sldMk cId="4255239373" sldId="259"/>
            <ac:picMk id="3074" creationId="{ED53AEDD-148A-7F1F-DCD2-947937328900}"/>
          </ac:picMkLst>
        </pc:picChg>
      </pc:sldChg>
      <pc:sldChg chg="modSp new mod">
        <pc:chgData name="Maria Ashvini" userId="1f8334ccb4f1908a" providerId="LiveId" clId="{D59CAC6C-7FA7-4757-976C-0D4341C59BC0}" dt="2023-03-03T04:42:41.819" v="721" actId="20577"/>
        <pc:sldMkLst>
          <pc:docMk/>
          <pc:sldMk cId="2654461183" sldId="260"/>
        </pc:sldMkLst>
        <pc:spChg chg="mod">
          <ac:chgData name="Maria Ashvini" userId="1f8334ccb4f1908a" providerId="LiveId" clId="{D59CAC6C-7FA7-4757-976C-0D4341C59BC0}" dt="2023-03-03T04:42:41.819" v="721" actId="20577"/>
          <ac:spMkLst>
            <pc:docMk/>
            <pc:sldMk cId="2654461183" sldId="260"/>
            <ac:spMk id="3" creationId="{A13E3B88-F420-B468-E156-4677960EB2F5}"/>
          </ac:spMkLst>
        </pc:spChg>
      </pc:sldChg>
      <pc:sldChg chg="modSp new mod">
        <pc:chgData name="Maria Ashvini" userId="1f8334ccb4f1908a" providerId="LiveId" clId="{D59CAC6C-7FA7-4757-976C-0D4341C59BC0}" dt="2023-03-03T04:45:50.570" v="756"/>
        <pc:sldMkLst>
          <pc:docMk/>
          <pc:sldMk cId="888405232" sldId="261"/>
        </pc:sldMkLst>
        <pc:spChg chg="mod">
          <ac:chgData name="Maria Ashvini" userId="1f8334ccb4f1908a" providerId="LiveId" clId="{D59CAC6C-7FA7-4757-976C-0D4341C59BC0}" dt="2023-03-03T04:45:50.570" v="756"/>
          <ac:spMkLst>
            <pc:docMk/>
            <pc:sldMk cId="888405232" sldId="261"/>
            <ac:spMk id="3" creationId="{A716D545-705B-6E2C-FDA1-41BB4084D822}"/>
          </ac:spMkLst>
        </pc:spChg>
      </pc:sldChg>
      <pc:sldChg chg="modSp new mod">
        <pc:chgData name="Maria Ashvini" userId="1f8334ccb4f1908a" providerId="LiveId" clId="{D59CAC6C-7FA7-4757-976C-0D4341C59BC0}" dt="2023-03-03T04:46:14.675" v="760" actId="20577"/>
        <pc:sldMkLst>
          <pc:docMk/>
          <pc:sldMk cId="2883098005" sldId="262"/>
        </pc:sldMkLst>
        <pc:spChg chg="mod">
          <ac:chgData name="Maria Ashvini" userId="1f8334ccb4f1908a" providerId="LiveId" clId="{D59CAC6C-7FA7-4757-976C-0D4341C59BC0}" dt="2023-03-03T04:46:14.675" v="760" actId="20577"/>
          <ac:spMkLst>
            <pc:docMk/>
            <pc:sldMk cId="2883098005" sldId="262"/>
            <ac:spMk id="3" creationId="{88F87C53-1FD8-7343-60AA-13CAFCD344EB}"/>
          </ac:spMkLst>
        </pc:spChg>
      </pc:sldChg>
      <pc:sldChg chg="addSp delSp modSp new mod addCm delCm modCm">
        <pc:chgData name="Maria Ashvini" userId="1f8334ccb4f1908a" providerId="LiveId" clId="{D59CAC6C-7FA7-4757-976C-0D4341C59BC0}" dt="2023-03-03T07:24:07.348" v="881" actId="14734"/>
        <pc:sldMkLst>
          <pc:docMk/>
          <pc:sldMk cId="2980919411" sldId="263"/>
        </pc:sldMkLst>
        <pc:spChg chg="mod">
          <ac:chgData name="Maria Ashvini" userId="1f8334ccb4f1908a" providerId="LiveId" clId="{D59CAC6C-7FA7-4757-976C-0D4341C59BC0}" dt="2023-03-03T07:13:18.088" v="877" actId="1076"/>
          <ac:spMkLst>
            <pc:docMk/>
            <pc:sldMk cId="2980919411" sldId="263"/>
            <ac:spMk id="2" creationId="{2CF99BE6-FFF6-EFE4-C187-3F0513B0BA3C}"/>
          </ac:spMkLst>
        </pc:spChg>
        <pc:spChg chg="del">
          <ac:chgData name="Maria Ashvini" userId="1f8334ccb4f1908a" providerId="LiveId" clId="{D59CAC6C-7FA7-4757-976C-0D4341C59BC0}" dt="2023-03-03T07:02:01.149" v="785" actId="3680"/>
          <ac:spMkLst>
            <pc:docMk/>
            <pc:sldMk cId="2980919411" sldId="263"/>
            <ac:spMk id="3" creationId="{D77D4C58-6E6B-ABBB-BC9F-E2F9A5FD4980}"/>
          </ac:spMkLst>
        </pc:spChg>
        <pc:spChg chg="add del">
          <ac:chgData name="Maria Ashvini" userId="1f8334ccb4f1908a" providerId="LiveId" clId="{D59CAC6C-7FA7-4757-976C-0D4341C59BC0}" dt="2023-03-03T07:09:37.437" v="857" actId="22"/>
          <ac:spMkLst>
            <pc:docMk/>
            <pc:sldMk cId="2980919411" sldId="263"/>
            <ac:spMk id="8" creationId="{E2F3FA2E-E8F9-D88F-0F89-EF4C7630DAB5}"/>
          </ac:spMkLst>
        </pc:spChg>
        <pc:spChg chg="add del">
          <ac:chgData name="Maria Ashvini" userId="1f8334ccb4f1908a" providerId="LiveId" clId="{D59CAC6C-7FA7-4757-976C-0D4341C59BC0}" dt="2023-03-03T07:09:46.646" v="859" actId="22"/>
          <ac:spMkLst>
            <pc:docMk/>
            <pc:sldMk cId="2980919411" sldId="263"/>
            <ac:spMk id="10" creationId="{65985326-731D-1160-37F7-A463B324464E}"/>
          </ac:spMkLst>
        </pc:spChg>
        <pc:graphicFrameChg chg="add mod ord modGraphic">
          <ac:chgData name="Maria Ashvini" userId="1f8334ccb4f1908a" providerId="LiveId" clId="{D59CAC6C-7FA7-4757-976C-0D4341C59BC0}" dt="2023-03-03T07:04:11.253" v="823" actId="20577"/>
          <ac:graphicFrameMkLst>
            <pc:docMk/>
            <pc:sldMk cId="2980919411" sldId="263"/>
            <ac:graphicFrameMk id="4" creationId="{92A1C5D2-5CE1-4177-BC95-A5881529FE8E}"/>
          </ac:graphicFrameMkLst>
        </pc:graphicFrameChg>
        <pc:graphicFrameChg chg="add mod modGraphic">
          <ac:chgData name="Maria Ashvini" userId="1f8334ccb4f1908a" providerId="LiveId" clId="{D59CAC6C-7FA7-4757-976C-0D4341C59BC0}" dt="2023-03-03T07:13:05.002" v="875"/>
          <ac:graphicFrameMkLst>
            <pc:docMk/>
            <pc:sldMk cId="2980919411" sldId="263"/>
            <ac:graphicFrameMk id="5" creationId="{E5DA28C2-A06B-E023-BB70-233E8DA6466A}"/>
          </ac:graphicFrameMkLst>
        </pc:graphicFrameChg>
        <pc:graphicFrameChg chg="add mod modGraphic">
          <ac:chgData name="Maria Ashvini" userId="1f8334ccb4f1908a" providerId="LiveId" clId="{D59CAC6C-7FA7-4757-976C-0D4341C59BC0}" dt="2023-03-03T07:08:39.311" v="855" actId="20577"/>
          <ac:graphicFrameMkLst>
            <pc:docMk/>
            <pc:sldMk cId="2980919411" sldId="263"/>
            <ac:graphicFrameMk id="6" creationId="{BE8A45D3-60F8-5571-163E-4AA1CD9C6F7E}"/>
          </ac:graphicFrameMkLst>
        </pc:graphicFrameChg>
        <pc:graphicFrameChg chg="add mod modGraphic">
          <ac:chgData name="Maria Ashvini" userId="1f8334ccb4f1908a" providerId="LiveId" clId="{D59CAC6C-7FA7-4757-976C-0D4341C59BC0}" dt="2023-03-03T07:24:07.348" v="881" actId="14734"/>
          <ac:graphicFrameMkLst>
            <pc:docMk/>
            <pc:sldMk cId="2980919411" sldId="263"/>
            <ac:graphicFrameMk id="11" creationId="{7FD53D55-9DA2-A9AC-033D-B490FF0A0AC2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Maria Ashvini" userId="1f8334ccb4f1908a" providerId="LiveId" clId="{D59CAC6C-7FA7-4757-976C-0D4341C59BC0}" dt="2023-03-03T07:07:34.070" v="846"/>
              <pc2:cmMkLst xmlns:pc2="http://schemas.microsoft.com/office/powerpoint/2019/9/main/command">
                <pc:docMk/>
                <pc:sldMk cId="2980919411" sldId="263"/>
                <pc2:cmMk id="{604F9779-D425-4179-B810-2F3D3D0C4831}"/>
              </pc2:cmMkLst>
            </pc226:cmChg>
          </p:ext>
        </pc:extLst>
      </pc:sldChg>
      <pc:sldChg chg="modSp new mod">
        <pc:chgData name="Maria Ashvini" userId="1f8334ccb4f1908a" providerId="LiveId" clId="{D59CAC6C-7FA7-4757-976C-0D4341C59BC0}" dt="2023-03-03T09:56:17.051" v="936"/>
        <pc:sldMkLst>
          <pc:docMk/>
          <pc:sldMk cId="479139803" sldId="264"/>
        </pc:sldMkLst>
        <pc:spChg chg="mod">
          <ac:chgData name="Maria Ashvini" userId="1f8334ccb4f1908a" providerId="LiveId" clId="{D59CAC6C-7FA7-4757-976C-0D4341C59BC0}" dt="2023-03-03T09:52:05.266" v="904" actId="20577"/>
          <ac:spMkLst>
            <pc:docMk/>
            <pc:sldMk cId="479139803" sldId="264"/>
            <ac:spMk id="2" creationId="{49850412-C333-A44E-D15D-70AE3E547B6A}"/>
          </ac:spMkLst>
        </pc:spChg>
        <pc:spChg chg="mod">
          <ac:chgData name="Maria Ashvini" userId="1f8334ccb4f1908a" providerId="LiveId" clId="{D59CAC6C-7FA7-4757-976C-0D4341C59BC0}" dt="2023-03-03T09:56:17.051" v="936"/>
          <ac:spMkLst>
            <pc:docMk/>
            <pc:sldMk cId="479139803" sldId="264"/>
            <ac:spMk id="3" creationId="{4093CF05-975F-A7FE-A152-AC79320CF5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3DB0-8EF8-0F0F-483E-5C6BE3375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B1906-D543-E91D-C0C4-86A89484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19FE-7D0E-4AA8-1488-BA610CB1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C1F8-1836-9F60-FD0B-E0ADEED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76A9-ADB5-FA9F-ED59-5AA764F6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49FE-C794-FD72-6236-46B56ADB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1C9C-C1B7-2AA3-5383-FD746556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AC04-CA83-26C9-059A-DA67F54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23D2-E06F-F3D5-D272-2170C9B7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190F-CA13-7623-819E-4A02C5ED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A7AF2-E8E5-749D-E5D3-9C88A9639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9D38D-7D47-84CB-9774-746A37F20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4B80-EC31-DFDB-0F6E-B282C02C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FB67-BAF0-68D8-8E67-F2011C08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0E04-0820-5232-88B9-F163871A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4EBB-2550-C024-2CBA-07953C1D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9451-871D-C2E4-9FF6-C07E3B60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B60C-2A55-A530-B7A0-CD79E40B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C7D5-C69F-AA0A-39A6-BC57FE78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C8C3-A5BA-6072-83CC-C280F8BF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2FA6-2FF9-D274-2E5D-5E3B3AF3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386C-C18C-65FA-D3FE-948F43DDE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901DA-9025-6C39-156A-7F7A6357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8825-6F21-06E0-DE7F-F9743843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806C-7DB7-240F-EBB7-54264C10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B0B-7669-7F75-4177-0D283D77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A5E7-101A-FF58-0707-BB12E7C5C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6BB6A-85E7-8EAC-4F30-A70757C1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3DF6-6EE6-92A0-19FD-516F3A51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7494-8F78-A8E0-8013-06D654F8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91E47-503D-1858-1486-A694E8CB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B330-B808-4F0A-141E-A4874C75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1106-D3D0-75D3-7AD9-9C16179F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F616-293C-0C65-018A-3556D7AA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EA976-1FBB-3360-2ECC-290F4489A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36F8-EAC2-2AC8-FF68-641F7DC59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7C3FD-B141-74AA-799C-E5E9F355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C63AA-AED7-F372-6F9E-0B7F8F30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C506F-5944-9A6B-AFB3-9C6FE25D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24DA-2FB7-F522-00AE-63EF167C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D90E9-BAC4-F67E-55E3-D736245C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71858-907F-ACBE-CF10-814FA9E3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7F9C4-5137-1B80-179D-B70AD1E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97F76-B540-E7E7-1759-3A0C8E0B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5ACA-EA8C-AA26-6F84-49A45867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B549-AA9D-C62B-281E-23E932F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F862-02F0-E90D-BAE9-A56064BA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85C4-DCC3-7117-3A5C-08C6029B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8AB3-E613-4440-5E69-1ECEF6EC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A249-BF57-A134-92BB-BA7B77C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35C2C-BDAE-E2F4-22E4-D2009D25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5CA1-3FBC-0E27-8A0C-5E517394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BD90-F9EC-E4EF-B9AA-1B770626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8C44A-61AD-983D-CBED-31020FBD4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25AEA-3D26-8F36-707A-0535A228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AE448-B8FA-5038-07B1-2185C9DB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C66F5-4BA1-DA37-309E-C21DF4B0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04BCF-9D40-D0C8-D3AB-E65B947A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179C6-884E-8884-307C-935AA70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A822-BDEE-8797-B133-902135B1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8A5A-ABE5-B888-0F2F-09694E761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E1EE-8D98-456E-9B16-F0864D4FD64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1BF6-6B9B-43BE-7610-CEAD74076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8AD0-7BBE-148D-ADA0-280CBE46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32C7-CD06-4898-A0A9-CFBB5FAE6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4311-2064-E4FC-EC77-2DDCD1852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Basic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9C553-51ED-9913-3489-F9C2DBC8C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315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5A00-6596-03D0-C3BA-59B14CAB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9765-5356-90F2-6163-471F2AE6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An operator in java is a symbol or keyword that tells the compiler to perform a specific mathematical or logical operations.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They are used in programs to manipulate data and variables. They generally form mathematical or logical expressions. An expression is a combination of variables, constants, and operators.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For example, an expression is x+5. Here, the operand x is a variable, operand 5 is a constant, and + is an operator that acts on these two operands and produces the desired result.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A is a operand, + is a operator, B is a operand =</a:t>
            </a:r>
            <a:r>
              <a:rPr lang="en-US" b="1" u="sng" dirty="0"/>
              <a:t>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1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3DB8-2F50-EC55-A272-407BDDDA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operation example</a:t>
            </a:r>
          </a:p>
        </p:txBody>
      </p:sp>
      <p:pic>
        <p:nvPicPr>
          <p:cNvPr id="2050" name="Picture 2" descr="Operators in Java">
            <a:extLst>
              <a:ext uri="{FF2B5EF4-FFF2-40B4-BE49-F238E27FC236}">
                <a16:creationId xmlns:a16="http://schemas.microsoft.com/office/drawing/2014/main" id="{12433457-D397-BB02-0544-BCBC14A75B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20" y="1635711"/>
            <a:ext cx="7604449" cy="49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EC2B-73EA-4CBF-73D7-9BD0D8AF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60C2-B74A-057B-BE2C-5D7FB6A5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There are three types of operators in java based on the number of operands used to perform an operation.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2B83B-59B3-98ED-8BC1-FA3DFC458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63" y="2760889"/>
            <a:ext cx="5257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2933-4232-1D52-C1A8-30A9A4B4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3B88-F420-B468-E156-4677960EB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-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operator that acts on a single operand is called unary operator. A unary operator uses a single variable.</a:t>
            </a:r>
            <a:endParaRPr lang="en-US" dirty="0"/>
          </a:p>
          <a:p>
            <a:r>
              <a:rPr lang="en-US" dirty="0"/>
              <a:t>Binary -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operator that acts on two operands is called binary operator. A binary operator uses two variables.</a:t>
            </a:r>
            <a:endParaRPr lang="en-US" dirty="0"/>
          </a:p>
          <a:p>
            <a:r>
              <a:rPr lang="en-US" dirty="0"/>
              <a:t>Ternary -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 operator that acts on three operands is called ternary operator. A ternary operator uses three variables.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Based on the notation used, Java operator has been divided into two categories: Symbolic and named.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6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CB4A-5A0D-B964-F932-A28B6E4E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D545-705B-6E2C-FDA1-41BB4084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a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symbol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like +, -, *,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is used as an operator, it is called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symbolic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operator.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a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keyword(</a:t>
            </a:r>
            <a:r>
              <a:rPr lang="en-US" b="1" dirty="0" err="1">
                <a:solidFill>
                  <a:srgbClr val="000000"/>
                </a:solidFill>
                <a:latin typeface="-apple-system"/>
              </a:rPr>
              <a:t>instanceof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is used as an operator, it is called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named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0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EDD5-A647-48D0-5346-9BF6DE36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7C53-1FD8-7343-60AA-13CAFCD3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1. Symbolic operator in Java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Arithmetic operators:       +, -, *, /, 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Relational operators:       &lt;, &gt;, &lt;=, &gt;=, = =, !=.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Logical operators:            &amp;&amp;, ||, !.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Assignment operators:     =,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Increment and decrement operators: + +, – 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Conditional operators:     ?: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Bitwise operators:           &amp;, !, ^, ~, &lt;&lt;, &gt;&gt;, &gt;&gt;&gt;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Shift operators:               &lt;&lt;, &gt;&gt;, &gt;&gt;&gt;.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2. Named operators in Java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-apple-system"/>
              </a:rPr>
              <a:t>instanceof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9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9BE6-FFF6-EFE4-C187-3F0513B0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Bitwise operator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A1C5D2-5CE1-4177-BC95-A5881529F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208971"/>
              </p:ext>
            </p:extLst>
          </p:nvPr>
        </p:nvGraphicFramePr>
        <p:xfrm>
          <a:off x="1167882" y="1806964"/>
          <a:ext cx="24430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16">
                  <a:extLst>
                    <a:ext uri="{9D8B030D-6E8A-4147-A177-3AD203B41FA5}">
                      <a16:colId xmlns:a16="http://schemas.microsoft.com/office/drawing/2014/main" val="368460040"/>
                    </a:ext>
                  </a:extLst>
                </a:gridCol>
                <a:gridCol w="873724">
                  <a:extLst>
                    <a:ext uri="{9D8B030D-6E8A-4147-A177-3AD203B41FA5}">
                      <a16:colId xmlns:a16="http://schemas.microsoft.com/office/drawing/2014/main" val="595398984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211608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a&amp;b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3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6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349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A28C2-A06B-E023-BB70-233E8DA64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584040"/>
              </p:ext>
            </p:extLst>
          </p:nvPr>
        </p:nvGraphicFramePr>
        <p:xfrm>
          <a:off x="5257801" y="1812044"/>
          <a:ext cx="24430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16">
                  <a:extLst>
                    <a:ext uri="{9D8B030D-6E8A-4147-A177-3AD203B41FA5}">
                      <a16:colId xmlns:a16="http://schemas.microsoft.com/office/drawing/2014/main" val="368460040"/>
                    </a:ext>
                  </a:extLst>
                </a:gridCol>
                <a:gridCol w="873724">
                  <a:extLst>
                    <a:ext uri="{9D8B030D-6E8A-4147-A177-3AD203B41FA5}">
                      <a16:colId xmlns:a16="http://schemas.microsoft.com/office/drawing/2014/main" val="595398984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2116085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a|b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3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6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3496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E8A45D3-60F8-5571-163E-4AA1CD9C6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126325"/>
              </p:ext>
            </p:extLst>
          </p:nvPr>
        </p:nvGraphicFramePr>
        <p:xfrm>
          <a:off x="1217645" y="4208105"/>
          <a:ext cx="244306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16">
                  <a:extLst>
                    <a:ext uri="{9D8B030D-6E8A-4147-A177-3AD203B41FA5}">
                      <a16:colId xmlns:a16="http://schemas.microsoft.com/office/drawing/2014/main" val="368460040"/>
                    </a:ext>
                  </a:extLst>
                </a:gridCol>
                <a:gridCol w="873724">
                  <a:extLst>
                    <a:ext uri="{9D8B030D-6E8A-4147-A177-3AD203B41FA5}">
                      <a16:colId xmlns:a16="http://schemas.microsoft.com/office/drawing/2014/main" val="595398984"/>
                    </a:ext>
                  </a:extLst>
                </a:gridCol>
                <a:gridCol w="830425">
                  <a:extLst>
                    <a:ext uri="{9D8B030D-6E8A-4147-A177-3AD203B41FA5}">
                      <a16:colId xmlns:a16="http://schemas.microsoft.com/office/drawing/2014/main" val="2116085981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A^b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3374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984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6434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53027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3496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FD53D55-9DA2-A9AC-033D-B490FF0A0A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179782"/>
              </p:ext>
            </p:extLst>
          </p:nvPr>
        </p:nvGraphicFramePr>
        <p:xfrm>
          <a:off x="5257800" y="4208104"/>
          <a:ext cx="16126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496">
                  <a:extLst>
                    <a:ext uri="{9D8B030D-6E8A-4147-A177-3AD203B41FA5}">
                      <a16:colId xmlns:a16="http://schemas.microsoft.com/office/drawing/2014/main" val="368460040"/>
                    </a:ext>
                  </a:extLst>
                </a:gridCol>
                <a:gridCol w="877144">
                  <a:extLst>
                    <a:ext uri="{9D8B030D-6E8A-4147-A177-3AD203B41FA5}">
                      <a16:colId xmlns:a16="http://schemas.microsoft.com/office/drawing/2014/main" val="595398984"/>
                    </a:ext>
                  </a:extLst>
                </a:gridCol>
              </a:tblGrid>
              <a:tr h="36389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33741"/>
                  </a:ext>
                </a:extLst>
              </a:tr>
              <a:tr h="36076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9849"/>
                  </a:ext>
                </a:extLst>
              </a:tr>
              <a:tr h="3607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6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91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0412-C333-A44E-D15D-70AE3E54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CF05-975F-A7FE-A152-AC79320C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1. High priority: * /  %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2. Low priority: + –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If parentheses are used in the expression, the expression with parentheses will be assumed with the highest priority.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-apple-system"/>
              </a:rPr>
              <a:t>If two or more sets of parentheses occur into the expression one after another, the order of evaluation will be done from left set towards the right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471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Java Basic 5</vt:lpstr>
      <vt:lpstr>PowerPoint Presentation</vt:lpstr>
      <vt:lpstr>Addition operation example</vt:lpstr>
      <vt:lpstr>Types of operators</vt:lpstr>
      <vt:lpstr>PowerPoint Presentation</vt:lpstr>
      <vt:lpstr>PowerPoint Presentation</vt:lpstr>
      <vt:lpstr>PowerPoint Presentation</vt:lpstr>
      <vt:lpstr>Bitwise operator </vt:lpstr>
      <vt:lpstr>Operator precedence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5</dc:title>
  <dc:creator>Maria Ashvini</dc:creator>
  <cp:lastModifiedBy>Maria Ashvini</cp:lastModifiedBy>
  <cp:revision>1</cp:revision>
  <dcterms:created xsi:type="dcterms:W3CDTF">2023-03-03T02:37:33Z</dcterms:created>
  <dcterms:modified xsi:type="dcterms:W3CDTF">2023-03-03T09:56:26Z</dcterms:modified>
</cp:coreProperties>
</file>