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99D48-4212-45F6-B113-91101B585594}" v="6" dt="2023-02-28T07:08:42.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48599D48-4212-45F6-B113-91101B585594}"/>
    <pc:docChg chg="undo custSel addSld modSld">
      <pc:chgData name="Maria Ashvini" userId="1f8334ccb4f1908a" providerId="LiveId" clId="{48599D48-4212-45F6-B113-91101B585594}" dt="2023-02-28T07:28:18.939" v="1518" actId="20577"/>
      <pc:docMkLst>
        <pc:docMk/>
      </pc:docMkLst>
      <pc:sldChg chg="modSp mod">
        <pc:chgData name="Maria Ashvini" userId="1f8334ccb4f1908a" providerId="LiveId" clId="{48599D48-4212-45F6-B113-91101B585594}" dt="2023-02-28T05:26:52.940" v="88" actId="27636"/>
        <pc:sldMkLst>
          <pc:docMk/>
          <pc:sldMk cId="1458877489" sldId="257"/>
        </pc:sldMkLst>
        <pc:spChg chg="mod">
          <ac:chgData name="Maria Ashvini" userId="1f8334ccb4f1908a" providerId="LiveId" clId="{48599D48-4212-45F6-B113-91101B585594}" dt="2023-02-28T05:21:55.794" v="6" actId="20577"/>
          <ac:spMkLst>
            <pc:docMk/>
            <pc:sldMk cId="1458877489" sldId="257"/>
            <ac:spMk id="2" creationId="{5334F409-91A2-3DE5-6743-A0F203AAAD8A}"/>
          </ac:spMkLst>
        </pc:spChg>
        <pc:spChg chg="mod">
          <ac:chgData name="Maria Ashvini" userId="1f8334ccb4f1908a" providerId="LiveId" clId="{48599D48-4212-45F6-B113-91101B585594}" dt="2023-02-28T05:26:52.940" v="88" actId="27636"/>
          <ac:spMkLst>
            <pc:docMk/>
            <pc:sldMk cId="1458877489" sldId="257"/>
            <ac:spMk id="3" creationId="{D9A3014B-B250-FC43-D118-7984934EA7A6}"/>
          </ac:spMkLst>
        </pc:spChg>
      </pc:sldChg>
      <pc:sldChg chg="addSp delSp modSp new mod">
        <pc:chgData name="Maria Ashvini" userId="1f8334ccb4f1908a" providerId="LiveId" clId="{48599D48-4212-45F6-B113-91101B585594}" dt="2023-02-28T06:03:09.815" v="488" actId="255"/>
        <pc:sldMkLst>
          <pc:docMk/>
          <pc:sldMk cId="87176312" sldId="258"/>
        </pc:sldMkLst>
        <pc:spChg chg="mod">
          <ac:chgData name="Maria Ashvini" userId="1f8334ccb4f1908a" providerId="LiveId" clId="{48599D48-4212-45F6-B113-91101B585594}" dt="2023-02-28T05:42:36.229" v="127" actId="20577"/>
          <ac:spMkLst>
            <pc:docMk/>
            <pc:sldMk cId="87176312" sldId="258"/>
            <ac:spMk id="2" creationId="{09824167-DE38-9E7E-7FA7-C5E8317EDF1E}"/>
          </ac:spMkLst>
        </pc:spChg>
        <pc:spChg chg="mod">
          <ac:chgData name="Maria Ashvini" userId="1f8334ccb4f1908a" providerId="LiveId" clId="{48599D48-4212-45F6-B113-91101B585594}" dt="2023-02-28T06:03:09.815" v="488" actId="255"/>
          <ac:spMkLst>
            <pc:docMk/>
            <pc:sldMk cId="87176312" sldId="258"/>
            <ac:spMk id="3" creationId="{8346A4EB-A3FF-66F0-1C42-273D9FC061EC}"/>
          </ac:spMkLst>
        </pc:spChg>
        <pc:spChg chg="add del">
          <ac:chgData name="Maria Ashvini" userId="1f8334ccb4f1908a" providerId="LiveId" clId="{48599D48-4212-45F6-B113-91101B585594}" dt="2023-02-28T05:42:39.929" v="129"/>
          <ac:spMkLst>
            <pc:docMk/>
            <pc:sldMk cId="87176312" sldId="258"/>
            <ac:spMk id="4" creationId="{8D444FBC-7C28-05B2-5EF7-20FC0EA6E5E0}"/>
          </ac:spMkLst>
        </pc:spChg>
        <pc:spChg chg="add del">
          <ac:chgData name="Maria Ashvini" userId="1f8334ccb4f1908a" providerId="LiveId" clId="{48599D48-4212-45F6-B113-91101B585594}" dt="2023-02-28T05:42:39.929" v="129"/>
          <ac:spMkLst>
            <pc:docMk/>
            <pc:sldMk cId="87176312" sldId="258"/>
            <ac:spMk id="5" creationId="{9A9EC0C5-7E01-1C74-4CF6-51160EA281DF}"/>
          </ac:spMkLst>
        </pc:spChg>
        <pc:spChg chg="add del">
          <ac:chgData name="Maria Ashvini" userId="1f8334ccb4f1908a" providerId="LiveId" clId="{48599D48-4212-45F6-B113-91101B585594}" dt="2023-02-28T05:42:42.491" v="131"/>
          <ac:spMkLst>
            <pc:docMk/>
            <pc:sldMk cId="87176312" sldId="258"/>
            <ac:spMk id="6" creationId="{4ED752F4-7B3C-E823-6666-C943C6B7877C}"/>
          </ac:spMkLst>
        </pc:spChg>
        <pc:spChg chg="add del">
          <ac:chgData name="Maria Ashvini" userId="1f8334ccb4f1908a" providerId="LiveId" clId="{48599D48-4212-45F6-B113-91101B585594}" dt="2023-02-28T05:42:42.491" v="131"/>
          <ac:spMkLst>
            <pc:docMk/>
            <pc:sldMk cId="87176312" sldId="258"/>
            <ac:spMk id="7" creationId="{47919C7D-1C65-1F61-81E4-2A38D039B587}"/>
          </ac:spMkLst>
        </pc:spChg>
      </pc:sldChg>
      <pc:sldChg chg="modSp new mod">
        <pc:chgData name="Maria Ashvini" userId="1f8334ccb4f1908a" providerId="LiveId" clId="{48599D48-4212-45F6-B113-91101B585594}" dt="2023-02-28T06:05:03.745" v="539" actId="313"/>
        <pc:sldMkLst>
          <pc:docMk/>
          <pc:sldMk cId="360641871" sldId="259"/>
        </pc:sldMkLst>
        <pc:spChg chg="mod">
          <ac:chgData name="Maria Ashvini" userId="1f8334ccb4f1908a" providerId="LiveId" clId="{48599D48-4212-45F6-B113-91101B585594}" dt="2023-02-28T06:05:03.745" v="539" actId="313"/>
          <ac:spMkLst>
            <pc:docMk/>
            <pc:sldMk cId="360641871" sldId="259"/>
            <ac:spMk id="3" creationId="{D58256A7-1049-634E-97A2-0C9D1CE51702}"/>
          </ac:spMkLst>
        </pc:spChg>
      </pc:sldChg>
      <pc:sldChg chg="modSp new mod">
        <pc:chgData name="Maria Ashvini" userId="1f8334ccb4f1908a" providerId="LiveId" clId="{48599D48-4212-45F6-B113-91101B585594}" dt="2023-02-28T06:17:10.037" v="745"/>
        <pc:sldMkLst>
          <pc:docMk/>
          <pc:sldMk cId="2618535863" sldId="260"/>
        </pc:sldMkLst>
        <pc:spChg chg="mod">
          <ac:chgData name="Maria Ashvini" userId="1f8334ccb4f1908a" providerId="LiveId" clId="{48599D48-4212-45F6-B113-91101B585594}" dt="2023-02-28T06:06:30.836" v="566" actId="20577"/>
          <ac:spMkLst>
            <pc:docMk/>
            <pc:sldMk cId="2618535863" sldId="260"/>
            <ac:spMk id="2" creationId="{FCE36A59-BDBE-59BE-98AA-57971C36E900}"/>
          </ac:spMkLst>
        </pc:spChg>
        <pc:spChg chg="mod">
          <ac:chgData name="Maria Ashvini" userId="1f8334ccb4f1908a" providerId="LiveId" clId="{48599D48-4212-45F6-B113-91101B585594}" dt="2023-02-28T06:17:10.037" v="745"/>
          <ac:spMkLst>
            <pc:docMk/>
            <pc:sldMk cId="2618535863" sldId="260"/>
            <ac:spMk id="3" creationId="{C7FBCC97-DFF8-FCB9-3F50-13344292DE66}"/>
          </ac:spMkLst>
        </pc:spChg>
      </pc:sldChg>
      <pc:sldChg chg="modSp new mod">
        <pc:chgData name="Maria Ashvini" userId="1f8334ccb4f1908a" providerId="LiveId" clId="{48599D48-4212-45F6-B113-91101B585594}" dt="2023-02-28T06:21:32.593" v="802" actId="113"/>
        <pc:sldMkLst>
          <pc:docMk/>
          <pc:sldMk cId="3267514446" sldId="261"/>
        </pc:sldMkLst>
        <pc:spChg chg="mod">
          <ac:chgData name="Maria Ashvini" userId="1f8334ccb4f1908a" providerId="LiveId" clId="{48599D48-4212-45F6-B113-91101B585594}" dt="2023-02-28T06:20:54.538" v="766" actId="20577"/>
          <ac:spMkLst>
            <pc:docMk/>
            <pc:sldMk cId="3267514446" sldId="261"/>
            <ac:spMk id="2" creationId="{2599A3C0-321A-40C9-925B-5C554858B9A5}"/>
          </ac:spMkLst>
        </pc:spChg>
        <pc:spChg chg="mod">
          <ac:chgData name="Maria Ashvini" userId="1f8334ccb4f1908a" providerId="LiveId" clId="{48599D48-4212-45F6-B113-91101B585594}" dt="2023-02-28T06:21:32.593" v="802" actId="113"/>
          <ac:spMkLst>
            <pc:docMk/>
            <pc:sldMk cId="3267514446" sldId="261"/>
            <ac:spMk id="3" creationId="{0F6CD219-AA7E-4F8F-60AA-8532B95B762E}"/>
          </ac:spMkLst>
        </pc:spChg>
      </pc:sldChg>
      <pc:sldChg chg="addSp modSp new mod">
        <pc:chgData name="Maria Ashvini" userId="1f8334ccb4f1908a" providerId="LiveId" clId="{48599D48-4212-45F6-B113-91101B585594}" dt="2023-02-28T06:22:40.853" v="856"/>
        <pc:sldMkLst>
          <pc:docMk/>
          <pc:sldMk cId="55243161" sldId="262"/>
        </pc:sldMkLst>
        <pc:spChg chg="mod">
          <ac:chgData name="Maria Ashvini" userId="1f8334ccb4f1908a" providerId="LiveId" clId="{48599D48-4212-45F6-B113-91101B585594}" dt="2023-02-28T06:22:18.825" v="819" actId="20577"/>
          <ac:spMkLst>
            <pc:docMk/>
            <pc:sldMk cId="55243161" sldId="262"/>
            <ac:spMk id="2" creationId="{540BAA38-9819-15C5-D89A-E2F088CC9AB5}"/>
          </ac:spMkLst>
        </pc:spChg>
        <pc:spChg chg="mod">
          <ac:chgData name="Maria Ashvini" userId="1f8334ccb4f1908a" providerId="LiveId" clId="{48599D48-4212-45F6-B113-91101B585594}" dt="2023-02-28T06:22:40.191" v="855" actId="20577"/>
          <ac:spMkLst>
            <pc:docMk/>
            <pc:sldMk cId="55243161" sldId="262"/>
            <ac:spMk id="3" creationId="{0DED5719-C320-CF2C-FD9F-166D3C359BDC}"/>
          </ac:spMkLst>
        </pc:spChg>
        <pc:picChg chg="add">
          <ac:chgData name="Maria Ashvini" userId="1f8334ccb4f1908a" providerId="LiveId" clId="{48599D48-4212-45F6-B113-91101B585594}" dt="2023-02-28T06:22:40.853" v="856"/>
          <ac:picMkLst>
            <pc:docMk/>
            <pc:sldMk cId="55243161" sldId="262"/>
            <ac:picMk id="2050" creationId="{2DA9E016-F02C-8CB1-C748-5CF6DEBAD566}"/>
          </ac:picMkLst>
        </pc:picChg>
      </pc:sldChg>
      <pc:sldChg chg="modSp new mod">
        <pc:chgData name="Maria Ashvini" userId="1f8334ccb4f1908a" providerId="LiveId" clId="{48599D48-4212-45F6-B113-91101B585594}" dt="2023-02-28T06:25:58.132" v="867" actId="20577"/>
        <pc:sldMkLst>
          <pc:docMk/>
          <pc:sldMk cId="1694799320" sldId="263"/>
        </pc:sldMkLst>
        <pc:spChg chg="mod">
          <ac:chgData name="Maria Ashvini" userId="1f8334ccb4f1908a" providerId="LiveId" clId="{48599D48-4212-45F6-B113-91101B585594}" dt="2023-02-28T06:25:38.957" v="860"/>
          <ac:spMkLst>
            <pc:docMk/>
            <pc:sldMk cId="1694799320" sldId="263"/>
            <ac:spMk id="2" creationId="{E7C48581-9977-B541-AA57-A3E6E00A4EC8}"/>
          </ac:spMkLst>
        </pc:spChg>
        <pc:spChg chg="mod">
          <ac:chgData name="Maria Ashvini" userId="1f8334ccb4f1908a" providerId="LiveId" clId="{48599D48-4212-45F6-B113-91101B585594}" dt="2023-02-28T06:25:58.132" v="867" actId="20577"/>
          <ac:spMkLst>
            <pc:docMk/>
            <pc:sldMk cId="1694799320" sldId="263"/>
            <ac:spMk id="3" creationId="{9889C0DE-9A18-3151-CF10-FC023961F4F5}"/>
          </ac:spMkLst>
        </pc:spChg>
      </pc:sldChg>
      <pc:sldChg chg="modSp new mod">
        <pc:chgData name="Maria Ashvini" userId="1f8334ccb4f1908a" providerId="LiveId" clId="{48599D48-4212-45F6-B113-91101B585594}" dt="2023-02-28T06:50:15.107" v="1038" actId="20577"/>
        <pc:sldMkLst>
          <pc:docMk/>
          <pc:sldMk cId="2320186772" sldId="264"/>
        </pc:sldMkLst>
        <pc:spChg chg="mod">
          <ac:chgData name="Maria Ashvini" userId="1f8334ccb4f1908a" providerId="LiveId" clId="{48599D48-4212-45F6-B113-91101B585594}" dt="2023-02-28T06:39:14.465" v="888" actId="20577"/>
          <ac:spMkLst>
            <pc:docMk/>
            <pc:sldMk cId="2320186772" sldId="264"/>
            <ac:spMk id="2" creationId="{2A361CD2-4B12-A2DF-23A7-24002948E231}"/>
          </ac:spMkLst>
        </pc:spChg>
        <pc:spChg chg="mod">
          <ac:chgData name="Maria Ashvini" userId="1f8334ccb4f1908a" providerId="LiveId" clId="{48599D48-4212-45F6-B113-91101B585594}" dt="2023-02-28T06:50:15.107" v="1038" actId="20577"/>
          <ac:spMkLst>
            <pc:docMk/>
            <pc:sldMk cId="2320186772" sldId="264"/>
            <ac:spMk id="3" creationId="{1B8BA066-8126-2538-A4C9-9713F9D8D700}"/>
          </ac:spMkLst>
        </pc:spChg>
      </pc:sldChg>
      <pc:sldChg chg="modSp new mod">
        <pc:chgData name="Maria Ashvini" userId="1f8334ccb4f1908a" providerId="LiveId" clId="{48599D48-4212-45F6-B113-91101B585594}" dt="2023-02-28T07:02:27.879" v="1104" actId="27636"/>
        <pc:sldMkLst>
          <pc:docMk/>
          <pc:sldMk cId="447026463" sldId="265"/>
        </pc:sldMkLst>
        <pc:spChg chg="mod">
          <ac:chgData name="Maria Ashvini" userId="1f8334ccb4f1908a" providerId="LiveId" clId="{48599D48-4212-45F6-B113-91101B585594}" dt="2023-02-28T06:50:54.655" v="1060" actId="20577"/>
          <ac:spMkLst>
            <pc:docMk/>
            <pc:sldMk cId="447026463" sldId="265"/>
            <ac:spMk id="2" creationId="{6F1C41B9-8743-612D-C3F9-0F8967FD5F58}"/>
          </ac:spMkLst>
        </pc:spChg>
        <pc:spChg chg="mod">
          <ac:chgData name="Maria Ashvini" userId="1f8334ccb4f1908a" providerId="LiveId" clId="{48599D48-4212-45F6-B113-91101B585594}" dt="2023-02-28T07:02:27.879" v="1104" actId="27636"/>
          <ac:spMkLst>
            <pc:docMk/>
            <pc:sldMk cId="447026463" sldId="265"/>
            <ac:spMk id="3" creationId="{DC9C46F7-A7BD-2902-368F-959F472C0750}"/>
          </ac:spMkLst>
        </pc:spChg>
      </pc:sldChg>
      <pc:sldChg chg="addSp delSp modSp new mod">
        <pc:chgData name="Maria Ashvini" userId="1f8334ccb4f1908a" providerId="LiveId" clId="{48599D48-4212-45F6-B113-91101B585594}" dt="2023-02-28T07:08:42.255" v="1126"/>
        <pc:sldMkLst>
          <pc:docMk/>
          <pc:sldMk cId="980702693" sldId="266"/>
        </pc:sldMkLst>
        <pc:spChg chg="mod">
          <ac:chgData name="Maria Ashvini" userId="1f8334ccb4f1908a" providerId="LiveId" clId="{48599D48-4212-45F6-B113-91101B585594}" dt="2023-02-28T07:08:40.352" v="1125" actId="20577"/>
          <ac:spMkLst>
            <pc:docMk/>
            <pc:sldMk cId="980702693" sldId="266"/>
            <ac:spMk id="2" creationId="{CDF0D2E0-3AEE-3D43-1C92-FBAF4006C443}"/>
          </ac:spMkLst>
        </pc:spChg>
        <pc:spChg chg="del">
          <ac:chgData name="Maria Ashvini" userId="1f8334ccb4f1908a" providerId="LiveId" clId="{48599D48-4212-45F6-B113-91101B585594}" dt="2023-02-28T07:08:42.255" v="1126"/>
          <ac:spMkLst>
            <pc:docMk/>
            <pc:sldMk cId="980702693" sldId="266"/>
            <ac:spMk id="3" creationId="{F02FE0DC-18E0-30F2-6E85-41B5F57AC433}"/>
          </ac:spMkLst>
        </pc:spChg>
        <pc:picChg chg="add mod">
          <ac:chgData name="Maria Ashvini" userId="1f8334ccb4f1908a" providerId="LiveId" clId="{48599D48-4212-45F6-B113-91101B585594}" dt="2023-02-28T07:08:42.255" v="1126"/>
          <ac:picMkLst>
            <pc:docMk/>
            <pc:sldMk cId="980702693" sldId="266"/>
            <ac:picMk id="3074" creationId="{78062A59-553E-97B8-099C-ACF1D9C4E9D2}"/>
          </ac:picMkLst>
        </pc:picChg>
      </pc:sldChg>
      <pc:sldChg chg="modSp new mod">
        <pc:chgData name="Maria Ashvini" userId="1f8334ccb4f1908a" providerId="LiveId" clId="{48599D48-4212-45F6-B113-91101B585594}" dt="2023-02-28T07:08:59.173" v="1129" actId="27636"/>
        <pc:sldMkLst>
          <pc:docMk/>
          <pc:sldMk cId="3784043266" sldId="267"/>
        </pc:sldMkLst>
        <pc:spChg chg="mod">
          <ac:chgData name="Maria Ashvini" userId="1f8334ccb4f1908a" providerId="LiveId" clId="{48599D48-4212-45F6-B113-91101B585594}" dt="2023-02-28T07:08:59.173" v="1129" actId="27636"/>
          <ac:spMkLst>
            <pc:docMk/>
            <pc:sldMk cId="3784043266" sldId="267"/>
            <ac:spMk id="3" creationId="{547E8742-344B-46D5-6507-32DFBDAAAFBC}"/>
          </ac:spMkLst>
        </pc:spChg>
      </pc:sldChg>
      <pc:sldChg chg="modSp new mod">
        <pc:chgData name="Maria Ashvini" userId="1f8334ccb4f1908a" providerId="LiveId" clId="{48599D48-4212-45F6-B113-91101B585594}" dt="2023-02-28T07:15:54.958" v="1207" actId="20577"/>
        <pc:sldMkLst>
          <pc:docMk/>
          <pc:sldMk cId="4136277779" sldId="268"/>
        </pc:sldMkLst>
        <pc:spChg chg="mod">
          <ac:chgData name="Maria Ashvini" userId="1f8334ccb4f1908a" providerId="LiveId" clId="{48599D48-4212-45F6-B113-91101B585594}" dt="2023-02-28T07:14:40.954" v="1141" actId="20577"/>
          <ac:spMkLst>
            <pc:docMk/>
            <pc:sldMk cId="4136277779" sldId="268"/>
            <ac:spMk id="2" creationId="{86CD0C02-5404-4154-171B-52AB697F8B60}"/>
          </ac:spMkLst>
        </pc:spChg>
        <pc:spChg chg="mod">
          <ac:chgData name="Maria Ashvini" userId="1f8334ccb4f1908a" providerId="LiveId" clId="{48599D48-4212-45F6-B113-91101B585594}" dt="2023-02-28T07:15:54.958" v="1207" actId="20577"/>
          <ac:spMkLst>
            <pc:docMk/>
            <pc:sldMk cId="4136277779" sldId="268"/>
            <ac:spMk id="3" creationId="{0A7EE802-8B2C-94D9-C13D-6E391C20114A}"/>
          </ac:spMkLst>
        </pc:spChg>
      </pc:sldChg>
      <pc:sldChg chg="modSp new mod">
        <pc:chgData name="Maria Ashvini" userId="1f8334ccb4f1908a" providerId="LiveId" clId="{48599D48-4212-45F6-B113-91101B585594}" dt="2023-02-28T07:18:50.547" v="1345" actId="20577"/>
        <pc:sldMkLst>
          <pc:docMk/>
          <pc:sldMk cId="1212112771" sldId="269"/>
        </pc:sldMkLst>
        <pc:spChg chg="mod">
          <ac:chgData name="Maria Ashvini" userId="1f8334ccb4f1908a" providerId="LiveId" clId="{48599D48-4212-45F6-B113-91101B585594}" dt="2023-02-28T07:16:34.694" v="1221" actId="20577"/>
          <ac:spMkLst>
            <pc:docMk/>
            <pc:sldMk cId="1212112771" sldId="269"/>
            <ac:spMk id="2" creationId="{45DDB6E6-1657-EABA-2543-9C36C08ACD75}"/>
          </ac:spMkLst>
        </pc:spChg>
        <pc:spChg chg="mod">
          <ac:chgData name="Maria Ashvini" userId="1f8334ccb4f1908a" providerId="LiveId" clId="{48599D48-4212-45F6-B113-91101B585594}" dt="2023-02-28T07:18:50.547" v="1345" actId="20577"/>
          <ac:spMkLst>
            <pc:docMk/>
            <pc:sldMk cId="1212112771" sldId="269"/>
            <ac:spMk id="3" creationId="{21CFD62A-79B4-CB82-2084-A9153B659684}"/>
          </ac:spMkLst>
        </pc:spChg>
      </pc:sldChg>
      <pc:sldChg chg="modSp new mod">
        <pc:chgData name="Maria Ashvini" userId="1f8334ccb4f1908a" providerId="LiveId" clId="{48599D48-4212-45F6-B113-91101B585594}" dt="2023-02-28T07:22:27.351" v="1399" actId="115"/>
        <pc:sldMkLst>
          <pc:docMk/>
          <pc:sldMk cId="609982340" sldId="270"/>
        </pc:sldMkLst>
        <pc:spChg chg="mod">
          <ac:chgData name="Maria Ashvini" userId="1f8334ccb4f1908a" providerId="LiveId" clId="{48599D48-4212-45F6-B113-91101B585594}" dt="2023-02-28T07:19:56.024" v="1362" actId="20577"/>
          <ac:spMkLst>
            <pc:docMk/>
            <pc:sldMk cId="609982340" sldId="270"/>
            <ac:spMk id="2" creationId="{0699C394-1CED-7D3E-0AB7-56B4269DC993}"/>
          </ac:spMkLst>
        </pc:spChg>
        <pc:spChg chg="mod">
          <ac:chgData name="Maria Ashvini" userId="1f8334ccb4f1908a" providerId="LiveId" clId="{48599D48-4212-45F6-B113-91101B585594}" dt="2023-02-28T07:22:27.351" v="1399" actId="115"/>
          <ac:spMkLst>
            <pc:docMk/>
            <pc:sldMk cId="609982340" sldId="270"/>
            <ac:spMk id="3" creationId="{642D4A16-68CD-3F32-6B1D-A87AB167761A}"/>
          </ac:spMkLst>
        </pc:spChg>
      </pc:sldChg>
      <pc:sldChg chg="modSp new mod">
        <pc:chgData name="Maria Ashvini" userId="1f8334ccb4f1908a" providerId="LiveId" clId="{48599D48-4212-45F6-B113-91101B585594}" dt="2023-02-28T07:24:19.052" v="1417" actId="27636"/>
        <pc:sldMkLst>
          <pc:docMk/>
          <pc:sldMk cId="1505539778" sldId="271"/>
        </pc:sldMkLst>
        <pc:spChg chg="mod">
          <ac:chgData name="Maria Ashvini" userId="1f8334ccb4f1908a" providerId="LiveId" clId="{48599D48-4212-45F6-B113-91101B585594}" dt="2023-02-28T07:24:16.013" v="1413" actId="5793"/>
          <ac:spMkLst>
            <pc:docMk/>
            <pc:sldMk cId="1505539778" sldId="271"/>
            <ac:spMk id="2" creationId="{280F843C-9E8C-BC5A-7E55-595AF529197B}"/>
          </ac:spMkLst>
        </pc:spChg>
        <pc:spChg chg="mod">
          <ac:chgData name="Maria Ashvini" userId="1f8334ccb4f1908a" providerId="LiveId" clId="{48599D48-4212-45F6-B113-91101B585594}" dt="2023-02-28T07:24:19.052" v="1417" actId="27636"/>
          <ac:spMkLst>
            <pc:docMk/>
            <pc:sldMk cId="1505539778" sldId="271"/>
            <ac:spMk id="3" creationId="{6455023D-8F41-7720-5FCF-3A00B232F7FD}"/>
          </ac:spMkLst>
        </pc:spChg>
      </pc:sldChg>
      <pc:sldChg chg="modSp new mod">
        <pc:chgData name="Maria Ashvini" userId="1f8334ccb4f1908a" providerId="LiveId" clId="{48599D48-4212-45F6-B113-91101B585594}" dt="2023-02-28T07:28:18.939" v="1518" actId="20577"/>
        <pc:sldMkLst>
          <pc:docMk/>
          <pc:sldMk cId="1564344561" sldId="272"/>
        </pc:sldMkLst>
        <pc:spChg chg="mod">
          <ac:chgData name="Maria Ashvini" userId="1f8334ccb4f1908a" providerId="LiveId" clId="{48599D48-4212-45F6-B113-91101B585594}" dt="2023-02-28T07:27:40.440" v="1431" actId="20577"/>
          <ac:spMkLst>
            <pc:docMk/>
            <pc:sldMk cId="1564344561" sldId="272"/>
            <ac:spMk id="2" creationId="{3114BC52-6F8B-DC48-D9B8-B2BDD9523D20}"/>
          </ac:spMkLst>
        </pc:spChg>
        <pc:spChg chg="mod">
          <ac:chgData name="Maria Ashvini" userId="1f8334ccb4f1908a" providerId="LiveId" clId="{48599D48-4212-45F6-B113-91101B585594}" dt="2023-02-28T07:28:18.939" v="1518" actId="20577"/>
          <ac:spMkLst>
            <pc:docMk/>
            <pc:sldMk cId="1564344561" sldId="272"/>
            <ac:spMk id="3" creationId="{F91D7D8A-88AD-8784-C801-99CE960DD6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0179-1347-B53B-DA68-0D403F47E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EDF5A6-045C-11B9-A9E5-400857E541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6F4835-F511-64A6-174C-A96E65594D1A}"/>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5" name="Footer Placeholder 4">
            <a:extLst>
              <a:ext uri="{FF2B5EF4-FFF2-40B4-BE49-F238E27FC236}">
                <a16:creationId xmlns:a16="http://schemas.microsoft.com/office/drawing/2014/main" id="{ACB42AB9-BB1F-2B05-A62C-388D5F15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E0AAB-0503-F61B-BC11-BE41E5B9A6C5}"/>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378162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0FDA-48B1-27F6-0264-2C2825607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E205B-9B1F-67D8-D294-06F35E16D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D1F5-DD4C-576F-7767-6A6867A39470}"/>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5" name="Footer Placeholder 4">
            <a:extLst>
              <a:ext uri="{FF2B5EF4-FFF2-40B4-BE49-F238E27FC236}">
                <a16:creationId xmlns:a16="http://schemas.microsoft.com/office/drawing/2014/main" id="{A50AE982-466F-D6E9-D38F-31A34D54E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8768-52A5-C35A-C2A8-CBE6C5578591}"/>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364023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91FF4-A5BE-C3FC-869D-2BC144A0CF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0DDAC-DAF4-1A89-BE99-50E0CF4AF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44F95-7353-954B-41D0-8634FEF7D9BB}"/>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5" name="Footer Placeholder 4">
            <a:extLst>
              <a:ext uri="{FF2B5EF4-FFF2-40B4-BE49-F238E27FC236}">
                <a16:creationId xmlns:a16="http://schemas.microsoft.com/office/drawing/2014/main" id="{B8AF28F6-9D39-F880-6B1C-47ED2A536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53FBC-9E55-5193-4D0C-B1EBEE0B9AFC}"/>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135246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4C3D-C69D-1DFD-3424-24A8BFEF8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48665-A1A2-C10A-AB47-A2B97AB045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02FC7-4388-486F-41A2-FED3F71052FC}"/>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5" name="Footer Placeholder 4">
            <a:extLst>
              <a:ext uri="{FF2B5EF4-FFF2-40B4-BE49-F238E27FC236}">
                <a16:creationId xmlns:a16="http://schemas.microsoft.com/office/drawing/2014/main" id="{1367CC8C-2491-4894-07D7-773E4D33C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B1581-BB67-F242-BC94-7EB8BF91B4AB}"/>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267865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A225-5683-7288-0022-2352E735A6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BE7289-8685-E761-4A9E-74111F4F8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6F6D6-C1A0-51B5-3D51-B661B80F5046}"/>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5" name="Footer Placeholder 4">
            <a:extLst>
              <a:ext uri="{FF2B5EF4-FFF2-40B4-BE49-F238E27FC236}">
                <a16:creationId xmlns:a16="http://schemas.microsoft.com/office/drawing/2014/main" id="{8EF25524-93C7-33C3-B4A1-45EC1C916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529B0-77F8-943A-5C2C-936009283DBB}"/>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260319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10DB-9C46-3EED-54D5-170932B28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EB417-C141-CA88-7EDB-5A1C58A4E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0707A-FB64-C21D-7536-5ED82AB69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FC3DDB-8F69-3A8C-6BB9-CCC420C32AF7}"/>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6" name="Footer Placeholder 5">
            <a:extLst>
              <a:ext uri="{FF2B5EF4-FFF2-40B4-BE49-F238E27FC236}">
                <a16:creationId xmlns:a16="http://schemas.microsoft.com/office/drawing/2014/main" id="{916DBC8D-ED64-EE18-5463-E82F509A5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86B65-E6F4-2EEE-4710-DB95569EEC07}"/>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63101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D7A1-78D9-2980-77FD-A609DD6A31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8F2CA-FCB9-3ACE-2496-D88E6E7B5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DC958-1D72-D504-3E10-27A7568B4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B90FDB-9D58-0A6F-CB91-A66905D00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25F087-D1E4-B878-F4B1-C24DBA2AD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3EC305-13EB-C6FB-59BC-51DBECE07F41}"/>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8" name="Footer Placeholder 7">
            <a:extLst>
              <a:ext uri="{FF2B5EF4-FFF2-40B4-BE49-F238E27FC236}">
                <a16:creationId xmlns:a16="http://schemas.microsoft.com/office/drawing/2014/main" id="{127A2370-DAFF-D789-FB22-DF7462E586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959E7-FE99-31C8-3F3A-42EEF2CC2597}"/>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61696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4F93-C8EC-6113-5DA1-AD72970B4A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8FE13-F51A-088F-6052-65D0FCB45732}"/>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4" name="Footer Placeholder 3">
            <a:extLst>
              <a:ext uri="{FF2B5EF4-FFF2-40B4-BE49-F238E27FC236}">
                <a16:creationId xmlns:a16="http://schemas.microsoft.com/office/drawing/2014/main" id="{AF51DA20-425B-8408-9C00-28FA65E9AF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10C0B7-20F1-797F-5097-384893D683A0}"/>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150381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61978-DD1E-C56E-C0BD-A1C34F2AE55E}"/>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3" name="Footer Placeholder 2">
            <a:extLst>
              <a:ext uri="{FF2B5EF4-FFF2-40B4-BE49-F238E27FC236}">
                <a16:creationId xmlns:a16="http://schemas.microsoft.com/office/drawing/2014/main" id="{9868827E-AC62-35AB-37D2-52E9712438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0462A-632F-9966-EE94-E63389324C90}"/>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296257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7078-7B74-2928-FA0E-AC3720A5D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E0B59-9C2D-B46A-C2F2-9A9F2659A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B6BC-8DE8-01AF-FD58-434756EC3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FDF1F-8599-DF80-4B30-FBA47B890BBD}"/>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6" name="Footer Placeholder 5">
            <a:extLst>
              <a:ext uri="{FF2B5EF4-FFF2-40B4-BE49-F238E27FC236}">
                <a16:creationId xmlns:a16="http://schemas.microsoft.com/office/drawing/2014/main" id="{6F97B725-EDD3-34F1-236F-7037C436A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C7250-AEB3-D442-3856-8936ADEE2FD6}"/>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59886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5FE7-716D-DB8E-6165-AA306188F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B1C9D9-63A3-EA04-178D-74939C998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43584-8525-4DA7-F8D2-0CBD4F608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F8EF3-BCFA-2EBD-177A-F80A1BFD8E3E}"/>
              </a:ext>
            </a:extLst>
          </p:cNvPr>
          <p:cNvSpPr>
            <a:spLocks noGrp="1"/>
          </p:cNvSpPr>
          <p:nvPr>
            <p:ph type="dt" sz="half" idx="10"/>
          </p:nvPr>
        </p:nvSpPr>
        <p:spPr/>
        <p:txBody>
          <a:bodyPr/>
          <a:lstStyle/>
          <a:p>
            <a:fld id="{A3B95F4D-777C-429A-AC1F-FD6586A36205}" type="datetimeFigureOut">
              <a:rPr lang="en-US" smtClean="0"/>
              <a:t>2/28/2023</a:t>
            </a:fld>
            <a:endParaRPr lang="en-US"/>
          </a:p>
        </p:txBody>
      </p:sp>
      <p:sp>
        <p:nvSpPr>
          <p:cNvPr id="6" name="Footer Placeholder 5">
            <a:extLst>
              <a:ext uri="{FF2B5EF4-FFF2-40B4-BE49-F238E27FC236}">
                <a16:creationId xmlns:a16="http://schemas.microsoft.com/office/drawing/2014/main" id="{B0032B18-36F5-B542-BC66-B2DBE3D60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43F01-AE98-C4BA-1FAD-9113B7D8F493}"/>
              </a:ext>
            </a:extLst>
          </p:cNvPr>
          <p:cNvSpPr>
            <a:spLocks noGrp="1"/>
          </p:cNvSpPr>
          <p:nvPr>
            <p:ph type="sldNum" sz="quarter" idx="12"/>
          </p:nvPr>
        </p:nvSpPr>
        <p:spPr/>
        <p:txBody>
          <a:bodyPr/>
          <a:lstStyle/>
          <a:p>
            <a:fld id="{6963F0B0-87F8-4158-9F64-B96988AF37D2}" type="slidenum">
              <a:rPr lang="en-US" smtClean="0"/>
              <a:t>‹#›</a:t>
            </a:fld>
            <a:endParaRPr lang="en-US"/>
          </a:p>
        </p:txBody>
      </p:sp>
    </p:spTree>
    <p:extLst>
      <p:ext uri="{BB962C8B-B14F-4D97-AF65-F5344CB8AC3E}">
        <p14:creationId xmlns:p14="http://schemas.microsoft.com/office/powerpoint/2010/main" val="419387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82CFC-1C01-07FE-8A1F-6411DE6F7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DB2075-9E64-0EE6-8F67-8BA7A9052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7D4AE-47E1-D918-CEDB-EB88EBFBB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95F4D-777C-429A-AC1F-FD6586A36205}" type="datetimeFigureOut">
              <a:rPr lang="en-US" smtClean="0"/>
              <a:t>2/28/2023</a:t>
            </a:fld>
            <a:endParaRPr lang="en-US"/>
          </a:p>
        </p:txBody>
      </p:sp>
      <p:sp>
        <p:nvSpPr>
          <p:cNvPr id="5" name="Footer Placeholder 4">
            <a:extLst>
              <a:ext uri="{FF2B5EF4-FFF2-40B4-BE49-F238E27FC236}">
                <a16:creationId xmlns:a16="http://schemas.microsoft.com/office/drawing/2014/main" id="{62E1792A-068F-A492-D4F4-45C92B971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125081-60AD-D43A-1F70-E25714427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3F0B0-87F8-4158-9F64-B96988AF37D2}" type="slidenum">
              <a:rPr lang="en-US" smtClean="0"/>
              <a:t>‹#›</a:t>
            </a:fld>
            <a:endParaRPr lang="en-US"/>
          </a:p>
        </p:txBody>
      </p:sp>
    </p:spTree>
    <p:extLst>
      <p:ext uri="{BB962C8B-B14F-4D97-AF65-F5344CB8AC3E}">
        <p14:creationId xmlns:p14="http://schemas.microsoft.com/office/powerpoint/2010/main" val="334750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37BE-D999-FCEC-EF38-95BBA50027FE}"/>
              </a:ext>
            </a:extLst>
          </p:cNvPr>
          <p:cNvSpPr>
            <a:spLocks noGrp="1"/>
          </p:cNvSpPr>
          <p:nvPr>
            <p:ph type="ctrTitle"/>
          </p:nvPr>
        </p:nvSpPr>
        <p:spPr/>
        <p:txBody>
          <a:bodyPr/>
          <a:lstStyle/>
          <a:p>
            <a:r>
              <a:rPr lang="en-US" dirty="0"/>
              <a:t>Java Basics 2</a:t>
            </a:r>
          </a:p>
        </p:txBody>
      </p:sp>
      <p:sp>
        <p:nvSpPr>
          <p:cNvPr id="3" name="Subtitle 2">
            <a:extLst>
              <a:ext uri="{FF2B5EF4-FFF2-40B4-BE49-F238E27FC236}">
                <a16:creationId xmlns:a16="http://schemas.microsoft.com/office/drawing/2014/main" id="{FEDE4D84-23D5-45E8-E44D-83E6220F44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439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41B9-8743-612D-C3F9-0F8967FD5F58}"/>
              </a:ext>
            </a:extLst>
          </p:cNvPr>
          <p:cNvSpPr>
            <a:spLocks noGrp="1"/>
          </p:cNvSpPr>
          <p:nvPr>
            <p:ph type="title"/>
          </p:nvPr>
        </p:nvSpPr>
        <p:spPr/>
        <p:txBody>
          <a:bodyPr/>
          <a:lstStyle/>
          <a:p>
            <a:r>
              <a:rPr lang="en-US" dirty="0"/>
              <a:t>Points to remember</a:t>
            </a:r>
          </a:p>
        </p:txBody>
      </p:sp>
      <p:sp>
        <p:nvSpPr>
          <p:cNvPr id="3" name="Content Placeholder 2">
            <a:extLst>
              <a:ext uri="{FF2B5EF4-FFF2-40B4-BE49-F238E27FC236}">
                <a16:creationId xmlns:a16="http://schemas.microsoft.com/office/drawing/2014/main" id="{DC9C46F7-A7BD-2902-368F-959F472C0750}"/>
              </a:ext>
            </a:extLst>
          </p:cNvPr>
          <p:cNvSpPr>
            <a:spLocks noGrp="1"/>
          </p:cNvSpPr>
          <p:nvPr>
            <p:ph idx="1"/>
          </p:nvPr>
        </p:nvSpPr>
        <p:spPr>
          <a:xfrm>
            <a:off x="838200" y="1825625"/>
            <a:ext cx="10515600" cy="4892416"/>
          </a:xfrm>
        </p:spPr>
        <p:txBody>
          <a:bodyPr>
            <a:normAutofit fontScale="92500" lnSpcReduction="20000"/>
          </a:bodyPr>
          <a:lstStyle/>
          <a:p>
            <a:pPr marL="514350" indent="-514350">
              <a:buAutoNum type="arabicPeriod"/>
            </a:pPr>
            <a:r>
              <a:rPr lang="en-US" b="0" i="0" dirty="0">
                <a:solidFill>
                  <a:srgbClr val="000000"/>
                </a:solidFill>
                <a:effectLst/>
                <a:latin typeface="-apple-system"/>
              </a:rPr>
              <a:t>An instance method can refer to static variables (class variables) as well as for instance variables of the class.</a:t>
            </a:r>
          </a:p>
          <a:p>
            <a:pPr marL="514350" indent="-514350">
              <a:buAutoNum type="arabicPeriod"/>
            </a:pPr>
            <a:r>
              <a:rPr lang="en-US" b="0" i="0" dirty="0">
                <a:solidFill>
                  <a:srgbClr val="000000"/>
                </a:solidFill>
                <a:effectLst/>
                <a:latin typeface="-apple-system"/>
              </a:rPr>
              <a:t>A static method can refer to only static variables.</a:t>
            </a:r>
          </a:p>
          <a:p>
            <a:pPr marL="0" indent="0" algn="l">
              <a:buNone/>
            </a:pPr>
            <a:r>
              <a:rPr lang="en-US" b="0" i="0" dirty="0">
                <a:solidFill>
                  <a:srgbClr val="000000"/>
                </a:solidFill>
                <a:effectLst/>
                <a:latin typeface="-apple-system"/>
              </a:rPr>
              <a:t>3.    If you call instance members (variables or methods) from instance area within an instance area (</a:t>
            </a:r>
            <a:r>
              <a:rPr lang="en-US" b="0" i="0" dirty="0" err="1">
                <a:solidFill>
                  <a:srgbClr val="000000"/>
                </a:solidFill>
                <a:effectLst/>
                <a:latin typeface="-apple-system"/>
              </a:rPr>
              <a:t>i.e</a:t>
            </a:r>
            <a:r>
              <a:rPr lang="en-US" b="0" i="0" dirty="0">
                <a:solidFill>
                  <a:srgbClr val="000000"/>
                </a:solidFill>
                <a:effectLst/>
                <a:latin typeface="-apple-system"/>
              </a:rPr>
              <a:t>, same area), you don’t need to use object reference variable for calling instance variables or methods. You call it directly.</a:t>
            </a:r>
          </a:p>
          <a:p>
            <a:pPr marL="0" indent="0" algn="l">
              <a:buNone/>
            </a:pPr>
            <a:r>
              <a:rPr lang="en-US" dirty="0">
                <a:solidFill>
                  <a:srgbClr val="000000"/>
                </a:solidFill>
                <a:latin typeface="-apple-system"/>
              </a:rPr>
              <a:t>4</a:t>
            </a:r>
            <a:r>
              <a:rPr lang="en-US" b="0" i="0" dirty="0">
                <a:solidFill>
                  <a:srgbClr val="000000"/>
                </a:solidFill>
                <a:effectLst/>
                <a:latin typeface="-apple-system"/>
              </a:rPr>
              <a:t>.  If you call instance variables or methods from the instance area within the static area (</a:t>
            </a:r>
            <a:r>
              <a:rPr lang="en-US" b="0" i="0" dirty="0" err="1">
                <a:solidFill>
                  <a:srgbClr val="000000"/>
                </a:solidFill>
                <a:effectLst/>
                <a:latin typeface="-apple-system"/>
              </a:rPr>
              <a:t>i.e</a:t>
            </a:r>
            <a:r>
              <a:rPr lang="en-US" b="0" i="0" dirty="0">
                <a:solidFill>
                  <a:srgbClr val="000000"/>
                </a:solidFill>
                <a:effectLst/>
                <a:latin typeface="-apple-system"/>
              </a:rPr>
              <a:t>, different area), you cannot call directly them. You will have to use object reference variables for calling them.</a:t>
            </a:r>
          </a:p>
          <a:p>
            <a:pPr marL="0" indent="0" algn="l">
              <a:buNone/>
            </a:pPr>
            <a:r>
              <a:rPr lang="en-US" b="0" i="0" dirty="0">
                <a:solidFill>
                  <a:srgbClr val="000000"/>
                </a:solidFill>
                <a:effectLst/>
                <a:latin typeface="-apple-system"/>
              </a:rPr>
              <a:t>5.  If you call static members (variables or methods) from the static area or instance area, we don’t need to use the class name for calling the static members. You can invoke them directly.</a:t>
            </a:r>
          </a:p>
          <a:p>
            <a:pPr marL="0" indent="0" algn="l">
              <a:buNone/>
            </a:pPr>
            <a:r>
              <a:rPr lang="en-US" dirty="0">
                <a:solidFill>
                  <a:srgbClr val="000000"/>
                </a:solidFill>
                <a:latin typeface="-apple-system"/>
              </a:rPr>
              <a:t>6. </a:t>
            </a:r>
            <a:r>
              <a:rPr lang="en-US" b="0" i="0" dirty="0">
                <a:solidFill>
                  <a:srgbClr val="000000"/>
                </a:solidFill>
                <a:effectLst/>
                <a:latin typeface="-apple-system"/>
              </a:rPr>
              <a:t>When you want to call static members from outside the class, static members can be accessed by using the class name only.</a:t>
            </a:r>
          </a:p>
          <a:p>
            <a:pPr marL="514350" indent="-514350">
              <a:buAutoNum type="arabicPeriod"/>
            </a:pPr>
            <a:endParaRPr lang="en-US" dirty="0"/>
          </a:p>
        </p:txBody>
      </p:sp>
    </p:spTree>
    <p:extLst>
      <p:ext uri="{BB962C8B-B14F-4D97-AF65-F5344CB8AC3E}">
        <p14:creationId xmlns:p14="http://schemas.microsoft.com/office/powerpoint/2010/main" val="44702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D2E0-3AEE-3D43-1C92-FBAF4006C443}"/>
              </a:ext>
            </a:extLst>
          </p:cNvPr>
          <p:cNvSpPr>
            <a:spLocks noGrp="1"/>
          </p:cNvSpPr>
          <p:nvPr>
            <p:ph type="title"/>
          </p:nvPr>
        </p:nvSpPr>
        <p:spPr/>
        <p:txBody>
          <a:bodyPr/>
          <a:lstStyle/>
          <a:p>
            <a:r>
              <a:rPr lang="en-US" dirty="0"/>
              <a:t>Java Main Method</a:t>
            </a:r>
          </a:p>
        </p:txBody>
      </p:sp>
      <p:pic>
        <p:nvPicPr>
          <p:cNvPr id="3074" name="Picture 2" descr="main method in java">
            <a:extLst>
              <a:ext uri="{FF2B5EF4-FFF2-40B4-BE49-F238E27FC236}">
                <a16:creationId xmlns:a16="http://schemas.microsoft.com/office/drawing/2014/main" id="{78062A59-553E-97B8-099C-ACF1D9C4E9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658269"/>
            <a:ext cx="532447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0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83B4-4EB4-F1CF-0482-8164484D7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7E8742-344B-46D5-6507-32DFBDAAAFBC}"/>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apple-system"/>
              </a:rPr>
              <a:t>1. public static void main(String </a:t>
            </a:r>
            <a:r>
              <a:rPr lang="en-US" b="0" i="0" dirty="0" err="1">
                <a:solidFill>
                  <a:srgbClr val="000000"/>
                </a:solidFill>
                <a:effectLst/>
                <a:latin typeface="-apple-system"/>
              </a:rPr>
              <a:t>args</a:t>
            </a:r>
            <a:r>
              <a:rPr lang="en-US" b="0" i="0" dirty="0">
                <a:solidFill>
                  <a:srgbClr val="000000"/>
                </a:solidFill>
                <a:effectLst/>
                <a:latin typeface="-apple-system"/>
              </a:rPr>
              <a:t>[ ]) is a line at which the program will start executing.</a:t>
            </a:r>
          </a:p>
          <a:p>
            <a:pPr algn="l"/>
            <a:r>
              <a:rPr lang="en-US" b="0" i="0" dirty="0">
                <a:solidFill>
                  <a:srgbClr val="000000"/>
                </a:solidFill>
                <a:effectLst/>
                <a:latin typeface="-apple-system"/>
              </a:rPr>
              <a:t>2. main() method in java is always called by JVM (Java Virtual Machine) before any objects are created.</a:t>
            </a:r>
          </a:p>
          <a:p>
            <a:pPr algn="l"/>
            <a:r>
              <a:rPr lang="en-US" b="0" i="0" dirty="0">
                <a:solidFill>
                  <a:srgbClr val="000000"/>
                </a:solidFill>
                <a:effectLst/>
                <a:latin typeface="-apple-system"/>
              </a:rPr>
              <a:t>3. It does not return any value.</a:t>
            </a:r>
          </a:p>
          <a:p>
            <a:pPr algn="l"/>
            <a:r>
              <a:rPr lang="en-US" b="0" i="0" dirty="0">
                <a:solidFill>
                  <a:srgbClr val="000000"/>
                </a:solidFill>
                <a:effectLst/>
                <a:latin typeface="-apple-system"/>
              </a:rPr>
              <a:t>4. Since Java is case-sensitive, Main is different from main. If you type Main instead of main, java compiler would still compile your program but java will report an error because it would not find main() method.</a:t>
            </a:r>
          </a:p>
          <a:p>
            <a:pPr algn="l"/>
            <a:r>
              <a:rPr lang="en-US" b="0" i="0" dirty="0">
                <a:solidFill>
                  <a:srgbClr val="000000"/>
                </a:solidFill>
                <a:effectLst/>
                <a:latin typeface="-apple-system"/>
              </a:rPr>
              <a:t>5. If a program does not contain the main method in a class, Java compiler will compile it but cannot run it.</a:t>
            </a:r>
          </a:p>
          <a:p>
            <a:pPr algn="l"/>
            <a:r>
              <a:rPr lang="en-US" b="0" i="0" dirty="0">
                <a:solidFill>
                  <a:srgbClr val="000000"/>
                </a:solidFill>
                <a:effectLst/>
                <a:latin typeface="-apple-system"/>
              </a:rPr>
              <a:t>6. Java main() method can be overloaded but cannot override it.</a:t>
            </a:r>
          </a:p>
          <a:p>
            <a:endParaRPr lang="en-US" dirty="0"/>
          </a:p>
        </p:txBody>
      </p:sp>
    </p:spTree>
    <p:extLst>
      <p:ext uri="{BB962C8B-B14F-4D97-AF65-F5344CB8AC3E}">
        <p14:creationId xmlns:p14="http://schemas.microsoft.com/office/powerpoint/2010/main" val="378404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0C02-5404-4154-171B-52AB697F8B60}"/>
              </a:ext>
            </a:extLst>
          </p:cNvPr>
          <p:cNvSpPr>
            <a:spLocks noGrp="1"/>
          </p:cNvSpPr>
          <p:nvPr>
            <p:ph type="title"/>
          </p:nvPr>
        </p:nvSpPr>
        <p:spPr/>
        <p:txBody>
          <a:bodyPr/>
          <a:lstStyle/>
          <a:p>
            <a:r>
              <a:rPr lang="en-US" dirty="0" err="1"/>
              <a:t>Aruguments</a:t>
            </a:r>
            <a:r>
              <a:rPr lang="en-US" dirty="0"/>
              <a:t> </a:t>
            </a:r>
          </a:p>
        </p:txBody>
      </p:sp>
      <p:sp>
        <p:nvSpPr>
          <p:cNvPr id="3" name="Content Placeholder 2">
            <a:extLst>
              <a:ext uri="{FF2B5EF4-FFF2-40B4-BE49-F238E27FC236}">
                <a16:creationId xmlns:a16="http://schemas.microsoft.com/office/drawing/2014/main" id="{0A7EE802-8B2C-94D9-C13D-6E391C20114A}"/>
              </a:ext>
            </a:extLst>
          </p:cNvPr>
          <p:cNvSpPr>
            <a:spLocks noGrp="1"/>
          </p:cNvSpPr>
          <p:nvPr>
            <p:ph idx="1"/>
          </p:nvPr>
        </p:nvSpPr>
        <p:spPr>
          <a:xfrm>
            <a:off x="838200" y="1825624"/>
            <a:ext cx="10515600" cy="5032375"/>
          </a:xfrm>
        </p:spPr>
        <p:txBody>
          <a:bodyPr>
            <a:normAutofit fontScale="92500" lnSpcReduction="20000"/>
          </a:bodyPr>
          <a:lstStyle/>
          <a:p>
            <a:pPr algn="l"/>
            <a:r>
              <a:rPr lang="en-US" b="1" i="0" dirty="0">
                <a:solidFill>
                  <a:srgbClr val="000000"/>
                </a:solidFill>
                <a:effectLst/>
                <a:latin typeface="-apple-system"/>
              </a:rPr>
              <a:t>Arguments in Java</a:t>
            </a:r>
            <a:r>
              <a:rPr lang="en-US" b="0" i="0" dirty="0">
                <a:solidFill>
                  <a:srgbClr val="000000"/>
                </a:solidFill>
                <a:effectLst/>
                <a:latin typeface="-apple-system"/>
              </a:rPr>
              <a:t> are the actual values that are passed to </a:t>
            </a:r>
            <a:r>
              <a:rPr lang="en-US" b="0" i="0" dirty="0" err="1">
                <a:solidFill>
                  <a:srgbClr val="000000"/>
                </a:solidFill>
                <a:effectLst/>
                <a:latin typeface="-apple-system"/>
              </a:rPr>
              <a:t>variablesdefined</a:t>
            </a:r>
            <a:r>
              <a:rPr lang="en-US" b="0" i="0" dirty="0">
                <a:solidFill>
                  <a:srgbClr val="000000"/>
                </a:solidFill>
                <a:effectLst/>
                <a:latin typeface="-apple-system"/>
              </a:rPr>
              <a:t> in the method header when the method is called from another method.</a:t>
            </a:r>
          </a:p>
          <a:p>
            <a:pPr algn="l"/>
            <a:r>
              <a:rPr lang="en-US" b="0" i="0" dirty="0">
                <a:solidFill>
                  <a:srgbClr val="000000"/>
                </a:solidFill>
                <a:effectLst/>
                <a:latin typeface="-apple-system"/>
              </a:rPr>
              <a:t>That is, whenever any particular method is called during the execution of the program, there are some values that are passed to call that particular method. These values are called arguments.</a:t>
            </a:r>
          </a:p>
          <a:p>
            <a:pPr algn="l"/>
            <a:r>
              <a:rPr lang="en-US" b="0" i="0" dirty="0">
                <a:solidFill>
                  <a:srgbClr val="000000"/>
                </a:solidFill>
                <a:effectLst/>
                <a:latin typeface="-apple-system"/>
              </a:rPr>
              <a:t>The passed argument values replace those parameters which have been used during method definition and the body of method is then executed with these values.</a:t>
            </a:r>
          </a:p>
          <a:p>
            <a:pPr algn="l"/>
            <a:r>
              <a:rPr lang="en-US" b="0" i="0" dirty="0">
                <a:solidFill>
                  <a:srgbClr val="000000"/>
                </a:solidFill>
                <a:effectLst/>
                <a:latin typeface="-apple-system"/>
              </a:rPr>
              <a:t>The type of argument values passed must be matched with the type specified for the corresponding parameter in the definition of method. Sometimes, an argument is also called actual parameter.</a:t>
            </a:r>
          </a:p>
          <a:p>
            <a:pPr algn="l"/>
            <a:r>
              <a:rPr lang="en-US" dirty="0">
                <a:solidFill>
                  <a:srgbClr val="000000"/>
                </a:solidFill>
                <a:latin typeface="-apple-system"/>
              </a:rPr>
              <a:t>i</a:t>
            </a:r>
            <a:r>
              <a:rPr lang="en-US" b="0" i="0" dirty="0">
                <a:solidFill>
                  <a:srgbClr val="000000"/>
                </a:solidFill>
                <a:effectLst/>
                <a:latin typeface="-apple-system"/>
              </a:rPr>
              <a:t>nt x=add(3,5);</a:t>
            </a:r>
          </a:p>
          <a:p>
            <a:pPr algn="l"/>
            <a:r>
              <a:rPr lang="en-US" dirty="0">
                <a:solidFill>
                  <a:srgbClr val="000000"/>
                </a:solidFill>
                <a:latin typeface="-apple-system"/>
              </a:rPr>
              <a:t>int y=sum(2,4);</a:t>
            </a:r>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413627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B6E6-1657-EABA-2543-9C36C08ACD75}"/>
              </a:ext>
            </a:extLst>
          </p:cNvPr>
          <p:cNvSpPr>
            <a:spLocks noGrp="1"/>
          </p:cNvSpPr>
          <p:nvPr>
            <p:ph type="title"/>
          </p:nvPr>
        </p:nvSpPr>
        <p:spPr/>
        <p:txBody>
          <a:bodyPr/>
          <a:lstStyle/>
          <a:p>
            <a:r>
              <a:rPr lang="en-US" dirty="0"/>
              <a:t>Parameter</a:t>
            </a:r>
          </a:p>
        </p:txBody>
      </p:sp>
      <p:sp>
        <p:nvSpPr>
          <p:cNvPr id="3" name="Content Placeholder 2">
            <a:extLst>
              <a:ext uri="{FF2B5EF4-FFF2-40B4-BE49-F238E27FC236}">
                <a16:creationId xmlns:a16="http://schemas.microsoft.com/office/drawing/2014/main" id="{21CFD62A-79B4-CB82-2084-A9153B659684}"/>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apple-system"/>
              </a:rPr>
              <a:t>In Java, a parameter is a variable name with type that is declared within the method signature. The list of parameters is enclosed in parenthesis.</a:t>
            </a:r>
          </a:p>
          <a:p>
            <a:pPr algn="l"/>
            <a:r>
              <a:rPr lang="en-US" b="0" i="0" dirty="0">
                <a:solidFill>
                  <a:srgbClr val="000000"/>
                </a:solidFill>
                <a:effectLst/>
                <a:latin typeface="-apple-system"/>
              </a:rPr>
              <a:t>Each parameter consists of two parts: type name, and variable name. A type name followed by a variable name defines the type of value that can be passed to a method when it is called. It is also often called formal parameter.</a:t>
            </a:r>
            <a:br>
              <a:rPr lang="en-US" b="0" i="0" dirty="0">
                <a:solidFill>
                  <a:srgbClr val="000000"/>
                </a:solidFill>
                <a:effectLst/>
                <a:latin typeface="-apple-system"/>
              </a:rPr>
            </a:br>
            <a:endParaRPr lang="en-US" b="0" i="0" dirty="0">
              <a:solidFill>
                <a:srgbClr val="000000"/>
              </a:solidFill>
              <a:effectLst/>
              <a:latin typeface="-apple-system"/>
            </a:endParaRPr>
          </a:p>
          <a:p>
            <a:br>
              <a:rPr lang="en-US" dirty="0"/>
            </a:br>
            <a:r>
              <a:rPr lang="en-US" b="0" i="0" dirty="0">
                <a:solidFill>
                  <a:srgbClr val="000000"/>
                </a:solidFill>
                <a:effectLst/>
                <a:latin typeface="-apple-system"/>
              </a:rPr>
              <a:t>Parameters declared in the method signature are always local variables that receive values when the method is called from another method.</a:t>
            </a:r>
          </a:p>
          <a:p>
            <a:r>
              <a:rPr lang="en-US" dirty="0">
                <a:solidFill>
                  <a:srgbClr val="000000"/>
                </a:solidFill>
                <a:latin typeface="-apple-system"/>
              </a:rPr>
              <a:t>Ex:</a:t>
            </a:r>
          </a:p>
          <a:p>
            <a:pPr marL="0" indent="0">
              <a:buNone/>
            </a:pPr>
            <a:r>
              <a:rPr lang="en-US" dirty="0">
                <a:solidFill>
                  <a:srgbClr val="000000"/>
                </a:solidFill>
                <a:latin typeface="-apple-system"/>
              </a:rPr>
              <a:t> public int add(int </a:t>
            </a:r>
            <a:r>
              <a:rPr lang="en-US" dirty="0" err="1">
                <a:solidFill>
                  <a:srgbClr val="000000"/>
                </a:solidFill>
                <a:latin typeface="-apple-system"/>
              </a:rPr>
              <a:t>a,int</a:t>
            </a:r>
            <a:r>
              <a:rPr lang="en-US" dirty="0">
                <a:solidFill>
                  <a:srgbClr val="000000"/>
                </a:solidFill>
                <a:latin typeface="-apple-system"/>
              </a:rPr>
              <a:t> b){</a:t>
            </a:r>
          </a:p>
          <a:p>
            <a:pPr marL="0" indent="0">
              <a:buNone/>
            </a:pPr>
            <a:r>
              <a:rPr lang="en-US" dirty="0">
                <a:solidFill>
                  <a:srgbClr val="000000"/>
                </a:solidFill>
                <a:latin typeface="-apple-system"/>
              </a:rPr>
              <a:t>Return </a:t>
            </a:r>
            <a:r>
              <a:rPr lang="en-US" dirty="0" err="1">
                <a:solidFill>
                  <a:srgbClr val="000000"/>
                </a:solidFill>
                <a:latin typeface="-apple-system"/>
              </a:rPr>
              <a:t>a+b</a:t>
            </a:r>
            <a:r>
              <a:rPr lang="en-US" dirty="0">
                <a:solidFill>
                  <a:srgbClr val="000000"/>
                </a:solidFill>
                <a:latin typeface="-apple-system"/>
              </a:rPr>
              <a:t>;</a:t>
            </a:r>
          </a:p>
          <a:p>
            <a:pPr marL="0" indent="0">
              <a:buNone/>
            </a:pPr>
            <a:r>
              <a:rPr lang="en-US" dirty="0">
                <a:solidFill>
                  <a:srgbClr val="000000"/>
                </a:solidFill>
                <a:latin typeface="-apple-system"/>
              </a:rPr>
              <a:t>}</a:t>
            </a:r>
          </a:p>
          <a:p>
            <a:pPr marL="0" indent="0">
              <a:buNone/>
            </a:pPr>
            <a:r>
              <a:rPr lang="en-US" b="0" i="0" dirty="0">
                <a:solidFill>
                  <a:srgbClr val="000000"/>
                </a:solidFill>
                <a:effectLst/>
                <a:latin typeface="-apple-system"/>
              </a:rPr>
              <a:t>The method add() has two parameters, named a and b with data type int. It adds the values passed in the parameters and returns the result.</a:t>
            </a:r>
            <a:endParaRPr lang="en-US" dirty="0">
              <a:solidFill>
                <a:srgbClr val="000000"/>
              </a:solidFill>
              <a:latin typeface="-apple-system"/>
            </a:endParaRPr>
          </a:p>
          <a:p>
            <a:endParaRPr lang="en-US" dirty="0"/>
          </a:p>
        </p:txBody>
      </p:sp>
    </p:spTree>
    <p:extLst>
      <p:ext uri="{BB962C8B-B14F-4D97-AF65-F5344CB8AC3E}">
        <p14:creationId xmlns:p14="http://schemas.microsoft.com/office/powerpoint/2010/main" val="121211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C394-1CED-7D3E-0AB7-56B4269DC993}"/>
              </a:ext>
            </a:extLst>
          </p:cNvPr>
          <p:cNvSpPr>
            <a:spLocks noGrp="1"/>
          </p:cNvSpPr>
          <p:nvPr>
            <p:ph type="title"/>
          </p:nvPr>
        </p:nvSpPr>
        <p:spPr/>
        <p:txBody>
          <a:bodyPr/>
          <a:lstStyle/>
          <a:p>
            <a:r>
              <a:rPr lang="en-US" dirty="0"/>
              <a:t>Parameter type</a:t>
            </a:r>
          </a:p>
        </p:txBody>
      </p:sp>
      <p:sp>
        <p:nvSpPr>
          <p:cNvPr id="3" name="Content Placeholder 2">
            <a:extLst>
              <a:ext uri="{FF2B5EF4-FFF2-40B4-BE49-F238E27FC236}">
                <a16:creationId xmlns:a16="http://schemas.microsoft.com/office/drawing/2014/main" id="{642D4A16-68CD-3F32-6B1D-A87AB167761A}"/>
              </a:ext>
            </a:extLst>
          </p:cNvPr>
          <p:cNvSpPr>
            <a:spLocks noGrp="1"/>
          </p:cNvSpPr>
          <p:nvPr>
            <p:ph idx="1"/>
          </p:nvPr>
        </p:nvSpPr>
        <p:spPr/>
        <p:txBody>
          <a:bodyPr>
            <a:normAutofit fontScale="92500" lnSpcReduction="20000"/>
          </a:bodyPr>
          <a:lstStyle/>
          <a:p>
            <a:r>
              <a:rPr lang="en-US" b="0" i="0" dirty="0">
                <a:solidFill>
                  <a:srgbClr val="000000"/>
                </a:solidFill>
                <a:effectLst/>
                <a:latin typeface="-apple-system"/>
              </a:rPr>
              <a:t>We can use any data type such as primitive data types including int, float, double, char, short, byte, String, and object reference variables for a parameter of a method and constructor.</a:t>
            </a:r>
          </a:p>
          <a:p>
            <a:r>
              <a:rPr lang="en-US" b="0" i="0" dirty="0">
                <a:solidFill>
                  <a:srgbClr val="000000"/>
                </a:solidFill>
                <a:effectLst/>
                <a:latin typeface="-apple-system"/>
              </a:rPr>
              <a:t>There is no standard limit to specify the number of parameters in the definition of a method. But you should limit the number of parameters almost 6 to 7. Any more will have a negative effect on the readability of your code.</a:t>
            </a:r>
          </a:p>
          <a:p>
            <a:pPr marL="0" indent="0">
              <a:buNone/>
            </a:pPr>
            <a:r>
              <a:rPr lang="en-US" b="1" u="sng" dirty="0">
                <a:solidFill>
                  <a:srgbClr val="000000"/>
                </a:solidFill>
                <a:latin typeface="-apple-system"/>
              </a:rPr>
              <a:t>Points to remember:</a:t>
            </a:r>
          </a:p>
          <a:p>
            <a:pPr algn="l"/>
            <a:r>
              <a:rPr lang="en-US" b="0" i="0" dirty="0">
                <a:solidFill>
                  <a:srgbClr val="000000"/>
                </a:solidFill>
                <a:effectLst/>
                <a:latin typeface="-apple-system"/>
              </a:rPr>
              <a:t>1. A parameter is a variable in the definition of a method whereas an argument is an actual value of this variable that is passed to the method’s parameter.</a:t>
            </a:r>
          </a:p>
          <a:p>
            <a:pPr algn="l"/>
            <a:r>
              <a:rPr lang="en-US" b="0" i="0" dirty="0">
                <a:solidFill>
                  <a:srgbClr val="000000"/>
                </a:solidFill>
                <a:effectLst/>
                <a:latin typeface="-apple-system"/>
              </a:rPr>
              <a:t>2. A parameter is also called formal parameter whereas an argument is also called actual parameter.</a:t>
            </a:r>
          </a:p>
          <a:p>
            <a:endParaRPr lang="en-US" dirty="0"/>
          </a:p>
        </p:txBody>
      </p:sp>
    </p:spTree>
    <p:extLst>
      <p:ext uri="{BB962C8B-B14F-4D97-AF65-F5344CB8AC3E}">
        <p14:creationId xmlns:p14="http://schemas.microsoft.com/office/powerpoint/2010/main" val="60998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843C-9E8C-BC5A-7E55-595AF529197B}"/>
              </a:ext>
            </a:extLst>
          </p:cNvPr>
          <p:cNvSpPr>
            <a:spLocks noGrp="1"/>
          </p:cNvSpPr>
          <p:nvPr>
            <p:ph type="title"/>
          </p:nvPr>
        </p:nvSpPr>
        <p:spPr/>
        <p:txBody>
          <a:bodyPr/>
          <a:lstStyle/>
          <a:p>
            <a:r>
              <a:rPr lang="en-US" dirty="0"/>
              <a:t>Continues…</a:t>
            </a:r>
          </a:p>
        </p:txBody>
      </p:sp>
      <p:sp>
        <p:nvSpPr>
          <p:cNvPr id="3" name="Content Placeholder 2">
            <a:extLst>
              <a:ext uri="{FF2B5EF4-FFF2-40B4-BE49-F238E27FC236}">
                <a16:creationId xmlns:a16="http://schemas.microsoft.com/office/drawing/2014/main" id="{6455023D-8F41-7720-5FCF-3A00B232F7FD}"/>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apple-system"/>
              </a:rPr>
              <a:t>1. Variables defines in the method header are called formal parameters or simply parameters.</a:t>
            </a:r>
          </a:p>
          <a:p>
            <a:pPr algn="l"/>
            <a:r>
              <a:rPr lang="en-US" b="0" i="0" dirty="0">
                <a:solidFill>
                  <a:srgbClr val="000000"/>
                </a:solidFill>
                <a:effectLst/>
                <a:latin typeface="-apple-system"/>
              </a:rPr>
              <a:t>2. Parameters in a method header are optional; that is, a method may or may not contain parameters.</a:t>
            </a:r>
          </a:p>
          <a:p>
            <a:pPr algn="l"/>
            <a:r>
              <a:rPr lang="en-US" b="0" i="0" dirty="0">
                <a:solidFill>
                  <a:srgbClr val="000000"/>
                </a:solidFill>
                <a:effectLst/>
                <a:latin typeface="-apple-system"/>
              </a:rPr>
              <a:t>3. If a method contains parameters, we need to pass values to parameters when a method is invoked. These values are called arguments or actual parameters.</a:t>
            </a:r>
          </a:p>
          <a:p>
            <a:pPr algn="l"/>
            <a:r>
              <a:rPr lang="en-US" b="0" i="0" dirty="0">
                <a:solidFill>
                  <a:srgbClr val="000000"/>
                </a:solidFill>
                <a:effectLst/>
                <a:latin typeface="-apple-system"/>
              </a:rPr>
              <a:t>4. A method header represents modifiers, return type value, method name, and parameters of the method.</a:t>
            </a:r>
          </a:p>
          <a:p>
            <a:pPr algn="l"/>
            <a:r>
              <a:rPr lang="en-US" b="0" i="0" dirty="0">
                <a:solidFill>
                  <a:srgbClr val="000000"/>
                </a:solidFill>
                <a:effectLst/>
                <a:latin typeface="-apple-system"/>
              </a:rPr>
              <a:t>5. The method name and parameter list together is called method signature.</a:t>
            </a:r>
          </a:p>
          <a:p>
            <a:pPr algn="l"/>
            <a:r>
              <a:rPr lang="en-US" b="0" i="0" dirty="0">
                <a:solidFill>
                  <a:srgbClr val="000000"/>
                </a:solidFill>
                <a:effectLst/>
                <a:latin typeface="-apple-system"/>
              </a:rPr>
              <a:t>6. Parameters defined in the method header are always local variables.</a:t>
            </a:r>
          </a:p>
          <a:p>
            <a:endParaRPr lang="en-US" dirty="0"/>
          </a:p>
        </p:txBody>
      </p:sp>
    </p:spTree>
    <p:extLst>
      <p:ext uri="{BB962C8B-B14F-4D97-AF65-F5344CB8AC3E}">
        <p14:creationId xmlns:p14="http://schemas.microsoft.com/office/powerpoint/2010/main" val="150553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BC52-6F8B-DC48-D9B8-B2BDD9523D20}"/>
              </a:ext>
            </a:extLst>
          </p:cNvPr>
          <p:cNvSpPr>
            <a:spLocks noGrp="1"/>
          </p:cNvSpPr>
          <p:nvPr>
            <p:ph type="title"/>
          </p:nvPr>
        </p:nvSpPr>
        <p:spPr/>
        <p:txBody>
          <a:bodyPr/>
          <a:lstStyle/>
          <a:p>
            <a:r>
              <a:rPr lang="en-US" dirty="0"/>
              <a:t>Call by value</a:t>
            </a:r>
          </a:p>
        </p:txBody>
      </p:sp>
      <p:sp>
        <p:nvSpPr>
          <p:cNvPr id="3" name="Content Placeholder 2">
            <a:extLst>
              <a:ext uri="{FF2B5EF4-FFF2-40B4-BE49-F238E27FC236}">
                <a16:creationId xmlns:a16="http://schemas.microsoft.com/office/drawing/2014/main" id="{F91D7D8A-88AD-8784-C801-99CE960DD65E}"/>
              </a:ext>
            </a:extLst>
          </p:cNvPr>
          <p:cNvSpPr>
            <a:spLocks noGrp="1"/>
          </p:cNvSpPr>
          <p:nvPr>
            <p:ph idx="1"/>
          </p:nvPr>
        </p:nvSpPr>
        <p:spPr/>
        <p:txBody>
          <a:bodyPr/>
          <a:lstStyle/>
          <a:p>
            <a:r>
              <a:rPr lang="en-US" dirty="0"/>
              <a:t>Calling the method by passing the value is called Call by value.</a:t>
            </a:r>
          </a:p>
          <a:p>
            <a:r>
              <a:rPr lang="en-US" dirty="0"/>
              <a:t>Ex, </a:t>
            </a:r>
            <a:r>
              <a:rPr lang="en-US" dirty="0" err="1"/>
              <a:t>f.add</a:t>
            </a:r>
            <a:r>
              <a:rPr lang="en-US" dirty="0"/>
              <a:t>(2,3);</a:t>
            </a:r>
          </a:p>
        </p:txBody>
      </p:sp>
    </p:spTree>
    <p:extLst>
      <p:ext uri="{BB962C8B-B14F-4D97-AF65-F5344CB8AC3E}">
        <p14:creationId xmlns:p14="http://schemas.microsoft.com/office/powerpoint/2010/main" val="156434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F409-91A2-3DE5-6743-A0F203AAAD8A}"/>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9A3014B-B250-FC43-D118-7984934EA7A6}"/>
              </a:ext>
            </a:extLst>
          </p:cNvPr>
          <p:cNvSpPr>
            <a:spLocks noGrp="1"/>
          </p:cNvSpPr>
          <p:nvPr>
            <p:ph idx="1"/>
          </p:nvPr>
        </p:nvSpPr>
        <p:spPr/>
        <p:txBody>
          <a:bodyPr>
            <a:normAutofit fontScale="85000" lnSpcReduction="20000"/>
          </a:bodyPr>
          <a:lstStyle/>
          <a:p>
            <a:r>
              <a:rPr lang="en-US" b="0" i="0" dirty="0">
                <a:solidFill>
                  <a:srgbClr val="000000"/>
                </a:solidFill>
                <a:effectLst/>
                <a:latin typeface="-apple-system"/>
              </a:rPr>
              <a:t> a method is a set of code used to write the logic of the applications which perform some specific tasks.</a:t>
            </a:r>
          </a:p>
          <a:p>
            <a:r>
              <a:rPr lang="en-US" b="0" i="0" dirty="0">
                <a:solidFill>
                  <a:srgbClr val="000000"/>
                </a:solidFill>
                <a:effectLst/>
                <a:latin typeface="-apple-system"/>
              </a:rPr>
              <a:t>In Java programming, a method is executed when it is called from another method.</a:t>
            </a:r>
            <a:endParaRPr lang="en-US" dirty="0">
              <a:solidFill>
                <a:srgbClr val="000000"/>
              </a:solidFill>
              <a:latin typeface="-apple-system"/>
            </a:endParaRPr>
          </a:p>
          <a:p>
            <a:pPr algn="l"/>
            <a:r>
              <a:rPr lang="en-US" b="0" i="0" dirty="0">
                <a:solidFill>
                  <a:srgbClr val="000000"/>
                </a:solidFill>
                <a:effectLst/>
                <a:latin typeface="-apple-system"/>
              </a:rPr>
              <a:t>The main() method is the first method that is executed by JVM(Java virtual machine) in java program.</a:t>
            </a:r>
          </a:p>
          <a:p>
            <a:pPr algn="l"/>
            <a:r>
              <a:rPr lang="en-US" b="0" i="0" dirty="0">
                <a:solidFill>
                  <a:srgbClr val="000000"/>
                </a:solidFill>
                <a:effectLst/>
                <a:latin typeface="-apple-system"/>
              </a:rPr>
              <a:t>If we want to want to execute any other method, we should call it from the main() method.</a:t>
            </a:r>
          </a:p>
          <a:p>
            <a:pPr algn="l"/>
            <a:r>
              <a:rPr lang="en-US" b="0" i="0" dirty="0">
                <a:solidFill>
                  <a:srgbClr val="000000"/>
                </a:solidFill>
                <a:effectLst/>
                <a:latin typeface="-apple-system"/>
              </a:rPr>
              <a:t>When a method is called, it returns a value to the calling method. It can also perform a task without returning any value to the calling method.</a:t>
            </a:r>
          </a:p>
          <a:p>
            <a:pPr algn="l"/>
            <a:r>
              <a:rPr lang="en-US" b="0" i="0" dirty="0">
                <a:solidFill>
                  <a:srgbClr val="000000"/>
                </a:solidFill>
                <a:effectLst/>
                <a:latin typeface="-apple-system"/>
              </a:rPr>
              <a:t>A method can be called from anywhere in Java program.</a:t>
            </a:r>
          </a:p>
          <a:p>
            <a:pPr algn="l"/>
            <a:r>
              <a:rPr lang="en-US" b="0" i="0" dirty="0">
                <a:solidFill>
                  <a:srgbClr val="000000"/>
                </a:solidFill>
                <a:effectLst/>
                <a:latin typeface="-apple-system"/>
              </a:rPr>
              <a:t>The purpose of using methods in the Java program is to write the logic of the applications.</a:t>
            </a:r>
          </a:p>
          <a:p>
            <a:endParaRPr lang="en-US" dirty="0"/>
          </a:p>
        </p:txBody>
      </p:sp>
    </p:spTree>
    <p:extLst>
      <p:ext uri="{BB962C8B-B14F-4D97-AF65-F5344CB8AC3E}">
        <p14:creationId xmlns:p14="http://schemas.microsoft.com/office/powerpoint/2010/main" val="145887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4167-DE38-9E7E-7FA7-C5E8317EDF1E}"/>
              </a:ext>
            </a:extLst>
          </p:cNvPr>
          <p:cNvSpPr>
            <a:spLocks noGrp="1"/>
          </p:cNvSpPr>
          <p:nvPr>
            <p:ph type="title"/>
          </p:nvPr>
        </p:nvSpPr>
        <p:spPr/>
        <p:txBody>
          <a:bodyPr/>
          <a:lstStyle/>
          <a:p>
            <a:r>
              <a:rPr lang="en-US" dirty="0"/>
              <a:t>Method declaration in Java With ex</a:t>
            </a:r>
          </a:p>
        </p:txBody>
      </p:sp>
      <p:sp>
        <p:nvSpPr>
          <p:cNvPr id="3" name="Content Placeholder 2">
            <a:extLst>
              <a:ext uri="{FF2B5EF4-FFF2-40B4-BE49-F238E27FC236}">
                <a16:creationId xmlns:a16="http://schemas.microsoft.com/office/drawing/2014/main" id="{8346A4EB-A3FF-66F0-1C42-273D9FC061EC}"/>
              </a:ext>
            </a:extLst>
          </p:cNvPr>
          <p:cNvSpPr>
            <a:spLocks noGrp="1"/>
          </p:cNvSpPr>
          <p:nvPr>
            <p:ph idx="1"/>
          </p:nvPr>
        </p:nvSpPr>
        <p:spPr>
          <a:xfrm>
            <a:off x="838200" y="1825624"/>
            <a:ext cx="10515600" cy="5116351"/>
          </a:xfrm>
        </p:spPr>
        <p:txBody>
          <a:bodyPr>
            <a:normAutofit fontScale="92500" lnSpcReduction="20000"/>
          </a:bodyPr>
          <a:lstStyle/>
          <a:p>
            <a:r>
              <a:rPr lang="en-US" dirty="0"/>
              <a:t>A method must be declared inside the class.</a:t>
            </a:r>
          </a:p>
          <a:p>
            <a:r>
              <a:rPr lang="en-US" dirty="0"/>
              <a:t>A method has 6 fundamental parts, Such as,</a:t>
            </a:r>
          </a:p>
          <a:p>
            <a:pPr marL="514350" indent="-514350">
              <a:buFont typeface="+mj-lt"/>
              <a:buAutoNum type="arabicPeriod"/>
            </a:pPr>
            <a:r>
              <a:rPr lang="en-US" dirty="0"/>
              <a:t>Access modifier</a:t>
            </a:r>
          </a:p>
          <a:p>
            <a:pPr marL="514350" indent="-514350">
              <a:buFont typeface="+mj-lt"/>
              <a:buAutoNum type="arabicPeriod"/>
            </a:pPr>
            <a:r>
              <a:rPr lang="en-US" dirty="0"/>
              <a:t>Return type</a:t>
            </a:r>
          </a:p>
          <a:p>
            <a:pPr marL="514350" indent="-514350">
              <a:buFont typeface="+mj-lt"/>
              <a:buAutoNum type="arabicPeriod"/>
            </a:pPr>
            <a:r>
              <a:rPr lang="en-US" dirty="0"/>
              <a:t>Method name</a:t>
            </a:r>
          </a:p>
          <a:p>
            <a:pPr marL="514350" indent="-514350">
              <a:buFont typeface="+mj-lt"/>
              <a:buAutoNum type="arabicPeriod"/>
            </a:pPr>
            <a:r>
              <a:rPr lang="en-US" dirty="0"/>
              <a:t>Parameter list</a:t>
            </a:r>
          </a:p>
          <a:p>
            <a:pPr marL="514350" indent="-514350">
              <a:buFont typeface="+mj-lt"/>
              <a:buAutoNum type="arabicPeriod"/>
            </a:pPr>
            <a:r>
              <a:rPr lang="en-US" dirty="0"/>
              <a:t>Exception list</a:t>
            </a:r>
          </a:p>
          <a:p>
            <a:pPr marL="514350" indent="-514350">
              <a:buFont typeface="+mj-lt"/>
              <a:buAutoNum type="arabicPeriod"/>
            </a:pPr>
            <a:r>
              <a:rPr lang="en-US" dirty="0"/>
              <a:t>Body</a:t>
            </a:r>
          </a:p>
          <a:p>
            <a:pPr marL="0" indent="0">
              <a:buNone/>
            </a:pPr>
            <a:r>
              <a:rPr lang="en-US" sz="3000" b="1" dirty="0"/>
              <a:t>Syntax:</a:t>
            </a:r>
          </a:p>
          <a:p>
            <a:pPr marL="0" indent="0">
              <a:buNone/>
            </a:pPr>
            <a:r>
              <a:rPr lang="en-US" dirty="0" err="1"/>
              <a:t>method_modifier</a:t>
            </a:r>
            <a:r>
              <a:rPr lang="en-US" dirty="0"/>
              <a:t> </a:t>
            </a:r>
            <a:r>
              <a:rPr lang="en-US" dirty="0" err="1"/>
              <a:t>return_type</a:t>
            </a:r>
            <a:r>
              <a:rPr lang="en-US" dirty="0"/>
              <a:t> </a:t>
            </a:r>
            <a:r>
              <a:rPr lang="en-US" dirty="0" err="1"/>
              <a:t>method_name</a:t>
            </a:r>
            <a:r>
              <a:rPr lang="en-US" dirty="0"/>
              <a:t>(</a:t>
            </a:r>
            <a:r>
              <a:rPr lang="en-US" dirty="0" err="1"/>
              <a:t>Parameter_list</a:t>
            </a:r>
            <a:r>
              <a:rPr lang="en-US" dirty="0"/>
              <a:t>) throws </a:t>
            </a:r>
            <a:r>
              <a:rPr lang="en-US" dirty="0" err="1"/>
              <a:t>exeptions</a:t>
            </a:r>
            <a:endParaRPr lang="en-US" dirty="0"/>
          </a:p>
          <a:p>
            <a:pPr marL="0" indent="0">
              <a:buNone/>
            </a:pPr>
            <a:r>
              <a:rPr lang="en-US" dirty="0"/>
              <a:t>{ Method body}</a:t>
            </a:r>
          </a:p>
        </p:txBody>
      </p:sp>
    </p:spTree>
    <p:extLst>
      <p:ext uri="{BB962C8B-B14F-4D97-AF65-F5344CB8AC3E}">
        <p14:creationId xmlns:p14="http://schemas.microsoft.com/office/powerpoint/2010/main" val="8717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8E97-36B3-35CF-91D4-FEB83755E4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8256A7-1049-634E-97A2-0C9D1CE51702}"/>
              </a:ext>
            </a:extLst>
          </p:cNvPr>
          <p:cNvSpPr>
            <a:spLocks noGrp="1"/>
          </p:cNvSpPr>
          <p:nvPr>
            <p:ph idx="1"/>
          </p:nvPr>
        </p:nvSpPr>
        <p:spPr/>
        <p:txBody>
          <a:bodyPr/>
          <a:lstStyle/>
          <a:p>
            <a:pPr marL="0" indent="0" algn="l">
              <a:buNone/>
            </a:pPr>
            <a:r>
              <a:rPr lang="en-US" b="0" i="0" dirty="0">
                <a:solidFill>
                  <a:srgbClr val="000000"/>
                </a:solidFill>
                <a:effectLst/>
                <a:latin typeface="-apple-system"/>
              </a:rPr>
              <a:t>1. The method modifier defines the access type of a method but it is optional to use. It may be declared as static, final ,abstract, synchronized, or one of the access specifiers private, default, protected, and public.</a:t>
            </a:r>
          </a:p>
          <a:p>
            <a:pPr marL="0" indent="0" algn="l">
              <a:buNone/>
            </a:pPr>
            <a:r>
              <a:rPr lang="en-US" b="0" i="0" dirty="0">
                <a:solidFill>
                  <a:srgbClr val="000000"/>
                </a:solidFill>
                <a:effectLst/>
                <a:latin typeface="-apple-system"/>
              </a:rPr>
              <a:t>The public is the least restrictive access modifier and the private is the most.</a:t>
            </a:r>
          </a:p>
          <a:p>
            <a:pPr marL="0" indent="0" algn="l">
              <a:buNone/>
            </a:pPr>
            <a:r>
              <a:rPr lang="en-US" b="0" i="0" dirty="0">
                <a:solidFill>
                  <a:srgbClr val="000000"/>
                </a:solidFill>
                <a:effectLst/>
                <a:latin typeface="-apple-system"/>
              </a:rPr>
              <a:t>2. If the method is abstract, the implementation is omitted and the method body is replaced with a single semicolon.</a:t>
            </a:r>
          </a:p>
          <a:p>
            <a:pPr marL="0" indent="0" algn="l">
              <a:buNone/>
            </a:pPr>
            <a:r>
              <a:rPr lang="en-US" b="0" i="0" dirty="0">
                <a:solidFill>
                  <a:srgbClr val="000000"/>
                </a:solidFill>
                <a:effectLst/>
                <a:latin typeface="-apple-system"/>
              </a:rPr>
              <a:t>3. The return type defines the type of data that comes back from the method after calling it.</a:t>
            </a:r>
          </a:p>
          <a:p>
            <a:endParaRPr lang="en-US" dirty="0"/>
          </a:p>
        </p:txBody>
      </p:sp>
    </p:spTree>
    <p:extLst>
      <p:ext uri="{BB962C8B-B14F-4D97-AF65-F5344CB8AC3E}">
        <p14:creationId xmlns:p14="http://schemas.microsoft.com/office/powerpoint/2010/main" val="36064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6A59-BDBE-59BE-98AA-57971C36E900}"/>
              </a:ext>
            </a:extLst>
          </p:cNvPr>
          <p:cNvSpPr>
            <a:spLocks noGrp="1"/>
          </p:cNvSpPr>
          <p:nvPr>
            <p:ph type="title"/>
          </p:nvPr>
        </p:nvSpPr>
        <p:spPr/>
        <p:txBody>
          <a:bodyPr/>
          <a:lstStyle/>
          <a:p>
            <a:r>
              <a:rPr lang="en-US" dirty="0"/>
              <a:t>Method signature in Java</a:t>
            </a:r>
          </a:p>
        </p:txBody>
      </p:sp>
      <p:sp>
        <p:nvSpPr>
          <p:cNvPr id="3" name="Content Placeholder 2">
            <a:extLst>
              <a:ext uri="{FF2B5EF4-FFF2-40B4-BE49-F238E27FC236}">
                <a16:creationId xmlns:a16="http://schemas.microsoft.com/office/drawing/2014/main" id="{C7FBCC97-DFF8-FCB9-3F50-13344292DE66}"/>
              </a:ext>
            </a:extLst>
          </p:cNvPr>
          <p:cNvSpPr>
            <a:spLocks noGrp="1"/>
          </p:cNvSpPr>
          <p:nvPr>
            <p:ph idx="1"/>
          </p:nvPr>
        </p:nvSpPr>
        <p:spPr/>
        <p:txBody>
          <a:bodyPr/>
          <a:lstStyle/>
          <a:p>
            <a:r>
              <a:rPr lang="en-US" b="0" i="0" dirty="0">
                <a:solidFill>
                  <a:srgbClr val="000000"/>
                </a:solidFill>
                <a:effectLst/>
                <a:latin typeface="-apple-system"/>
              </a:rPr>
              <a:t>The method name with parameter list (number of parameters, type of parameters, and order of parameters ) is called </a:t>
            </a:r>
            <a:r>
              <a:rPr lang="en-US" b="1" i="0" dirty="0">
                <a:solidFill>
                  <a:srgbClr val="000000"/>
                </a:solidFill>
                <a:effectLst/>
                <a:latin typeface="-apple-system"/>
              </a:rPr>
              <a:t>method signature in java</a:t>
            </a:r>
            <a:r>
              <a:rPr lang="en-US" b="0" i="0" dirty="0">
                <a:solidFill>
                  <a:srgbClr val="000000"/>
                </a:solidFill>
                <a:effectLst/>
                <a:latin typeface="-apple-system"/>
              </a:rPr>
              <a:t>.</a:t>
            </a:r>
          </a:p>
          <a:p>
            <a:pPr marL="0" indent="0">
              <a:buNone/>
            </a:pPr>
            <a:r>
              <a:rPr lang="en-US" dirty="0">
                <a:solidFill>
                  <a:srgbClr val="000000"/>
                </a:solidFill>
                <a:latin typeface="-apple-system"/>
              </a:rPr>
              <a:t>Example:</a:t>
            </a:r>
          </a:p>
          <a:p>
            <a:r>
              <a:rPr lang="en-US" dirty="0"/>
              <a:t>add(int </a:t>
            </a:r>
            <a:r>
              <a:rPr lang="en-US" dirty="0" err="1"/>
              <a:t>a,int</a:t>
            </a:r>
            <a:r>
              <a:rPr lang="en-US" dirty="0"/>
              <a:t> b)// Number of parameters is 2 and the type is int.</a:t>
            </a:r>
          </a:p>
          <a:p>
            <a:r>
              <a:rPr lang="en-US" dirty="0"/>
              <a:t>m1(String name) //Number of parameter is 1 and the type is string.</a:t>
            </a:r>
          </a:p>
          <a:p>
            <a:r>
              <a:rPr lang="en-US" dirty="0"/>
              <a:t>Sub() //No Parameter.</a:t>
            </a:r>
          </a:p>
          <a:p>
            <a:r>
              <a:rPr lang="en-US" b="1" i="0" dirty="0">
                <a:solidFill>
                  <a:srgbClr val="000000"/>
                </a:solidFill>
                <a:effectLst/>
                <a:latin typeface="-apple-system"/>
              </a:rPr>
              <a:t>Parameter list:</a:t>
            </a:r>
            <a:r>
              <a:rPr lang="en-US" b="0" i="0" dirty="0">
                <a:solidFill>
                  <a:srgbClr val="000000"/>
                </a:solidFill>
                <a:effectLst/>
                <a:latin typeface="-apple-system"/>
              </a:rPr>
              <a:t> The parameter list is a comma-separated list of zero or more parameter declaration.</a:t>
            </a:r>
            <a:endParaRPr lang="en-US" dirty="0"/>
          </a:p>
        </p:txBody>
      </p:sp>
    </p:spTree>
    <p:extLst>
      <p:ext uri="{BB962C8B-B14F-4D97-AF65-F5344CB8AC3E}">
        <p14:creationId xmlns:p14="http://schemas.microsoft.com/office/powerpoint/2010/main" val="261853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A3C0-321A-40C9-925B-5C554858B9A5}"/>
              </a:ext>
            </a:extLst>
          </p:cNvPr>
          <p:cNvSpPr>
            <a:spLocks noGrp="1"/>
          </p:cNvSpPr>
          <p:nvPr>
            <p:ph type="title"/>
          </p:nvPr>
        </p:nvSpPr>
        <p:spPr/>
        <p:txBody>
          <a:bodyPr/>
          <a:lstStyle/>
          <a:p>
            <a:r>
              <a:rPr lang="en-US" dirty="0"/>
              <a:t>Points to Remember</a:t>
            </a:r>
          </a:p>
        </p:txBody>
      </p:sp>
      <p:sp>
        <p:nvSpPr>
          <p:cNvPr id="3" name="Content Placeholder 2">
            <a:extLst>
              <a:ext uri="{FF2B5EF4-FFF2-40B4-BE49-F238E27FC236}">
                <a16:creationId xmlns:a16="http://schemas.microsoft.com/office/drawing/2014/main" id="{0F6CD219-AA7E-4F8F-60AA-8532B95B762E}"/>
              </a:ext>
            </a:extLst>
          </p:cNvPr>
          <p:cNvSpPr>
            <a:spLocks noGrp="1"/>
          </p:cNvSpPr>
          <p:nvPr>
            <p:ph idx="1"/>
          </p:nvPr>
        </p:nvSpPr>
        <p:spPr/>
        <p:txBody>
          <a:bodyPr>
            <a:normAutofit fontScale="77500" lnSpcReduction="20000"/>
          </a:bodyPr>
          <a:lstStyle/>
          <a:p>
            <a:pPr marL="0" indent="0" algn="l">
              <a:buNone/>
            </a:pPr>
            <a:r>
              <a:rPr lang="en-US" b="0" i="0" dirty="0">
                <a:solidFill>
                  <a:srgbClr val="000000"/>
                </a:solidFill>
                <a:effectLst/>
                <a:latin typeface="-apple-system"/>
              </a:rPr>
              <a:t>1. The return type and exceptions are not part of the method signature.</a:t>
            </a:r>
          </a:p>
          <a:p>
            <a:pPr marL="0" indent="0" algn="l">
              <a:buNone/>
            </a:pPr>
            <a:r>
              <a:rPr lang="en-US" b="0" i="0" dirty="0">
                <a:solidFill>
                  <a:srgbClr val="000000"/>
                </a:solidFill>
                <a:effectLst/>
                <a:latin typeface="-apple-system"/>
              </a:rPr>
              <a:t>2. The method name should be functionality name related to logic.</a:t>
            </a:r>
          </a:p>
          <a:p>
            <a:pPr marL="0" indent="0" algn="l">
              <a:buNone/>
            </a:pPr>
            <a:r>
              <a:rPr lang="en-US" b="0" i="0" dirty="0">
                <a:solidFill>
                  <a:srgbClr val="000000"/>
                </a:solidFill>
                <a:effectLst/>
                <a:latin typeface="-apple-system"/>
              </a:rPr>
              <a:t>3. The exceptions may be thrown by the methods. In this case, you can specify the exceptions.</a:t>
            </a:r>
          </a:p>
          <a:p>
            <a:pPr marL="0" indent="0" algn="l">
              <a:buNone/>
            </a:pPr>
            <a:r>
              <a:rPr lang="en-US" b="1" i="0" dirty="0">
                <a:solidFill>
                  <a:srgbClr val="000000"/>
                </a:solidFill>
                <a:effectLst/>
                <a:latin typeface="-apple-system"/>
              </a:rPr>
              <a:t>Here are some examples of different types of method declaration in java.</a:t>
            </a:r>
          </a:p>
          <a:p>
            <a:pPr marL="0" indent="0" algn="l">
              <a:buNone/>
            </a:pPr>
            <a:r>
              <a:rPr lang="en-US" b="0" i="0" dirty="0">
                <a:solidFill>
                  <a:srgbClr val="000000"/>
                </a:solidFill>
                <a:effectLst/>
                <a:latin typeface="-apple-system"/>
              </a:rPr>
              <a:t>1. public void add(int a, int b);  // Here, add is the functionality/method name. It will execute whenever we will pass input values of a and b.</a:t>
            </a:r>
          </a:p>
          <a:p>
            <a:pPr marL="0" indent="0" algn="l">
              <a:buNone/>
            </a:pPr>
            <a:r>
              <a:rPr lang="en-US" b="0" i="0" dirty="0">
                <a:solidFill>
                  <a:srgbClr val="000000"/>
                </a:solidFill>
                <a:effectLst/>
                <a:latin typeface="-apple-system"/>
              </a:rPr>
              <a:t>Once the functionality is completed, void represents don’t return any value. The public is access modifiers which represent that this method can be accessed from anywhere.</a:t>
            </a:r>
          </a:p>
          <a:p>
            <a:pPr marL="0" indent="0" algn="l">
              <a:buNone/>
            </a:pPr>
            <a:r>
              <a:rPr lang="en-US" b="0" i="0" dirty="0">
                <a:solidFill>
                  <a:srgbClr val="000000"/>
                </a:solidFill>
                <a:effectLst/>
                <a:latin typeface="-apple-system"/>
              </a:rPr>
              <a:t>2. private int m2(); // m2 is functionality/method name with no argument. Once the functionality is completed, it must return an integer value. The private access modifier represents that it can be accessed only within the class.</a:t>
            </a:r>
          </a:p>
          <a:p>
            <a:pPr marL="0" indent="0" algn="l">
              <a:buNone/>
            </a:pPr>
            <a:r>
              <a:rPr lang="en-US" b="0" i="0" dirty="0">
                <a:solidFill>
                  <a:srgbClr val="000000"/>
                </a:solidFill>
                <a:effectLst/>
                <a:latin typeface="-apple-system"/>
              </a:rPr>
              <a:t>3. protected int sub(int a) throws Exception.</a:t>
            </a:r>
          </a:p>
          <a:p>
            <a:endParaRPr lang="en-US" dirty="0"/>
          </a:p>
        </p:txBody>
      </p:sp>
    </p:spTree>
    <p:extLst>
      <p:ext uri="{BB962C8B-B14F-4D97-AF65-F5344CB8AC3E}">
        <p14:creationId xmlns:p14="http://schemas.microsoft.com/office/powerpoint/2010/main" val="326751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AA38-9819-15C5-D89A-E2F088CC9AB5}"/>
              </a:ext>
            </a:extLst>
          </p:cNvPr>
          <p:cNvSpPr>
            <a:spLocks noGrp="1"/>
          </p:cNvSpPr>
          <p:nvPr>
            <p:ph type="title"/>
          </p:nvPr>
        </p:nvSpPr>
        <p:spPr/>
        <p:txBody>
          <a:bodyPr/>
          <a:lstStyle/>
          <a:p>
            <a:r>
              <a:rPr lang="en-US" dirty="0"/>
              <a:t>Types of Methods</a:t>
            </a:r>
          </a:p>
        </p:txBody>
      </p:sp>
      <p:sp>
        <p:nvSpPr>
          <p:cNvPr id="3" name="Content Placeholder 2">
            <a:extLst>
              <a:ext uri="{FF2B5EF4-FFF2-40B4-BE49-F238E27FC236}">
                <a16:creationId xmlns:a16="http://schemas.microsoft.com/office/drawing/2014/main" id="{0DED5719-C320-CF2C-FD9F-166D3C359BDC}"/>
              </a:ext>
            </a:extLst>
          </p:cNvPr>
          <p:cNvSpPr>
            <a:spLocks noGrp="1"/>
          </p:cNvSpPr>
          <p:nvPr>
            <p:ph idx="1"/>
          </p:nvPr>
        </p:nvSpPr>
        <p:spPr/>
        <p:txBody>
          <a:bodyPr/>
          <a:lstStyle/>
          <a:p>
            <a:pPr marL="0" indent="0">
              <a:buNone/>
            </a:pPr>
            <a:r>
              <a:rPr lang="en-US" dirty="0"/>
              <a:t>1.Predefined</a:t>
            </a:r>
          </a:p>
          <a:p>
            <a:pPr marL="0" indent="0">
              <a:buNone/>
            </a:pPr>
            <a:r>
              <a:rPr lang="en-US" dirty="0"/>
              <a:t>2.User defined</a:t>
            </a:r>
          </a:p>
          <a:p>
            <a:pPr marL="0" indent="0">
              <a:buNone/>
            </a:pPr>
            <a:endParaRPr lang="en-US" dirty="0"/>
          </a:p>
        </p:txBody>
      </p:sp>
      <p:pic>
        <p:nvPicPr>
          <p:cNvPr id="2050" name="Picture 2" descr="Types of methods in Java">
            <a:extLst>
              <a:ext uri="{FF2B5EF4-FFF2-40B4-BE49-F238E27FC236}">
                <a16:creationId xmlns:a16="http://schemas.microsoft.com/office/drawing/2014/main" id="{2DA9E016-F02C-8CB1-C748-5CF6DEBAD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2109788"/>
            <a:ext cx="49339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8581-9977-B541-AA57-A3E6E00A4EC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89C0DE-9A18-3151-CF10-FC023961F4F5}"/>
              </a:ext>
            </a:extLst>
          </p:cNvPr>
          <p:cNvSpPr>
            <a:spLocks noGrp="1"/>
          </p:cNvSpPr>
          <p:nvPr>
            <p:ph idx="1"/>
          </p:nvPr>
        </p:nvSpPr>
        <p:spPr/>
        <p:txBody>
          <a:bodyPr>
            <a:normAutofit lnSpcReduction="10000"/>
          </a:bodyPr>
          <a:lstStyle/>
          <a:p>
            <a:r>
              <a:rPr lang="en-US" b="1" i="0" dirty="0">
                <a:solidFill>
                  <a:srgbClr val="000000"/>
                </a:solidFill>
                <a:effectLst/>
                <a:latin typeface="-apple-system"/>
              </a:rPr>
              <a:t>Predefined methods in Java</a:t>
            </a:r>
            <a:r>
              <a:rPr lang="en-US" b="0" i="0" dirty="0">
                <a:solidFill>
                  <a:srgbClr val="000000"/>
                </a:solidFill>
                <a:effectLst/>
                <a:latin typeface="-apple-system"/>
              </a:rPr>
              <a:t> are those methods that are already defined in the Java API (Application Programming Interface) to use in an </a:t>
            </a:r>
            <a:r>
              <a:rPr lang="en-US" b="0" i="0" dirty="0" err="1">
                <a:solidFill>
                  <a:srgbClr val="000000"/>
                </a:solidFill>
                <a:effectLst/>
                <a:latin typeface="-apple-system"/>
              </a:rPr>
              <a:t>application.ex</a:t>
            </a:r>
            <a:r>
              <a:rPr lang="en-US" b="0" i="0" dirty="0">
                <a:solidFill>
                  <a:srgbClr val="000000"/>
                </a:solidFill>
                <a:effectLst/>
                <a:latin typeface="-apple-system"/>
              </a:rPr>
              <a:t>:</a:t>
            </a:r>
          </a:p>
          <a:p>
            <a:pPr algn="l"/>
            <a:r>
              <a:rPr lang="en-US" b="0" i="0" dirty="0">
                <a:solidFill>
                  <a:srgbClr val="000000"/>
                </a:solidFill>
                <a:effectLst/>
                <a:latin typeface="-apple-system"/>
              </a:rPr>
              <a:t>1. print() is a predefined method present in the package </a:t>
            </a:r>
            <a:r>
              <a:rPr lang="en-US" b="0" i="0" dirty="0" err="1">
                <a:solidFill>
                  <a:srgbClr val="000000"/>
                </a:solidFill>
                <a:effectLst/>
                <a:latin typeface="-apple-system"/>
              </a:rPr>
              <a:t>java.io.PrintSteam</a:t>
            </a:r>
            <a:r>
              <a:rPr lang="en-US" b="0" i="0" dirty="0">
                <a:solidFill>
                  <a:srgbClr val="000000"/>
                </a:solidFill>
                <a:effectLst/>
                <a:latin typeface="-apple-system"/>
              </a:rPr>
              <a:t>. The print(“….”) prints the string inside the quotation marks.</a:t>
            </a:r>
          </a:p>
          <a:p>
            <a:pPr algn="l"/>
            <a:r>
              <a:rPr lang="en-US" b="0" i="0" dirty="0">
                <a:solidFill>
                  <a:srgbClr val="000000"/>
                </a:solidFill>
                <a:effectLst/>
                <a:latin typeface="-apple-system"/>
              </a:rPr>
              <a:t>2. sqrt() is a method of Math class which is present in package </a:t>
            </a:r>
            <a:r>
              <a:rPr lang="en-US" b="0" i="0" dirty="0" err="1">
                <a:solidFill>
                  <a:srgbClr val="000000"/>
                </a:solidFill>
                <a:effectLst/>
                <a:latin typeface="-apple-system"/>
              </a:rPr>
              <a:t>java.lang</a:t>
            </a:r>
            <a:r>
              <a:rPr lang="en-US" b="0" i="0" dirty="0">
                <a:solidFill>
                  <a:srgbClr val="000000"/>
                </a:solidFill>
                <a:effectLst/>
                <a:latin typeface="-apple-system"/>
              </a:rPr>
              <a:t>. It calculates the square root of a number. Let’ take an example program based on java predefined methods.</a:t>
            </a:r>
          </a:p>
          <a:p>
            <a:pPr algn="l"/>
            <a:r>
              <a:rPr lang="en-US" b="0" i="0" dirty="0">
                <a:solidFill>
                  <a:srgbClr val="000000"/>
                </a:solidFill>
                <a:effectLst/>
                <a:latin typeface="-apple-system"/>
              </a:rPr>
              <a:t>Let’s take an example program where we will use sqrt() method of Math class to find out the square root of number 16.</a:t>
            </a:r>
          </a:p>
          <a:p>
            <a:endParaRPr lang="en-US" dirty="0"/>
          </a:p>
        </p:txBody>
      </p:sp>
    </p:spTree>
    <p:extLst>
      <p:ext uri="{BB962C8B-B14F-4D97-AF65-F5344CB8AC3E}">
        <p14:creationId xmlns:p14="http://schemas.microsoft.com/office/powerpoint/2010/main" val="169479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1CD2-4B12-A2DF-23A7-24002948E231}"/>
              </a:ext>
            </a:extLst>
          </p:cNvPr>
          <p:cNvSpPr>
            <a:spLocks noGrp="1"/>
          </p:cNvSpPr>
          <p:nvPr>
            <p:ph type="title"/>
          </p:nvPr>
        </p:nvSpPr>
        <p:spPr/>
        <p:txBody>
          <a:bodyPr/>
          <a:lstStyle/>
          <a:p>
            <a:r>
              <a:rPr lang="en-US" dirty="0"/>
              <a:t>User defined Methods</a:t>
            </a:r>
          </a:p>
        </p:txBody>
      </p:sp>
      <p:sp>
        <p:nvSpPr>
          <p:cNvPr id="3" name="Content Placeholder 2">
            <a:extLst>
              <a:ext uri="{FF2B5EF4-FFF2-40B4-BE49-F238E27FC236}">
                <a16:creationId xmlns:a16="http://schemas.microsoft.com/office/drawing/2014/main" id="{1B8BA066-8126-2538-A4C9-9713F9D8D700}"/>
              </a:ext>
            </a:extLst>
          </p:cNvPr>
          <p:cNvSpPr>
            <a:spLocks noGrp="1"/>
          </p:cNvSpPr>
          <p:nvPr>
            <p:ph idx="1"/>
          </p:nvPr>
        </p:nvSpPr>
        <p:spPr/>
        <p:txBody>
          <a:bodyPr>
            <a:normAutofit fontScale="85000" lnSpcReduction="20000"/>
          </a:bodyPr>
          <a:lstStyle/>
          <a:p>
            <a:pPr algn="l"/>
            <a:r>
              <a:rPr lang="en-US" b="1" i="0" dirty="0">
                <a:solidFill>
                  <a:srgbClr val="000000"/>
                </a:solidFill>
                <a:effectLst/>
                <a:latin typeface="-apple-system"/>
              </a:rPr>
              <a:t>User-defined methods in Java</a:t>
            </a:r>
            <a:r>
              <a:rPr lang="en-US" b="0" i="0" dirty="0">
                <a:solidFill>
                  <a:srgbClr val="000000"/>
                </a:solidFill>
                <a:effectLst/>
                <a:latin typeface="-apple-system"/>
              </a:rPr>
              <a:t> are those methods that are defined inside a class to perform a special task or function in an application. Such methods are called user-defined methods.</a:t>
            </a:r>
          </a:p>
          <a:p>
            <a:pPr algn="l"/>
            <a:r>
              <a:rPr lang="en-US" b="0" i="0" dirty="0">
                <a:solidFill>
                  <a:srgbClr val="000000"/>
                </a:solidFill>
                <a:effectLst/>
                <a:latin typeface="-apple-system"/>
              </a:rPr>
              <a:t>A user-defined method is also known as programmer-defined method. We can declare two types of user-defined methods in an application.</a:t>
            </a:r>
          </a:p>
          <a:p>
            <a:pPr algn="l"/>
            <a:r>
              <a:rPr lang="en-US" b="0" i="0" dirty="0">
                <a:solidFill>
                  <a:srgbClr val="000000"/>
                </a:solidFill>
                <a:effectLst/>
                <a:latin typeface="-apple-system"/>
              </a:rPr>
              <a:t>1. </a:t>
            </a:r>
            <a:r>
              <a:rPr lang="en-US" b="1" i="0" dirty="0">
                <a:solidFill>
                  <a:srgbClr val="000000"/>
                </a:solidFill>
                <a:effectLst/>
                <a:latin typeface="-apple-system"/>
              </a:rPr>
              <a:t>Instance Method or Local Method // Only accessed by Class object</a:t>
            </a:r>
            <a:br>
              <a:rPr lang="en-US" b="0" i="0" dirty="0">
                <a:solidFill>
                  <a:srgbClr val="000000"/>
                </a:solidFill>
                <a:effectLst/>
                <a:latin typeface="-apple-system"/>
              </a:rPr>
            </a:br>
            <a:r>
              <a:rPr lang="en-US" b="0" i="0" dirty="0">
                <a:solidFill>
                  <a:srgbClr val="000000"/>
                </a:solidFill>
                <a:effectLst/>
                <a:latin typeface="-apple-system"/>
              </a:rPr>
              <a:t>2. </a:t>
            </a:r>
            <a:r>
              <a:rPr lang="en-US" b="1" i="0" dirty="0">
                <a:solidFill>
                  <a:srgbClr val="000000"/>
                </a:solidFill>
                <a:effectLst/>
                <a:latin typeface="-apple-system"/>
              </a:rPr>
              <a:t>Static Method // static void m2();</a:t>
            </a:r>
            <a:endParaRPr lang="en-US" b="0" i="0" dirty="0">
              <a:solidFill>
                <a:srgbClr val="000000"/>
              </a:solidFill>
              <a:effectLst/>
              <a:latin typeface="-apple-system"/>
            </a:endParaRPr>
          </a:p>
          <a:p>
            <a:pPr algn="l"/>
            <a:r>
              <a:rPr lang="en-US" b="0" i="0" dirty="0">
                <a:solidFill>
                  <a:srgbClr val="000000"/>
                </a:solidFill>
                <a:effectLst/>
                <a:latin typeface="-apple-system"/>
              </a:rPr>
              <a:t>When you declare any method with a static modifier, it is called static method. A static method is linked with class.</a:t>
            </a:r>
          </a:p>
          <a:p>
            <a:pPr algn="l"/>
            <a:r>
              <a:rPr lang="en-US" b="0" i="0" dirty="0">
                <a:solidFill>
                  <a:srgbClr val="000000"/>
                </a:solidFill>
                <a:effectLst/>
                <a:latin typeface="-apple-system"/>
              </a:rPr>
              <a:t>Therefore, it is also known as a class method. It is used to implement the behavior of the class itself. Static methods load into the memory during class loading and before object creation.</a:t>
            </a:r>
          </a:p>
          <a:p>
            <a:pPr marL="0" indent="0">
              <a:buNone/>
            </a:pPr>
            <a:br>
              <a:rPr lang="en-US" dirty="0"/>
            </a:br>
            <a:endParaRPr lang="en-US" dirty="0"/>
          </a:p>
        </p:txBody>
      </p:sp>
    </p:spTree>
    <p:extLst>
      <p:ext uri="{BB962C8B-B14F-4D97-AF65-F5344CB8AC3E}">
        <p14:creationId xmlns:p14="http://schemas.microsoft.com/office/powerpoint/2010/main" val="232018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1754</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Java Basics 2</vt:lpstr>
      <vt:lpstr>Methods</vt:lpstr>
      <vt:lpstr>Method declaration in Java With ex</vt:lpstr>
      <vt:lpstr>PowerPoint Presentation</vt:lpstr>
      <vt:lpstr>Method signature in Java</vt:lpstr>
      <vt:lpstr>Points to Remember</vt:lpstr>
      <vt:lpstr>Types of Methods</vt:lpstr>
      <vt:lpstr>PowerPoint Presentation</vt:lpstr>
      <vt:lpstr>User defined Methods</vt:lpstr>
      <vt:lpstr>Points to remember</vt:lpstr>
      <vt:lpstr>Java Main Method</vt:lpstr>
      <vt:lpstr>PowerPoint Presentation</vt:lpstr>
      <vt:lpstr>Aruguments </vt:lpstr>
      <vt:lpstr>Parameter</vt:lpstr>
      <vt:lpstr>Parameter type</vt:lpstr>
      <vt:lpstr>Continues…</vt:lpstr>
      <vt:lpstr>Call by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2</dc:title>
  <dc:creator>Maria Ashvini</dc:creator>
  <cp:lastModifiedBy>Maria Ashvini</cp:lastModifiedBy>
  <cp:revision>1</cp:revision>
  <dcterms:created xsi:type="dcterms:W3CDTF">2023-02-27T06:10:25Z</dcterms:created>
  <dcterms:modified xsi:type="dcterms:W3CDTF">2023-02-28T07:44:17Z</dcterms:modified>
</cp:coreProperties>
</file>