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98" r:id="rId4"/>
    <p:sldId id="265" r:id="rId5"/>
    <p:sldId id="262" r:id="rId6"/>
    <p:sldId id="299" r:id="rId7"/>
    <p:sldId id="300" r:id="rId8"/>
    <p:sldId id="301" r:id="rId9"/>
    <p:sldId id="302" r:id="rId10"/>
    <p:sldId id="304" r:id="rId11"/>
    <p:sldId id="30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F0EDB-5F0A-42B4-8901-01F92CC66B70}" v="13" dt="2023-03-15T07:42:50.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089F0EDB-5F0A-42B4-8901-01F92CC66B70}"/>
    <pc:docChg chg="undo custSel addSld delSld modSld">
      <pc:chgData name="Maria Ashvini" userId="1f8334ccb4f1908a" providerId="LiveId" clId="{089F0EDB-5F0A-42B4-8901-01F92CC66B70}" dt="2023-03-15T12:45:58.350" v="1967" actId="20577"/>
      <pc:docMkLst>
        <pc:docMk/>
      </pc:docMkLst>
      <pc:sldChg chg="modSp mod">
        <pc:chgData name="Maria Ashvini" userId="1f8334ccb4f1908a" providerId="LiveId" clId="{089F0EDB-5F0A-42B4-8901-01F92CC66B70}" dt="2023-03-15T07:41:21.223" v="1538" actId="20577"/>
        <pc:sldMkLst>
          <pc:docMk/>
          <pc:sldMk cId="72867693" sldId="256"/>
        </pc:sldMkLst>
        <pc:spChg chg="mod">
          <ac:chgData name="Maria Ashvini" userId="1f8334ccb4f1908a" providerId="LiveId" clId="{089F0EDB-5F0A-42B4-8901-01F92CC66B70}" dt="2023-03-15T07:39:25.877" v="1532" actId="14100"/>
          <ac:spMkLst>
            <pc:docMk/>
            <pc:sldMk cId="72867693" sldId="256"/>
            <ac:spMk id="2" creationId="{AABC0EAE-8FB4-53DD-E982-B63FFD2B6424}"/>
          </ac:spMkLst>
        </pc:spChg>
        <pc:spChg chg="mod">
          <ac:chgData name="Maria Ashvini" userId="1f8334ccb4f1908a" providerId="LiveId" clId="{089F0EDB-5F0A-42B4-8901-01F92CC66B70}" dt="2023-03-15T07:41:21.223" v="1538" actId="20577"/>
          <ac:spMkLst>
            <pc:docMk/>
            <pc:sldMk cId="72867693" sldId="256"/>
            <ac:spMk id="3" creationId="{4D73D29C-E63C-710A-5FFD-C8CCB9325BBD}"/>
          </ac:spMkLst>
        </pc:spChg>
      </pc:sldChg>
      <pc:sldChg chg="modSp add mod">
        <pc:chgData name="Maria Ashvini" userId="1f8334ccb4f1908a" providerId="LiveId" clId="{089F0EDB-5F0A-42B4-8901-01F92CC66B70}" dt="2023-03-15T08:01:28.115" v="1919" actId="27636"/>
        <pc:sldMkLst>
          <pc:docMk/>
          <pc:sldMk cId="3483326185" sldId="262"/>
        </pc:sldMkLst>
        <pc:spChg chg="mod">
          <ac:chgData name="Maria Ashvini" userId="1f8334ccb4f1908a" providerId="LiveId" clId="{089F0EDB-5F0A-42B4-8901-01F92CC66B70}" dt="2023-03-15T08:01:28.115" v="1919" actId="27636"/>
          <ac:spMkLst>
            <pc:docMk/>
            <pc:sldMk cId="3483326185" sldId="262"/>
            <ac:spMk id="3" creationId="{42CBE849-DEEC-5094-F753-186CA5DA73A8}"/>
          </ac:spMkLst>
        </pc:spChg>
      </pc:sldChg>
      <pc:sldChg chg="modSp mod">
        <pc:chgData name="Maria Ashvini" userId="1f8334ccb4f1908a" providerId="LiveId" clId="{089F0EDB-5F0A-42B4-8901-01F92CC66B70}" dt="2023-03-15T12:02:18.528" v="1940" actId="20577"/>
        <pc:sldMkLst>
          <pc:docMk/>
          <pc:sldMk cId="3659220759" sldId="265"/>
        </pc:sldMkLst>
        <pc:spChg chg="mod">
          <ac:chgData name="Maria Ashvini" userId="1f8334ccb4f1908a" providerId="LiveId" clId="{089F0EDB-5F0A-42B4-8901-01F92CC66B70}" dt="2023-03-15T12:02:18.528" v="1940" actId="20577"/>
          <ac:spMkLst>
            <pc:docMk/>
            <pc:sldMk cId="3659220759" sldId="265"/>
            <ac:spMk id="3" creationId="{669930C1-FE94-9DB1-3FD7-8A89DE34FF05}"/>
          </ac:spMkLst>
        </pc:spChg>
      </pc:sldChg>
      <pc:sldChg chg="add del">
        <pc:chgData name="Maria Ashvini" userId="1f8334ccb4f1908a" providerId="LiveId" clId="{089F0EDB-5F0A-42B4-8901-01F92CC66B70}" dt="2023-03-15T07:43:24.736" v="1545" actId="47"/>
        <pc:sldMkLst>
          <pc:docMk/>
          <pc:sldMk cId="646163535" sldId="295"/>
        </pc:sldMkLst>
      </pc:sldChg>
      <pc:sldChg chg="modSp mod">
        <pc:chgData name="Maria Ashvini" userId="1f8334ccb4f1908a" providerId="LiveId" clId="{089F0EDB-5F0A-42B4-8901-01F92CC66B70}" dt="2023-03-15T06:26:10.894" v="172" actId="5793"/>
        <pc:sldMkLst>
          <pc:docMk/>
          <pc:sldMk cId="2736045090" sldId="298"/>
        </pc:sldMkLst>
        <pc:spChg chg="mod">
          <ac:chgData name="Maria Ashvini" userId="1f8334ccb4f1908a" providerId="LiveId" clId="{089F0EDB-5F0A-42B4-8901-01F92CC66B70}" dt="2023-03-15T06:26:10.894" v="172" actId="5793"/>
          <ac:spMkLst>
            <pc:docMk/>
            <pc:sldMk cId="2736045090" sldId="298"/>
            <ac:spMk id="3" creationId="{3BC871B3-D8A8-A1DB-4FBF-398B10DF95BD}"/>
          </ac:spMkLst>
        </pc:spChg>
      </pc:sldChg>
      <pc:sldChg chg="modSp add mod">
        <pc:chgData name="Maria Ashvini" userId="1f8334ccb4f1908a" providerId="LiveId" clId="{089F0EDB-5F0A-42B4-8901-01F92CC66B70}" dt="2023-03-15T06:37:38.522" v="641" actId="313"/>
        <pc:sldMkLst>
          <pc:docMk/>
          <pc:sldMk cId="72492507" sldId="299"/>
        </pc:sldMkLst>
        <pc:spChg chg="mod">
          <ac:chgData name="Maria Ashvini" userId="1f8334ccb4f1908a" providerId="LiveId" clId="{089F0EDB-5F0A-42B4-8901-01F92CC66B70}" dt="2023-03-15T06:37:38.522" v="641" actId="313"/>
          <ac:spMkLst>
            <pc:docMk/>
            <pc:sldMk cId="72492507" sldId="299"/>
            <ac:spMk id="3" creationId="{0A339339-1A7D-E007-53AB-3C476701F6E7}"/>
          </ac:spMkLst>
        </pc:spChg>
      </pc:sldChg>
      <pc:sldChg chg="modSp add mod">
        <pc:chgData name="Maria Ashvini" userId="1f8334ccb4f1908a" providerId="LiveId" clId="{089F0EDB-5F0A-42B4-8901-01F92CC66B70}" dt="2023-03-15T06:38:09.971" v="669" actId="20577"/>
        <pc:sldMkLst>
          <pc:docMk/>
          <pc:sldMk cId="464727473" sldId="300"/>
        </pc:sldMkLst>
        <pc:spChg chg="mod">
          <ac:chgData name="Maria Ashvini" userId="1f8334ccb4f1908a" providerId="LiveId" clId="{089F0EDB-5F0A-42B4-8901-01F92CC66B70}" dt="2023-03-15T06:38:09.971" v="669" actId="20577"/>
          <ac:spMkLst>
            <pc:docMk/>
            <pc:sldMk cId="464727473" sldId="300"/>
            <ac:spMk id="2" creationId="{0400B0BE-22CE-0A4F-D57D-25F3DADA5707}"/>
          </ac:spMkLst>
        </pc:spChg>
      </pc:sldChg>
      <pc:sldChg chg="modSp add mod">
        <pc:chgData name="Maria Ashvini" userId="1f8334ccb4f1908a" providerId="LiveId" clId="{089F0EDB-5F0A-42B4-8901-01F92CC66B70}" dt="2023-03-15T12:38:59.040" v="1945" actId="20577"/>
        <pc:sldMkLst>
          <pc:docMk/>
          <pc:sldMk cId="2114471915" sldId="301"/>
        </pc:sldMkLst>
        <pc:spChg chg="mod">
          <ac:chgData name="Maria Ashvini" userId="1f8334ccb4f1908a" providerId="LiveId" clId="{089F0EDB-5F0A-42B4-8901-01F92CC66B70}" dt="2023-03-15T12:38:59.040" v="1945" actId="20577"/>
          <ac:spMkLst>
            <pc:docMk/>
            <pc:sldMk cId="2114471915" sldId="301"/>
            <ac:spMk id="3" creationId="{12F6382E-9464-7975-1B39-F41216DA7E3A}"/>
          </ac:spMkLst>
        </pc:spChg>
      </pc:sldChg>
      <pc:sldChg chg="modSp add mod">
        <pc:chgData name="Maria Ashvini" userId="1f8334ccb4f1908a" providerId="LiveId" clId="{089F0EDB-5F0A-42B4-8901-01F92CC66B70}" dt="2023-03-15T12:45:58.350" v="1967" actId="20577"/>
        <pc:sldMkLst>
          <pc:docMk/>
          <pc:sldMk cId="2772297249" sldId="302"/>
        </pc:sldMkLst>
        <pc:spChg chg="mod">
          <ac:chgData name="Maria Ashvini" userId="1f8334ccb4f1908a" providerId="LiveId" clId="{089F0EDB-5F0A-42B4-8901-01F92CC66B70}" dt="2023-03-15T12:45:58.350" v="1967" actId="20577"/>
          <ac:spMkLst>
            <pc:docMk/>
            <pc:sldMk cId="2772297249" sldId="302"/>
            <ac:spMk id="3" creationId="{F35517FD-50CA-D28A-7097-ABAD68DEB995}"/>
          </ac:spMkLst>
        </pc:spChg>
      </pc:sldChg>
      <pc:sldChg chg="modSp add mod">
        <pc:chgData name="Maria Ashvini" userId="1f8334ccb4f1908a" providerId="LiveId" clId="{089F0EDB-5F0A-42B4-8901-01F92CC66B70}" dt="2023-03-15T06:57:49.641" v="959" actId="313"/>
        <pc:sldMkLst>
          <pc:docMk/>
          <pc:sldMk cId="2476266873" sldId="304"/>
        </pc:sldMkLst>
        <pc:spChg chg="mod">
          <ac:chgData name="Maria Ashvini" userId="1f8334ccb4f1908a" providerId="LiveId" clId="{089F0EDB-5F0A-42B4-8901-01F92CC66B70}" dt="2023-03-15T06:56:52.912" v="948" actId="20577"/>
          <ac:spMkLst>
            <pc:docMk/>
            <pc:sldMk cId="2476266873" sldId="304"/>
            <ac:spMk id="4" creationId="{817413CA-E952-DA7E-4FE1-2801A14BCF2F}"/>
          </ac:spMkLst>
        </pc:spChg>
        <pc:spChg chg="mod">
          <ac:chgData name="Maria Ashvini" userId="1f8334ccb4f1908a" providerId="LiveId" clId="{089F0EDB-5F0A-42B4-8901-01F92CC66B70}" dt="2023-03-15T06:57:49.641" v="959" actId="313"/>
          <ac:spMkLst>
            <pc:docMk/>
            <pc:sldMk cId="2476266873" sldId="304"/>
            <ac:spMk id="6" creationId="{19779243-8C6E-18BD-7D9B-DF4CD3AEF32D}"/>
          </ac:spMkLst>
        </pc:spChg>
      </pc:sldChg>
      <pc:sldChg chg="modSp add mod">
        <pc:chgData name="Maria Ashvini" userId="1f8334ccb4f1908a" providerId="LiveId" clId="{089F0EDB-5F0A-42B4-8901-01F92CC66B70}" dt="2023-03-15T07:03:36.276" v="978" actId="20577"/>
        <pc:sldMkLst>
          <pc:docMk/>
          <pc:sldMk cId="605451272" sldId="305"/>
        </pc:sldMkLst>
        <pc:spChg chg="mod">
          <ac:chgData name="Maria Ashvini" userId="1f8334ccb4f1908a" providerId="LiveId" clId="{089F0EDB-5F0A-42B4-8901-01F92CC66B70}" dt="2023-03-15T07:03:07.684" v="969" actId="20577"/>
          <ac:spMkLst>
            <pc:docMk/>
            <pc:sldMk cId="605451272" sldId="305"/>
            <ac:spMk id="3" creationId="{9E80829F-C5F0-C96F-D1BD-32091A4AEADF}"/>
          </ac:spMkLst>
        </pc:spChg>
        <pc:spChg chg="mod">
          <ac:chgData name="Maria Ashvini" userId="1f8334ccb4f1908a" providerId="LiveId" clId="{089F0EDB-5F0A-42B4-8901-01F92CC66B70}" dt="2023-03-15T07:03:36.276" v="978" actId="20577"/>
          <ac:spMkLst>
            <pc:docMk/>
            <pc:sldMk cId="605451272" sldId="305"/>
            <ac:spMk id="4" creationId="{6466212C-DD77-D7ED-975E-5FB037424D22}"/>
          </ac:spMkLst>
        </pc:spChg>
      </pc:sldChg>
      <pc:sldChg chg="addSp delSp modSp new mod">
        <pc:chgData name="Maria Ashvini" userId="1f8334ccb4f1908a" providerId="LiveId" clId="{089F0EDB-5F0A-42B4-8901-01F92CC66B70}" dt="2023-03-15T07:42:37.484" v="1543" actId="14100"/>
        <pc:sldMkLst>
          <pc:docMk/>
          <pc:sldMk cId="3836567122" sldId="306"/>
        </pc:sldMkLst>
        <pc:spChg chg="mod">
          <ac:chgData name="Maria Ashvini" userId="1f8334ccb4f1908a" providerId="LiveId" clId="{089F0EDB-5F0A-42B4-8901-01F92CC66B70}" dt="2023-03-15T07:42:34.108" v="1542" actId="27636"/>
          <ac:spMkLst>
            <pc:docMk/>
            <pc:sldMk cId="3836567122" sldId="306"/>
            <ac:spMk id="2" creationId="{A658A8DD-FCC8-4202-D011-85667697D022}"/>
          </ac:spMkLst>
        </pc:spChg>
        <pc:spChg chg="add del mod">
          <ac:chgData name="Maria Ashvini" userId="1f8334ccb4f1908a" providerId="LiveId" clId="{089F0EDB-5F0A-42B4-8901-01F92CC66B70}" dt="2023-03-15T07:42:37.484" v="1543" actId="14100"/>
          <ac:spMkLst>
            <pc:docMk/>
            <pc:sldMk cId="3836567122" sldId="306"/>
            <ac:spMk id="3" creationId="{616C568E-8F82-CDDA-1BCD-D994BD0255D8}"/>
          </ac:spMkLst>
        </pc:spChg>
        <pc:spChg chg="add mod">
          <ac:chgData name="Maria Ashvini" userId="1f8334ccb4f1908a" providerId="LiveId" clId="{089F0EDB-5F0A-42B4-8901-01F92CC66B70}" dt="2023-03-15T07:17:51.394" v="1010" actId="1076"/>
          <ac:spMkLst>
            <pc:docMk/>
            <pc:sldMk cId="3836567122" sldId="306"/>
            <ac:spMk id="4" creationId="{EE538782-09A5-CA56-DB9B-A0F3C9F24BAA}"/>
          </ac:spMkLst>
        </pc:spChg>
        <pc:spChg chg="add mod">
          <ac:chgData name="Maria Ashvini" userId="1f8334ccb4f1908a" providerId="LiveId" clId="{089F0EDB-5F0A-42B4-8901-01F92CC66B70}" dt="2023-03-15T07:18:51.710" v="1013" actId="1076"/>
          <ac:spMkLst>
            <pc:docMk/>
            <pc:sldMk cId="3836567122" sldId="306"/>
            <ac:spMk id="5" creationId="{50A88168-B934-4332-556A-34E00A5A9EB8}"/>
          </ac:spMkLst>
        </pc:spChg>
        <pc:spChg chg="add mod">
          <ac:chgData name="Maria Ashvini" userId="1f8334ccb4f1908a" providerId="LiveId" clId="{089F0EDB-5F0A-42B4-8901-01F92CC66B70}" dt="2023-03-15T07:20:05.315" v="1022" actId="14100"/>
          <ac:spMkLst>
            <pc:docMk/>
            <pc:sldMk cId="3836567122" sldId="306"/>
            <ac:spMk id="6" creationId="{9EA67390-C30A-D615-1CB4-F9CB154735C7}"/>
          </ac:spMkLst>
        </pc:spChg>
        <pc:spChg chg="add mod">
          <ac:chgData name="Maria Ashvini" userId="1f8334ccb4f1908a" providerId="LiveId" clId="{089F0EDB-5F0A-42B4-8901-01F92CC66B70}" dt="2023-03-15T07:21:17.684" v="1031" actId="1076"/>
          <ac:spMkLst>
            <pc:docMk/>
            <pc:sldMk cId="3836567122" sldId="306"/>
            <ac:spMk id="7" creationId="{8BFF1F65-41C6-13C2-E334-158A496A2BAF}"/>
          </ac:spMkLst>
        </pc:spChg>
        <pc:spChg chg="add del mod">
          <ac:chgData name="Maria Ashvini" userId="1f8334ccb4f1908a" providerId="LiveId" clId="{089F0EDB-5F0A-42B4-8901-01F92CC66B70}" dt="2023-03-15T07:20:51.998" v="1027" actId="11529"/>
          <ac:spMkLst>
            <pc:docMk/>
            <pc:sldMk cId="3836567122" sldId="306"/>
            <ac:spMk id="8" creationId="{33E831A1-6C17-F773-10E5-8CB5C4180703}"/>
          </ac:spMkLst>
        </pc:spChg>
        <pc:spChg chg="add del mod">
          <ac:chgData name="Maria Ashvini" userId="1f8334ccb4f1908a" providerId="LiveId" clId="{089F0EDB-5F0A-42B4-8901-01F92CC66B70}" dt="2023-03-15T07:21:41.340" v="1033"/>
          <ac:spMkLst>
            <pc:docMk/>
            <pc:sldMk cId="3836567122" sldId="306"/>
            <ac:spMk id="9" creationId="{8E1E1AD9-150E-0D0F-BA16-3718889D73D6}"/>
          </ac:spMkLst>
        </pc:spChg>
        <pc:spChg chg="add mod">
          <ac:chgData name="Maria Ashvini" userId="1f8334ccb4f1908a" providerId="LiveId" clId="{089F0EDB-5F0A-42B4-8901-01F92CC66B70}" dt="2023-03-15T07:22:03.816" v="1035" actId="1076"/>
          <ac:spMkLst>
            <pc:docMk/>
            <pc:sldMk cId="3836567122" sldId="306"/>
            <ac:spMk id="10" creationId="{17E16791-6726-7A39-9AF9-E89A556526EB}"/>
          </ac:spMkLst>
        </pc:spChg>
        <pc:spChg chg="add del mod">
          <ac:chgData name="Maria Ashvini" userId="1f8334ccb4f1908a" providerId="LiveId" clId="{089F0EDB-5F0A-42B4-8901-01F92CC66B70}" dt="2023-03-15T07:24:20.695" v="1060" actId="767"/>
          <ac:spMkLst>
            <pc:docMk/>
            <pc:sldMk cId="3836567122" sldId="306"/>
            <ac:spMk id="11" creationId="{ADAF70A7-E7E5-1FA0-A452-8BD4FA75CB09}"/>
          </ac:spMkLst>
        </pc:spChg>
        <pc:spChg chg="add mod">
          <ac:chgData name="Maria Ashvini" userId="1f8334ccb4f1908a" providerId="LiveId" clId="{089F0EDB-5F0A-42B4-8901-01F92CC66B70}" dt="2023-03-15T07:25:03.778" v="1125" actId="20577"/>
          <ac:spMkLst>
            <pc:docMk/>
            <pc:sldMk cId="3836567122" sldId="306"/>
            <ac:spMk id="12" creationId="{6B75BE8C-53FC-F370-B3C1-22D2D2753993}"/>
          </ac:spMkLst>
        </pc:spChg>
        <pc:spChg chg="add mod">
          <ac:chgData name="Maria Ashvini" userId="1f8334ccb4f1908a" providerId="LiveId" clId="{089F0EDB-5F0A-42B4-8901-01F92CC66B70}" dt="2023-03-15T07:26:42.866" v="1209" actId="20577"/>
          <ac:spMkLst>
            <pc:docMk/>
            <pc:sldMk cId="3836567122" sldId="306"/>
            <ac:spMk id="13" creationId="{83C45F91-FB8B-BAA6-FA00-E205766E0A9A}"/>
          </ac:spMkLst>
        </pc:spChg>
        <pc:spChg chg="add mod">
          <ac:chgData name="Maria Ashvini" userId="1f8334ccb4f1908a" providerId="LiveId" clId="{089F0EDB-5F0A-42B4-8901-01F92CC66B70}" dt="2023-03-15T07:32:20.498" v="1286" actId="14100"/>
          <ac:spMkLst>
            <pc:docMk/>
            <pc:sldMk cId="3836567122" sldId="306"/>
            <ac:spMk id="28" creationId="{789BF83A-3353-52C4-FD0A-98EF989B9F49}"/>
          </ac:spMkLst>
        </pc:spChg>
        <pc:spChg chg="add mod">
          <ac:chgData name="Maria Ashvini" userId="1f8334ccb4f1908a" providerId="LiveId" clId="{089F0EDB-5F0A-42B4-8901-01F92CC66B70}" dt="2023-03-15T07:32:03.504" v="1283" actId="20577"/>
          <ac:spMkLst>
            <pc:docMk/>
            <pc:sldMk cId="3836567122" sldId="306"/>
            <ac:spMk id="29" creationId="{49143792-5A91-67C5-96C5-CEC44121958D}"/>
          </ac:spMkLst>
        </pc:spChg>
        <pc:spChg chg="add">
          <ac:chgData name="Maria Ashvini" userId="1f8334ccb4f1908a" providerId="LiveId" clId="{089F0EDB-5F0A-42B4-8901-01F92CC66B70}" dt="2023-03-15T07:32:42.928" v="1287" actId="11529"/>
          <ac:spMkLst>
            <pc:docMk/>
            <pc:sldMk cId="3836567122" sldId="306"/>
            <ac:spMk id="30" creationId="{68CBCB00-03BD-F191-FC04-F62CC7D4C7CC}"/>
          </ac:spMkLst>
        </pc:spChg>
        <pc:spChg chg="add mod">
          <ac:chgData name="Maria Ashvini" userId="1f8334ccb4f1908a" providerId="LiveId" clId="{089F0EDB-5F0A-42B4-8901-01F92CC66B70}" dt="2023-03-15T07:33:39.737" v="1293" actId="1036"/>
          <ac:spMkLst>
            <pc:docMk/>
            <pc:sldMk cId="3836567122" sldId="306"/>
            <ac:spMk id="31" creationId="{53E44BDB-F104-75A1-2584-874F3BED8F40}"/>
          </ac:spMkLst>
        </pc:spChg>
        <pc:spChg chg="add mod">
          <ac:chgData name="Maria Ashvini" userId="1f8334ccb4f1908a" providerId="LiveId" clId="{089F0EDB-5F0A-42B4-8901-01F92CC66B70}" dt="2023-03-15T07:34:24.407" v="1324" actId="20577"/>
          <ac:spMkLst>
            <pc:docMk/>
            <pc:sldMk cId="3836567122" sldId="306"/>
            <ac:spMk id="32" creationId="{03BC2C6D-7FBD-5A32-E55B-B425C430515C}"/>
          </ac:spMkLst>
        </pc:spChg>
        <pc:spChg chg="add mod">
          <ac:chgData name="Maria Ashvini" userId="1f8334ccb4f1908a" providerId="LiveId" clId="{089F0EDB-5F0A-42B4-8901-01F92CC66B70}" dt="2023-03-15T07:34:41.630" v="1326" actId="14100"/>
          <ac:spMkLst>
            <pc:docMk/>
            <pc:sldMk cId="3836567122" sldId="306"/>
            <ac:spMk id="33" creationId="{10A02B95-651E-70BE-24F7-A9FD3AF37E6E}"/>
          </ac:spMkLst>
        </pc:spChg>
        <pc:cxnChg chg="add del mod">
          <ac:chgData name="Maria Ashvini" userId="1f8334ccb4f1908a" providerId="LiveId" clId="{089F0EDB-5F0A-42B4-8901-01F92CC66B70}" dt="2023-03-15T07:31:14.274" v="1233" actId="478"/>
          <ac:cxnSpMkLst>
            <pc:docMk/>
            <pc:sldMk cId="3836567122" sldId="306"/>
            <ac:cxnSpMk id="15" creationId="{5E3820BD-F946-8D5E-618A-19796BD549E4}"/>
          </ac:cxnSpMkLst>
        </pc:cxnChg>
        <pc:cxnChg chg="add del mod">
          <ac:chgData name="Maria Ashvini" userId="1f8334ccb4f1908a" providerId="LiveId" clId="{089F0EDB-5F0A-42B4-8901-01F92CC66B70}" dt="2023-03-15T07:31:11.997" v="1232" actId="478"/>
          <ac:cxnSpMkLst>
            <pc:docMk/>
            <pc:sldMk cId="3836567122" sldId="306"/>
            <ac:cxnSpMk id="17" creationId="{7CDC10D6-639E-2CC1-AA15-FE59676437FA}"/>
          </ac:cxnSpMkLst>
        </pc:cxnChg>
      </pc:sldChg>
      <pc:sldChg chg="new del">
        <pc:chgData name="Maria Ashvini" userId="1f8334ccb4f1908a" providerId="LiveId" clId="{089F0EDB-5F0A-42B4-8901-01F92CC66B70}" dt="2023-03-15T06:21:59.401" v="20" actId="47"/>
        <pc:sldMkLst>
          <pc:docMk/>
          <pc:sldMk cId="4008103464" sldId="30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8882-64E0-475B-6FF0-B2162A12B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4B7F08-0158-D82C-12F7-B4A644AA1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80FE83-E396-5F81-4191-4B763AC2DFA1}"/>
              </a:ext>
            </a:extLst>
          </p:cNvPr>
          <p:cNvSpPr>
            <a:spLocks noGrp="1"/>
          </p:cNvSpPr>
          <p:nvPr>
            <p:ph type="dt" sz="half" idx="10"/>
          </p:nvPr>
        </p:nvSpPr>
        <p:spPr/>
        <p:txBody>
          <a:bodyPr/>
          <a:lstStyle/>
          <a:p>
            <a:fld id="{EB08E2D5-EF79-467D-B4EE-CB57969DBAA2}" type="datetimeFigureOut">
              <a:rPr lang="en-US" smtClean="0"/>
              <a:t>3/15/2023</a:t>
            </a:fld>
            <a:endParaRPr lang="en-US"/>
          </a:p>
        </p:txBody>
      </p:sp>
      <p:sp>
        <p:nvSpPr>
          <p:cNvPr id="5" name="Footer Placeholder 4">
            <a:extLst>
              <a:ext uri="{FF2B5EF4-FFF2-40B4-BE49-F238E27FC236}">
                <a16:creationId xmlns:a16="http://schemas.microsoft.com/office/drawing/2014/main" id="{56EA96BC-2D37-DFEA-094C-670269A4A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331B1-B839-315C-0BA9-6DB8519C5CD6}"/>
              </a:ext>
            </a:extLst>
          </p:cNvPr>
          <p:cNvSpPr>
            <a:spLocks noGrp="1"/>
          </p:cNvSpPr>
          <p:nvPr>
            <p:ph type="sldNum" sz="quarter" idx="12"/>
          </p:nvPr>
        </p:nvSpPr>
        <p:spPr/>
        <p:txBody>
          <a:bodyPr/>
          <a:lstStyle/>
          <a:p>
            <a:fld id="{62FAE558-3890-406D-A145-F0418830D781}" type="slidenum">
              <a:rPr lang="en-US" smtClean="0"/>
              <a:t>‹#›</a:t>
            </a:fld>
            <a:endParaRPr lang="en-US"/>
          </a:p>
        </p:txBody>
      </p:sp>
    </p:spTree>
    <p:extLst>
      <p:ext uri="{BB962C8B-B14F-4D97-AF65-F5344CB8AC3E}">
        <p14:creationId xmlns:p14="http://schemas.microsoft.com/office/powerpoint/2010/main" val="116644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58E8-96FC-ACA8-3245-81B6A1BEBA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8D2D96-2A8E-AE5B-61A8-EC5FE2142E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A2C1E-A7B2-29C9-9C01-50D833262C5F}"/>
              </a:ext>
            </a:extLst>
          </p:cNvPr>
          <p:cNvSpPr>
            <a:spLocks noGrp="1"/>
          </p:cNvSpPr>
          <p:nvPr>
            <p:ph type="dt" sz="half" idx="10"/>
          </p:nvPr>
        </p:nvSpPr>
        <p:spPr/>
        <p:txBody>
          <a:bodyPr/>
          <a:lstStyle/>
          <a:p>
            <a:fld id="{EB08E2D5-EF79-467D-B4EE-CB57969DBAA2}" type="datetimeFigureOut">
              <a:rPr lang="en-US" smtClean="0"/>
              <a:t>3/15/2023</a:t>
            </a:fld>
            <a:endParaRPr lang="en-US"/>
          </a:p>
        </p:txBody>
      </p:sp>
      <p:sp>
        <p:nvSpPr>
          <p:cNvPr id="5" name="Footer Placeholder 4">
            <a:extLst>
              <a:ext uri="{FF2B5EF4-FFF2-40B4-BE49-F238E27FC236}">
                <a16:creationId xmlns:a16="http://schemas.microsoft.com/office/drawing/2014/main" id="{7E8F627F-4D5B-7E81-9715-5C921AA14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87F7F-3E15-5154-5164-913726F982C1}"/>
              </a:ext>
            </a:extLst>
          </p:cNvPr>
          <p:cNvSpPr>
            <a:spLocks noGrp="1"/>
          </p:cNvSpPr>
          <p:nvPr>
            <p:ph type="sldNum" sz="quarter" idx="12"/>
          </p:nvPr>
        </p:nvSpPr>
        <p:spPr/>
        <p:txBody>
          <a:bodyPr/>
          <a:lstStyle/>
          <a:p>
            <a:fld id="{62FAE558-3890-406D-A145-F0418830D781}" type="slidenum">
              <a:rPr lang="en-US" smtClean="0"/>
              <a:t>‹#›</a:t>
            </a:fld>
            <a:endParaRPr lang="en-US"/>
          </a:p>
        </p:txBody>
      </p:sp>
    </p:spTree>
    <p:extLst>
      <p:ext uri="{BB962C8B-B14F-4D97-AF65-F5344CB8AC3E}">
        <p14:creationId xmlns:p14="http://schemas.microsoft.com/office/powerpoint/2010/main" val="209901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FE384-459B-1D5F-7051-EE55389817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FC9DC7-DAA9-B34A-6A3C-3F44F9F3CC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3A9EB-13D9-0FA2-6CE5-C04E97FED56B}"/>
              </a:ext>
            </a:extLst>
          </p:cNvPr>
          <p:cNvSpPr>
            <a:spLocks noGrp="1"/>
          </p:cNvSpPr>
          <p:nvPr>
            <p:ph type="dt" sz="half" idx="10"/>
          </p:nvPr>
        </p:nvSpPr>
        <p:spPr/>
        <p:txBody>
          <a:bodyPr/>
          <a:lstStyle/>
          <a:p>
            <a:fld id="{EB08E2D5-EF79-467D-B4EE-CB57969DBAA2}" type="datetimeFigureOut">
              <a:rPr lang="en-US" smtClean="0"/>
              <a:t>3/15/2023</a:t>
            </a:fld>
            <a:endParaRPr lang="en-US"/>
          </a:p>
        </p:txBody>
      </p:sp>
      <p:sp>
        <p:nvSpPr>
          <p:cNvPr id="5" name="Footer Placeholder 4">
            <a:extLst>
              <a:ext uri="{FF2B5EF4-FFF2-40B4-BE49-F238E27FC236}">
                <a16:creationId xmlns:a16="http://schemas.microsoft.com/office/drawing/2014/main" id="{55EC5173-D524-5BA2-F2D5-01EE4A222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408F4-1AA9-5793-2AAE-48E573BC9498}"/>
              </a:ext>
            </a:extLst>
          </p:cNvPr>
          <p:cNvSpPr>
            <a:spLocks noGrp="1"/>
          </p:cNvSpPr>
          <p:nvPr>
            <p:ph type="sldNum" sz="quarter" idx="12"/>
          </p:nvPr>
        </p:nvSpPr>
        <p:spPr/>
        <p:txBody>
          <a:bodyPr/>
          <a:lstStyle/>
          <a:p>
            <a:fld id="{62FAE558-3890-406D-A145-F0418830D781}" type="slidenum">
              <a:rPr lang="en-US" smtClean="0"/>
              <a:t>‹#›</a:t>
            </a:fld>
            <a:endParaRPr lang="en-US"/>
          </a:p>
        </p:txBody>
      </p:sp>
    </p:spTree>
    <p:extLst>
      <p:ext uri="{BB962C8B-B14F-4D97-AF65-F5344CB8AC3E}">
        <p14:creationId xmlns:p14="http://schemas.microsoft.com/office/powerpoint/2010/main" val="266501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99CA-B21D-DAF8-89FF-E4B817019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BAD8BF-5BC5-ED33-3045-0296259013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D2C2E5-859F-3058-09E4-D48CD66B0A86}"/>
              </a:ext>
            </a:extLst>
          </p:cNvPr>
          <p:cNvSpPr>
            <a:spLocks noGrp="1"/>
          </p:cNvSpPr>
          <p:nvPr>
            <p:ph type="dt" sz="half" idx="10"/>
          </p:nvPr>
        </p:nvSpPr>
        <p:spPr/>
        <p:txBody>
          <a:bodyPr/>
          <a:lstStyle/>
          <a:p>
            <a:fld id="{EB08E2D5-EF79-467D-B4EE-CB57969DBAA2}" type="datetimeFigureOut">
              <a:rPr lang="en-US" smtClean="0"/>
              <a:t>3/15/2023</a:t>
            </a:fld>
            <a:endParaRPr lang="en-US"/>
          </a:p>
        </p:txBody>
      </p:sp>
      <p:sp>
        <p:nvSpPr>
          <p:cNvPr id="5" name="Footer Placeholder 4">
            <a:extLst>
              <a:ext uri="{FF2B5EF4-FFF2-40B4-BE49-F238E27FC236}">
                <a16:creationId xmlns:a16="http://schemas.microsoft.com/office/drawing/2014/main" id="{555ECF65-D42E-1E50-4D78-BC997F6A6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486EF-F93A-A2D0-DD77-3A885CB05653}"/>
              </a:ext>
            </a:extLst>
          </p:cNvPr>
          <p:cNvSpPr>
            <a:spLocks noGrp="1"/>
          </p:cNvSpPr>
          <p:nvPr>
            <p:ph type="sldNum" sz="quarter" idx="12"/>
          </p:nvPr>
        </p:nvSpPr>
        <p:spPr/>
        <p:txBody>
          <a:bodyPr/>
          <a:lstStyle/>
          <a:p>
            <a:fld id="{62FAE558-3890-406D-A145-F0418830D781}" type="slidenum">
              <a:rPr lang="en-US" smtClean="0"/>
              <a:t>‹#›</a:t>
            </a:fld>
            <a:endParaRPr lang="en-US"/>
          </a:p>
        </p:txBody>
      </p:sp>
    </p:spTree>
    <p:extLst>
      <p:ext uri="{BB962C8B-B14F-4D97-AF65-F5344CB8AC3E}">
        <p14:creationId xmlns:p14="http://schemas.microsoft.com/office/powerpoint/2010/main" val="280342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45149-609E-34ED-4A55-06FB8BD9DE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327CC7-0668-3B38-0BAA-4C88611590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701E35-11EE-01EA-9481-9D900623EF75}"/>
              </a:ext>
            </a:extLst>
          </p:cNvPr>
          <p:cNvSpPr>
            <a:spLocks noGrp="1"/>
          </p:cNvSpPr>
          <p:nvPr>
            <p:ph type="dt" sz="half" idx="10"/>
          </p:nvPr>
        </p:nvSpPr>
        <p:spPr/>
        <p:txBody>
          <a:bodyPr/>
          <a:lstStyle/>
          <a:p>
            <a:fld id="{EB08E2D5-EF79-467D-B4EE-CB57969DBAA2}" type="datetimeFigureOut">
              <a:rPr lang="en-US" smtClean="0"/>
              <a:t>3/15/2023</a:t>
            </a:fld>
            <a:endParaRPr lang="en-US"/>
          </a:p>
        </p:txBody>
      </p:sp>
      <p:sp>
        <p:nvSpPr>
          <p:cNvPr id="5" name="Footer Placeholder 4">
            <a:extLst>
              <a:ext uri="{FF2B5EF4-FFF2-40B4-BE49-F238E27FC236}">
                <a16:creationId xmlns:a16="http://schemas.microsoft.com/office/drawing/2014/main" id="{4F356E60-C391-C605-B868-D90D8643D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DDF03-54B9-D01E-865C-8489B5E9F7C8}"/>
              </a:ext>
            </a:extLst>
          </p:cNvPr>
          <p:cNvSpPr>
            <a:spLocks noGrp="1"/>
          </p:cNvSpPr>
          <p:nvPr>
            <p:ph type="sldNum" sz="quarter" idx="12"/>
          </p:nvPr>
        </p:nvSpPr>
        <p:spPr/>
        <p:txBody>
          <a:bodyPr/>
          <a:lstStyle/>
          <a:p>
            <a:fld id="{62FAE558-3890-406D-A145-F0418830D781}" type="slidenum">
              <a:rPr lang="en-US" smtClean="0"/>
              <a:t>‹#›</a:t>
            </a:fld>
            <a:endParaRPr lang="en-US"/>
          </a:p>
        </p:txBody>
      </p:sp>
    </p:spTree>
    <p:extLst>
      <p:ext uri="{BB962C8B-B14F-4D97-AF65-F5344CB8AC3E}">
        <p14:creationId xmlns:p14="http://schemas.microsoft.com/office/powerpoint/2010/main" val="316806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5C95-CC13-43EB-793B-FC413AB38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D8761A-4DA1-735D-7D8C-30ACAD0AD8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89B63-DC2A-69CB-1C4B-4C9B166A3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7DEA0F-61E8-ED0F-2651-3FD95A44DAA9}"/>
              </a:ext>
            </a:extLst>
          </p:cNvPr>
          <p:cNvSpPr>
            <a:spLocks noGrp="1"/>
          </p:cNvSpPr>
          <p:nvPr>
            <p:ph type="dt" sz="half" idx="10"/>
          </p:nvPr>
        </p:nvSpPr>
        <p:spPr/>
        <p:txBody>
          <a:bodyPr/>
          <a:lstStyle/>
          <a:p>
            <a:fld id="{EB08E2D5-EF79-467D-B4EE-CB57969DBAA2}" type="datetimeFigureOut">
              <a:rPr lang="en-US" smtClean="0"/>
              <a:t>3/15/2023</a:t>
            </a:fld>
            <a:endParaRPr lang="en-US"/>
          </a:p>
        </p:txBody>
      </p:sp>
      <p:sp>
        <p:nvSpPr>
          <p:cNvPr id="6" name="Footer Placeholder 5">
            <a:extLst>
              <a:ext uri="{FF2B5EF4-FFF2-40B4-BE49-F238E27FC236}">
                <a16:creationId xmlns:a16="http://schemas.microsoft.com/office/drawing/2014/main" id="{D1EAA65E-D744-9B16-9AD5-BE15BE06E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6048D-4A19-63A9-3C43-A5F60D776BE5}"/>
              </a:ext>
            </a:extLst>
          </p:cNvPr>
          <p:cNvSpPr>
            <a:spLocks noGrp="1"/>
          </p:cNvSpPr>
          <p:nvPr>
            <p:ph type="sldNum" sz="quarter" idx="12"/>
          </p:nvPr>
        </p:nvSpPr>
        <p:spPr/>
        <p:txBody>
          <a:bodyPr/>
          <a:lstStyle/>
          <a:p>
            <a:fld id="{62FAE558-3890-406D-A145-F0418830D781}" type="slidenum">
              <a:rPr lang="en-US" smtClean="0"/>
              <a:t>‹#›</a:t>
            </a:fld>
            <a:endParaRPr lang="en-US"/>
          </a:p>
        </p:txBody>
      </p:sp>
    </p:spTree>
    <p:extLst>
      <p:ext uri="{BB962C8B-B14F-4D97-AF65-F5344CB8AC3E}">
        <p14:creationId xmlns:p14="http://schemas.microsoft.com/office/powerpoint/2010/main" val="230930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E838-1946-0E64-C8D1-75A437FD4E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FA52E2-D1A8-3C6A-F462-7E1A644442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61AEF-3785-A9C5-5B9F-EA68321DAB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B39EE6-83CA-ECEF-3528-91B2FE3FC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BF700E-B893-C68F-DF16-8710CABA9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1CA21C-AFB2-C344-672F-7C98FCCFDE56}"/>
              </a:ext>
            </a:extLst>
          </p:cNvPr>
          <p:cNvSpPr>
            <a:spLocks noGrp="1"/>
          </p:cNvSpPr>
          <p:nvPr>
            <p:ph type="dt" sz="half" idx="10"/>
          </p:nvPr>
        </p:nvSpPr>
        <p:spPr/>
        <p:txBody>
          <a:bodyPr/>
          <a:lstStyle/>
          <a:p>
            <a:fld id="{EB08E2D5-EF79-467D-B4EE-CB57969DBAA2}" type="datetimeFigureOut">
              <a:rPr lang="en-US" smtClean="0"/>
              <a:t>3/15/2023</a:t>
            </a:fld>
            <a:endParaRPr lang="en-US"/>
          </a:p>
        </p:txBody>
      </p:sp>
      <p:sp>
        <p:nvSpPr>
          <p:cNvPr id="8" name="Footer Placeholder 7">
            <a:extLst>
              <a:ext uri="{FF2B5EF4-FFF2-40B4-BE49-F238E27FC236}">
                <a16:creationId xmlns:a16="http://schemas.microsoft.com/office/drawing/2014/main" id="{2C9DAF44-BF3C-D7C0-5474-22B9CD80E7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2069C0-3CB3-C546-2ECF-C8F7F3305A8A}"/>
              </a:ext>
            </a:extLst>
          </p:cNvPr>
          <p:cNvSpPr>
            <a:spLocks noGrp="1"/>
          </p:cNvSpPr>
          <p:nvPr>
            <p:ph type="sldNum" sz="quarter" idx="12"/>
          </p:nvPr>
        </p:nvSpPr>
        <p:spPr/>
        <p:txBody>
          <a:bodyPr/>
          <a:lstStyle/>
          <a:p>
            <a:fld id="{62FAE558-3890-406D-A145-F0418830D781}" type="slidenum">
              <a:rPr lang="en-US" smtClean="0"/>
              <a:t>‹#›</a:t>
            </a:fld>
            <a:endParaRPr lang="en-US"/>
          </a:p>
        </p:txBody>
      </p:sp>
    </p:spTree>
    <p:extLst>
      <p:ext uri="{BB962C8B-B14F-4D97-AF65-F5344CB8AC3E}">
        <p14:creationId xmlns:p14="http://schemas.microsoft.com/office/powerpoint/2010/main" val="251803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B8E7-EF1E-995D-3A8F-1EC370F78D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22D857-4EA8-81AF-1D4C-04320399BB92}"/>
              </a:ext>
            </a:extLst>
          </p:cNvPr>
          <p:cNvSpPr>
            <a:spLocks noGrp="1"/>
          </p:cNvSpPr>
          <p:nvPr>
            <p:ph type="dt" sz="half" idx="10"/>
          </p:nvPr>
        </p:nvSpPr>
        <p:spPr/>
        <p:txBody>
          <a:bodyPr/>
          <a:lstStyle/>
          <a:p>
            <a:fld id="{EB08E2D5-EF79-467D-B4EE-CB57969DBAA2}" type="datetimeFigureOut">
              <a:rPr lang="en-US" smtClean="0"/>
              <a:t>3/15/2023</a:t>
            </a:fld>
            <a:endParaRPr lang="en-US"/>
          </a:p>
        </p:txBody>
      </p:sp>
      <p:sp>
        <p:nvSpPr>
          <p:cNvPr id="4" name="Footer Placeholder 3">
            <a:extLst>
              <a:ext uri="{FF2B5EF4-FFF2-40B4-BE49-F238E27FC236}">
                <a16:creationId xmlns:a16="http://schemas.microsoft.com/office/drawing/2014/main" id="{9DD05DBF-3D61-CA15-D955-13D7BDFBD5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B7CE49-6286-5260-C2B5-7B4D439DEE16}"/>
              </a:ext>
            </a:extLst>
          </p:cNvPr>
          <p:cNvSpPr>
            <a:spLocks noGrp="1"/>
          </p:cNvSpPr>
          <p:nvPr>
            <p:ph type="sldNum" sz="quarter" idx="12"/>
          </p:nvPr>
        </p:nvSpPr>
        <p:spPr/>
        <p:txBody>
          <a:bodyPr/>
          <a:lstStyle/>
          <a:p>
            <a:fld id="{62FAE558-3890-406D-A145-F0418830D781}" type="slidenum">
              <a:rPr lang="en-US" smtClean="0"/>
              <a:t>‹#›</a:t>
            </a:fld>
            <a:endParaRPr lang="en-US"/>
          </a:p>
        </p:txBody>
      </p:sp>
    </p:spTree>
    <p:extLst>
      <p:ext uri="{BB962C8B-B14F-4D97-AF65-F5344CB8AC3E}">
        <p14:creationId xmlns:p14="http://schemas.microsoft.com/office/powerpoint/2010/main" val="273653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7350FB-A09F-9191-5243-F74081C62096}"/>
              </a:ext>
            </a:extLst>
          </p:cNvPr>
          <p:cNvSpPr>
            <a:spLocks noGrp="1"/>
          </p:cNvSpPr>
          <p:nvPr>
            <p:ph type="dt" sz="half" idx="10"/>
          </p:nvPr>
        </p:nvSpPr>
        <p:spPr/>
        <p:txBody>
          <a:bodyPr/>
          <a:lstStyle/>
          <a:p>
            <a:fld id="{EB08E2D5-EF79-467D-B4EE-CB57969DBAA2}" type="datetimeFigureOut">
              <a:rPr lang="en-US" smtClean="0"/>
              <a:t>3/15/2023</a:t>
            </a:fld>
            <a:endParaRPr lang="en-US"/>
          </a:p>
        </p:txBody>
      </p:sp>
      <p:sp>
        <p:nvSpPr>
          <p:cNvPr id="3" name="Footer Placeholder 2">
            <a:extLst>
              <a:ext uri="{FF2B5EF4-FFF2-40B4-BE49-F238E27FC236}">
                <a16:creationId xmlns:a16="http://schemas.microsoft.com/office/drawing/2014/main" id="{38ECACBD-2579-EE7C-EB94-FCCA785A1F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32F310-C420-3537-B455-65C028783BC7}"/>
              </a:ext>
            </a:extLst>
          </p:cNvPr>
          <p:cNvSpPr>
            <a:spLocks noGrp="1"/>
          </p:cNvSpPr>
          <p:nvPr>
            <p:ph type="sldNum" sz="quarter" idx="12"/>
          </p:nvPr>
        </p:nvSpPr>
        <p:spPr/>
        <p:txBody>
          <a:bodyPr/>
          <a:lstStyle/>
          <a:p>
            <a:fld id="{62FAE558-3890-406D-A145-F0418830D781}" type="slidenum">
              <a:rPr lang="en-US" smtClean="0"/>
              <a:t>‹#›</a:t>
            </a:fld>
            <a:endParaRPr lang="en-US"/>
          </a:p>
        </p:txBody>
      </p:sp>
    </p:spTree>
    <p:extLst>
      <p:ext uri="{BB962C8B-B14F-4D97-AF65-F5344CB8AC3E}">
        <p14:creationId xmlns:p14="http://schemas.microsoft.com/office/powerpoint/2010/main" val="297326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142B-02BC-A737-B568-B30415FE2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4285EF-0984-B08E-BB49-AC0A50219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1B1712-7151-6B14-7D09-8F9B7C55B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A34F5-9803-BD26-A7E8-A19B2225F86D}"/>
              </a:ext>
            </a:extLst>
          </p:cNvPr>
          <p:cNvSpPr>
            <a:spLocks noGrp="1"/>
          </p:cNvSpPr>
          <p:nvPr>
            <p:ph type="dt" sz="half" idx="10"/>
          </p:nvPr>
        </p:nvSpPr>
        <p:spPr/>
        <p:txBody>
          <a:bodyPr/>
          <a:lstStyle/>
          <a:p>
            <a:fld id="{EB08E2D5-EF79-467D-B4EE-CB57969DBAA2}" type="datetimeFigureOut">
              <a:rPr lang="en-US" smtClean="0"/>
              <a:t>3/15/2023</a:t>
            </a:fld>
            <a:endParaRPr lang="en-US"/>
          </a:p>
        </p:txBody>
      </p:sp>
      <p:sp>
        <p:nvSpPr>
          <p:cNvPr id="6" name="Footer Placeholder 5">
            <a:extLst>
              <a:ext uri="{FF2B5EF4-FFF2-40B4-BE49-F238E27FC236}">
                <a16:creationId xmlns:a16="http://schemas.microsoft.com/office/drawing/2014/main" id="{FD40A572-F4A5-14DC-8AF4-E03CE67FB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31-8A5A-1E3E-AC35-0F2D274498CC}"/>
              </a:ext>
            </a:extLst>
          </p:cNvPr>
          <p:cNvSpPr>
            <a:spLocks noGrp="1"/>
          </p:cNvSpPr>
          <p:nvPr>
            <p:ph type="sldNum" sz="quarter" idx="12"/>
          </p:nvPr>
        </p:nvSpPr>
        <p:spPr/>
        <p:txBody>
          <a:bodyPr/>
          <a:lstStyle/>
          <a:p>
            <a:fld id="{62FAE558-3890-406D-A145-F0418830D781}" type="slidenum">
              <a:rPr lang="en-US" smtClean="0"/>
              <a:t>‹#›</a:t>
            </a:fld>
            <a:endParaRPr lang="en-US"/>
          </a:p>
        </p:txBody>
      </p:sp>
    </p:spTree>
    <p:extLst>
      <p:ext uri="{BB962C8B-B14F-4D97-AF65-F5344CB8AC3E}">
        <p14:creationId xmlns:p14="http://schemas.microsoft.com/office/powerpoint/2010/main" val="477483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D393-F35C-F2BD-1B41-5C3FC4AC7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F22FF2-257D-8F35-6740-41C4B1DFB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53BC09-9B43-3B7F-9333-467D8F5F2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F9F95-9010-9302-4012-391945F94C2D}"/>
              </a:ext>
            </a:extLst>
          </p:cNvPr>
          <p:cNvSpPr>
            <a:spLocks noGrp="1"/>
          </p:cNvSpPr>
          <p:nvPr>
            <p:ph type="dt" sz="half" idx="10"/>
          </p:nvPr>
        </p:nvSpPr>
        <p:spPr/>
        <p:txBody>
          <a:bodyPr/>
          <a:lstStyle/>
          <a:p>
            <a:fld id="{EB08E2D5-EF79-467D-B4EE-CB57969DBAA2}" type="datetimeFigureOut">
              <a:rPr lang="en-US" smtClean="0"/>
              <a:t>3/15/2023</a:t>
            </a:fld>
            <a:endParaRPr lang="en-US"/>
          </a:p>
        </p:txBody>
      </p:sp>
      <p:sp>
        <p:nvSpPr>
          <p:cNvPr id="6" name="Footer Placeholder 5">
            <a:extLst>
              <a:ext uri="{FF2B5EF4-FFF2-40B4-BE49-F238E27FC236}">
                <a16:creationId xmlns:a16="http://schemas.microsoft.com/office/drawing/2014/main" id="{C5EF458B-8C0B-6ACA-DFBA-3F0653DCA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1E494-9889-2F85-14B3-7CF0C4927994}"/>
              </a:ext>
            </a:extLst>
          </p:cNvPr>
          <p:cNvSpPr>
            <a:spLocks noGrp="1"/>
          </p:cNvSpPr>
          <p:nvPr>
            <p:ph type="sldNum" sz="quarter" idx="12"/>
          </p:nvPr>
        </p:nvSpPr>
        <p:spPr/>
        <p:txBody>
          <a:bodyPr/>
          <a:lstStyle/>
          <a:p>
            <a:fld id="{62FAE558-3890-406D-A145-F0418830D781}" type="slidenum">
              <a:rPr lang="en-US" smtClean="0"/>
              <a:t>‹#›</a:t>
            </a:fld>
            <a:endParaRPr lang="en-US"/>
          </a:p>
        </p:txBody>
      </p:sp>
    </p:spTree>
    <p:extLst>
      <p:ext uri="{BB962C8B-B14F-4D97-AF65-F5344CB8AC3E}">
        <p14:creationId xmlns:p14="http://schemas.microsoft.com/office/powerpoint/2010/main" val="10505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EB60C-1F6B-9D7C-DA21-84EBBA4665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94CF2-B5C1-C6D5-968B-7F7E71B7A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6FEAD-400C-6C77-25FE-C40EB70FF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8E2D5-EF79-467D-B4EE-CB57969DBAA2}" type="datetimeFigureOut">
              <a:rPr lang="en-US" smtClean="0"/>
              <a:t>3/15/2023</a:t>
            </a:fld>
            <a:endParaRPr lang="en-US"/>
          </a:p>
        </p:txBody>
      </p:sp>
      <p:sp>
        <p:nvSpPr>
          <p:cNvPr id="5" name="Footer Placeholder 4">
            <a:extLst>
              <a:ext uri="{FF2B5EF4-FFF2-40B4-BE49-F238E27FC236}">
                <a16:creationId xmlns:a16="http://schemas.microsoft.com/office/drawing/2014/main" id="{6C07176A-43D0-7FD8-94DE-FB94B9ED9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4DECC6-4A2A-5EE0-061D-E9880BC82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AE558-3890-406D-A145-F0418830D781}" type="slidenum">
              <a:rPr lang="en-US" smtClean="0"/>
              <a:t>‹#›</a:t>
            </a:fld>
            <a:endParaRPr lang="en-US"/>
          </a:p>
        </p:txBody>
      </p:sp>
    </p:spTree>
    <p:extLst>
      <p:ext uri="{BB962C8B-B14F-4D97-AF65-F5344CB8AC3E}">
        <p14:creationId xmlns:p14="http://schemas.microsoft.com/office/powerpoint/2010/main" val="160352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0EAE-8FB4-53DD-E982-B63FFD2B6424}"/>
              </a:ext>
            </a:extLst>
          </p:cNvPr>
          <p:cNvSpPr>
            <a:spLocks noGrp="1"/>
          </p:cNvSpPr>
          <p:nvPr>
            <p:ph type="ctrTitle"/>
          </p:nvPr>
        </p:nvSpPr>
        <p:spPr>
          <a:xfrm>
            <a:off x="1524000" y="1122363"/>
            <a:ext cx="9144000" cy="1331588"/>
          </a:xfrm>
        </p:spPr>
        <p:txBody>
          <a:bodyPr/>
          <a:lstStyle/>
          <a:p>
            <a:r>
              <a:rPr lang="en-US" dirty="0"/>
              <a:t>Polymorphism</a:t>
            </a:r>
          </a:p>
        </p:txBody>
      </p:sp>
      <p:sp>
        <p:nvSpPr>
          <p:cNvPr id="3" name="Subtitle 2">
            <a:extLst>
              <a:ext uri="{FF2B5EF4-FFF2-40B4-BE49-F238E27FC236}">
                <a16:creationId xmlns:a16="http://schemas.microsoft.com/office/drawing/2014/main" id="{4D73D29C-E63C-710A-5FFD-C8CCB9325BBD}"/>
              </a:ext>
            </a:extLst>
          </p:cNvPr>
          <p:cNvSpPr>
            <a:spLocks noGrp="1"/>
          </p:cNvSpPr>
          <p:nvPr>
            <p:ph type="subTitle" idx="1"/>
          </p:nvPr>
        </p:nvSpPr>
        <p:spPr>
          <a:xfrm>
            <a:off x="1156996" y="3602037"/>
            <a:ext cx="9511004" cy="2509513"/>
          </a:xfrm>
        </p:spPr>
        <p:txBody>
          <a:bodyPr>
            <a:normAutofit/>
          </a:bodyPr>
          <a:lstStyle/>
          <a:p>
            <a:pPr marL="342900" indent="-342900" algn="l">
              <a:buFont typeface="Arial" panose="020B0604020202020204" pitchFamily="34" charset="0"/>
              <a:buChar char="•"/>
            </a:pPr>
            <a:r>
              <a:rPr lang="en-US" b="1" dirty="0"/>
              <a:t>Single entity behaves differently in different cases called polymorphism.</a:t>
            </a:r>
          </a:p>
          <a:p>
            <a:pPr marL="342900" indent="-342900" algn="l">
              <a:buFont typeface="Arial" panose="020B0604020202020204" pitchFamily="34" charset="0"/>
              <a:buChar char="•"/>
            </a:pPr>
            <a:r>
              <a:rPr lang="en-US" b="1" dirty="0"/>
              <a:t>Same Name but different type of implementation</a:t>
            </a:r>
          </a:p>
          <a:p>
            <a:pPr marL="342900" indent="-342900" algn="l">
              <a:buFont typeface="Arial" panose="020B0604020202020204" pitchFamily="34" charset="0"/>
              <a:buChar char="•"/>
            </a:pPr>
            <a:r>
              <a:rPr lang="en-US" b="1" dirty="0"/>
              <a:t>We can achieve polymorphism by method overloading and overriding</a:t>
            </a:r>
          </a:p>
          <a:p>
            <a:endParaRPr lang="en-US" dirty="0"/>
          </a:p>
        </p:txBody>
      </p:sp>
    </p:spTree>
    <p:extLst>
      <p:ext uri="{BB962C8B-B14F-4D97-AF65-F5344CB8AC3E}">
        <p14:creationId xmlns:p14="http://schemas.microsoft.com/office/powerpoint/2010/main" val="72867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C814-89C6-84D2-6014-F0A93603D09A}"/>
              </a:ext>
            </a:extLst>
          </p:cNvPr>
          <p:cNvSpPr>
            <a:spLocks noGrp="1"/>
          </p:cNvSpPr>
          <p:nvPr>
            <p:ph type="title"/>
          </p:nvPr>
        </p:nvSpPr>
        <p:spPr/>
        <p:txBody>
          <a:bodyPr/>
          <a:lstStyle/>
          <a:p>
            <a:r>
              <a:rPr lang="en-US" dirty="0"/>
              <a:t>Difference between overloading and overriding</a:t>
            </a:r>
          </a:p>
        </p:txBody>
      </p:sp>
      <p:sp>
        <p:nvSpPr>
          <p:cNvPr id="3" name="Text Placeholder 2">
            <a:extLst>
              <a:ext uri="{FF2B5EF4-FFF2-40B4-BE49-F238E27FC236}">
                <a16:creationId xmlns:a16="http://schemas.microsoft.com/office/drawing/2014/main" id="{6221DB75-6E02-5170-2B8F-EBF6433B02A4}"/>
              </a:ext>
            </a:extLst>
          </p:cNvPr>
          <p:cNvSpPr>
            <a:spLocks noGrp="1"/>
          </p:cNvSpPr>
          <p:nvPr>
            <p:ph type="body" idx="1"/>
          </p:nvPr>
        </p:nvSpPr>
        <p:spPr>
          <a:xfrm>
            <a:off x="839788" y="1681163"/>
            <a:ext cx="5157787" cy="492870"/>
          </a:xfrm>
        </p:spPr>
        <p:txBody>
          <a:bodyPr/>
          <a:lstStyle/>
          <a:p>
            <a:pPr algn="ctr"/>
            <a:r>
              <a:rPr lang="en-US" dirty="0"/>
              <a:t>Overloading</a:t>
            </a:r>
          </a:p>
        </p:txBody>
      </p:sp>
      <p:sp>
        <p:nvSpPr>
          <p:cNvPr id="4" name="Content Placeholder 3">
            <a:extLst>
              <a:ext uri="{FF2B5EF4-FFF2-40B4-BE49-F238E27FC236}">
                <a16:creationId xmlns:a16="http://schemas.microsoft.com/office/drawing/2014/main" id="{817413CA-E952-DA7E-4FE1-2801A14BCF2F}"/>
              </a:ext>
            </a:extLst>
          </p:cNvPr>
          <p:cNvSpPr>
            <a:spLocks noGrp="1"/>
          </p:cNvSpPr>
          <p:nvPr>
            <p:ph sz="half" idx="2"/>
          </p:nvPr>
        </p:nvSpPr>
        <p:spPr/>
        <p:txBody>
          <a:bodyPr>
            <a:normAutofit fontScale="85000" lnSpcReduction="20000"/>
          </a:bodyPr>
          <a:lstStyle/>
          <a:p>
            <a:pPr marL="514350" indent="-514350">
              <a:buFont typeface="+mj-lt"/>
              <a:buAutoNum type="arabicPeriod"/>
            </a:pPr>
            <a:r>
              <a:rPr lang="en-US" dirty="0"/>
              <a:t>Method name should be same</a:t>
            </a:r>
          </a:p>
          <a:p>
            <a:pPr marL="514350" indent="-514350">
              <a:buFont typeface="+mj-lt"/>
              <a:buAutoNum type="arabicPeriod"/>
            </a:pPr>
            <a:r>
              <a:rPr lang="en-US" dirty="0"/>
              <a:t>Parameter type should  be different at least order.</a:t>
            </a:r>
          </a:p>
          <a:p>
            <a:pPr marL="514350" indent="-514350">
              <a:buFont typeface="+mj-lt"/>
              <a:buAutoNum type="arabicPeriod"/>
            </a:pPr>
            <a:r>
              <a:rPr lang="en-US" dirty="0"/>
              <a:t>Private,static,final methods can be overloaded.</a:t>
            </a:r>
          </a:p>
          <a:p>
            <a:pPr marL="514350" indent="-514350">
              <a:buFont typeface="+mj-lt"/>
              <a:buAutoNum type="arabicPeriod"/>
            </a:pPr>
            <a:r>
              <a:rPr lang="en-US" dirty="0"/>
              <a:t>Return type need not to be same.</a:t>
            </a:r>
          </a:p>
          <a:p>
            <a:pPr marL="514350" indent="-514350">
              <a:buFont typeface="+mj-lt"/>
              <a:buAutoNum type="arabicPeriod"/>
            </a:pPr>
            <a:r>
              <a:rPr lang="en-US" dirty="0"/>
              <a:t>No restriction on exceptions</a:t>
            </a:r>
          </a:p>
          <a:p>
            <a:endParaRPr lang="en-US" dirty="0"/>
          </a:p>
        </p:txBody>
      </p:sp>
      <p:sp>
        <p:nvSpPr>
          <p:cNvPr id="5" name="Text Placeholder 4">
            <a:extLst>
              <a:ext uri="{FF2B5EF4-FFF2-40B4-BE49-F238E27FC236}">
                <a16:creationId xmlns:a16="http://schemas.microsoft.com/office/drawing/2014/main" id="{15592598-AB38-EA5B-39ED-F8599A9A1ADE}"/>
              </a:ext>
            </a:extLst>
          </p:cNvPr>
          <p:cNvSpPr>
            <a:spLocks noGrp="1"/>
          </p:cNvSpPr>
          <p:nvPr>
            <p:ph type="body" sz="quarter" idx="3"/>
          </p:nvPr>
        </p:nvSpPr>
        <p:spPr>
          <a:xfrm>
            <a:off x="6172200" y="1681163"/>
            <a:ext cx="5183188" cy="492870"/>
          </a:xfrm>
        </p:spPr>
        <p:txBody>
          <a:bodyPr/>
          <a:lstStyle/>
          <a:p>
            <a:pPr algn="ctr"/>
            <a:r>
              <a:rPr lang="en-US" dirty="0"/>
              <a:t>overriding</a:t>
            </a:r>
          </a:p>
        </p:txBody>
      </p:sp>
      <p:sp>
        <p:nvSpPr>
          <p:cNvPr id="6" name="Content Placeholder 5">
            <a:extLst>
              <a:ext uri="{FF2B5EF4-FFF2-40B4-BE49-F238E27FC236}">
                <a16:creationId xmlns:a16="http://schemas.microsoft.com/office/drawing/2014/main" id="{19779243-8C6E-18BD-7D9B-DF4CD3AEF32D}"/>
              </a:ext>
            </a:extLst>
          </p:cNvPr>
          <p:cNvSpPr>
            <a:spLocks noGrp="1"/>
          </p:cNvSpPr>
          <p:nvPr>
            <p:ph sz="quarter" idx="4"/>
          </p:nvPr>
        </p:nvSpPr>
        <p:spPr/>
        <p:txBody>
          <a:bodyPr>
            <a:normAutofit fontScale="85000" lnSpcReduction="20000"/>
          </a:bodyPr>
          <a:lstStyle/>
          <a:p>
            <a:pPr marL="514350" indent="-514350">
              <a:buFont typeface="+mj-lt"/>
              <a:buAutoNum type="arabicPeriod"/>
            </a:pPr>
            <a:r>
              <a:rPr lang="en-US" dirty="0"/>
              <a:t>Method name should be same</a:t>
            </a:r>
          </a:p>
          <a:p>
            <a:pPr marL="514350" indent="-514350">
              <a:buFont typeface="+mj-lt"/>
              <a:buAutoNum type="arabicPeriod"/>
            </a:pPr>
            <a:r>
              <a:rPr lang="en-US" dirty="0"/>
              <a:t>Parameter type should be same including order.</a:t>
            </a:r>
          </a:p>
          <a:p>
            <a:pPr marL="514350" indent="-514350">
              <a:buFont typeface="+mj-lt"/>
              <a:buAutoNum type="arabicPeriod"/>
            </a:pPr>
            <a:r>
              <a:rPr lang="en-US" dirty="0"/>
              <a:t>Private,static,final methods can’t be overridden.</a:t>
            </a:r>
          </a:p>
          <a:p>
            <a:pPr marL="514350" indent="-514350">
              <a:buFont typeface="+mj-lt"/>
              <a:buAutoNum type="arabicPeriod"/>
            </a:pPr>
            <a:r>
              <a:rPr lang="en-US" dirty="0"/>
              <a:t>Return type has to be same until Java1.4,from 1.5 co-variant type is allowed.</a:t>
            </a:r>
          </a:p>
          <a:p>
            <a:pPr marL="514350" indent="-514350">
              <a:buFont typeface="+mj-lt"/>
              <a:buAutoNum type="arabicPeriod"/>
            </a:pPr>
            <a:r>
              <a:rPr lang="en-US" dirty="0"/>
              <a:t>If child class method throws any  checked exception then parent class method also should throw the same exception or parent.</a:t>
            </a:r>
          </a:p>
          <a:p>
            <a:endParaRPr lang="en-US" dirty="0"/>
          </a:p>
        </p:txBody>
      </p:sp>
    </p:spTree>
    <p:extLst>
      <p:ext uri="{BB962C8B-B14F-4D97-AF65-F5344CB8AC3E}">
        <p14:creationId xmlns:p14="http://schemas.microsoft.com/office/powerpoint/2010/main" val="247626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9899-A45C-F4FA-56CB-6BAF1C892D45}"/>
              </a:ext>
            </a:extLst>
          </p:cNvPr>
          <p:cNvSpPr>
            <a:spLocks noGrp="1"/>
          </p:cNvSpPr>
          <p:nvPr>
            <p:ph type="title"/>
          </p:nvPr>
        </p:nvSpPr>
        <p:spPr/>
        <p:txBody>
          <a:bodyPr/>
          <a:lstStyle/>
          <a:p>
            <a:r>
              <a:rPr lang="en-US" dirty="0"/>
              <a:t>Overloading                     Overriding</a:t>
            </a:r>
          </a:p>
        </p:txBody>
      </p:sp>
      <p:sp>
        <p:nvSpPr>
          <p:cNvPr id="3" name="Content Placeholder 2">
            <a:extLst>
              <a:ext uri="{FF2B5EF4-FFF2-40B4-BE49-F238E27FC236}">
                <a16:creationId xmlns:a16="http://schemas.microsoft.com/office/drawing/2014/main" id="{9E80829F-C5F0-C96F-D1BD-32091A4AEADF}"/>
              </a:ext>
            </a:extLst>
          </p:cNvPr>
          <p:cNvSpPr>
            <a:spLocks noGrp="1"/>
          </p:cNvSpPr>
          <p:nvPr>
            <p:ph sz="half" idx="1"/>
          </p:nvPr>
        </p:nvSpPr>
        <p:spPr/>
        <p:txBody>
          <a:bodyPr/>
          <a:lstStyle/>
          <a:p>
            <a:pPr marL="0" indent="0">
              <a:buNone/>
            </a:pPr>
            <a:r>
              <a:rPr lang="en-US" dirty="0"/>
              <a:t>6. Method resolution always taken care by the compiler based on reference object.</a:t>
            </a:r>
          </a:p>
          <a:p>
            <a:pPr marL="0" indent="0">
              <a:buNone/>
            </a:pPr>
            <a:r>
              <a:rPr lang="en-US" dirty="0"/>
              <a:t>7. It’s also called compile time </a:t>
            </a:r>
            <a:r>
              <a:rPr lang="en-US" dirty="0" err="1"/>
              <a:t>polymorphism,static</a:t>
            </a:r>
            <a:r>
              <a:rPr lang="en-US" dirty="0"/>
              <a:t> polymorphism or early binding.</a:t>
            </a:r>
          </a:p>
          <a:p>
            <a:pPr marL="0" indent="0">
              <a:buNone/>
            </a:pPr>
            <a:r>
              <a:rPr lang="en-US" dirty="0"/>
              <a:t>8. Scope of the modifier does not matter here.</a:t>
            </a:r>
          </a:p>
        </p:txBody>
      </p:sp>
      <p:sp>
        <p:nvSpPr>
          <p:cNvPr id="4" name="Content Placeholder 3">
            <a:extLst>
              <a:ext uri="{FF2B5EF4-FFF2-40B4-BE49-F238E27FC236}">
                <a16:creationId xmlns:a16="http://schemas.microsoft.com/office/drawing/2014/main" id="{6466212C-DD77-D7ED-975E-5FB037424D22}"/>
              </a:ext>
            </a:extLst>
          </p:cNvPr>
          <p:cNvSpPr>
            <a:spLocks noGrp="1"/>
          </p:cNvSpPr>
          <p:nvPr>
            <p:ph sz="half" idx="2"/>
          </p:nvPr>
        </p:nvSpPr>
        <p:spPr/>
        <p:txBody>
          <a:bodyPr/>
          <a:lstStyle/>
          <a:p>
            <a:pPr marL="0" indent="0">
              <a:buNone/>
            </a:pPr>
            <a:r>
              <a:rPr lang="en-US" dirty="0"/>
              <a:t>6. Method resolution always taken care by the JVM based on run time object.</a:t>
            </a:r>
          </a:p>
          <a:p>
            <a:pPr marL="0" indent="0">
              <a:buNone/>
            </a:pPr>
            <a:r>
              <a:rPr lang="en-US" dirty="0"/>
              <a:t>7. It’s also called run time </a:t>
            </a:r>
            <a:r>
              <a:rPr lang="en-US" dirty="0" err="1"/>
              <a:t>polymorphism,dynamic</a:t>
            </a:r>
            <a:r>
              <a:rPr lang="en-US" dirty="0"/>
              <a:t> polymorphism or late binding.</a:t>
            </a:r>
          </a:p>
          <a:p>
            <a:pPr marL="0" indent="0">
              <a:buNone/>
            </a:pPr>
            <a:r>
              <a:rPr lang="en-US" dirty="0"/>
              <a:t>8. Here We can’t reduce the scope of the modifier, either it can be equal or higher.</a:t>
            </a:r>
          </a:p>
        </p:txBody>
      </p:sp>
    </p:spTree>
    <p:extLst>
      <p:ext uri="{BB962C8B-B14F-4D97-AF65-F5344CB8AC3E}">
        <p14:creationId xmlns:p14="http://schemas.microsoft.com/office/powerpoint/2010/main" val="60545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A8DD-FCC8-4202-D011-85667697D022}"/>
              </a:ext>
            </a:extLst>
          </p:cNvPr>
          <p:cNvSpPr>
            <a:spLocks noGrp="1"/>
          </p:cNvSpPr>
          <p:nvPr>
            <p:ph type="title"/>
          </p:nvPr>
        </p:nvSpPr>
        <p:spPr>
          <a:xfrm>
            <a:off x="838200" y="365125"/>
            <a:ext cx="10515600" cy="695171"/>
          </a:xfrm>
        </p:spPr>
        <p:txBody>
          <a:bodyPr>
            <a:normAutofit/>
          </a:bodyPr>
          <a:lstStyle/>
          <a:p>
            <a:pPr algn="ctr"/>
            <a:endParaRPr lang="en-US" dirty="0"/>
          </a:p>
        </p:txBody>
      </p:sp>
      <p:sp>
        <p:nvSpPr>
          <p:cNvPr id="3" name="Content Placeholder 2">
            <a:extLst>
              <a:ext uri="{FF2B5EF4-FFF2-40B4-BE49-F238E27FC236}">
                <a16:creationId xmlns:a16="http://schemas.microsoft.com/office/drawing/2014/main" id="{616C568E-8F82-CDDA-1BCD-D994BD0255D8}"/>
              </a:ext>
            </a:extLst>
          </p:cNvPr>
          <p:cNvSpPr>
            <a:spLocks noGrp="1"/>
          </p:cNvSpPr>
          <p:nvPr>
            <p:ph idx="1"/>
          </p:nvPr>
        </p:nvSpPr>
        <p:spPr>
          <a:xfrm>
            <a:off x="838199" y="1296954"/>
            <a:ext cx="10937033" cy="5561045"/>
          </a:xfrm>
        </p:spPr>
        <p:txBody>
          <a:bodyPr/>
          <a:lstStyle/>
          <a:p>
            <a:pPr marL="0" indent="0">
              <a:buNone/>
            </a:pPr>
            <a:endParaRPr lang="en-US" dirty="0"/>
          </a:p>
        </p:txBody>
      </p:sp>
      <p:sp>
        <p:nvSpPr>
          <p:cNvPr id="4" name="Oval 3">
            <a:extLst>
              <a:ext uri="{FF2B5EF4-FFF2-40B4-BE49-F238E27FC236}">
                <a16:creationId xmlns:a16="http://schemas.microsoft.com/office/drawing/2014/main" id="{EE538782-09A5-CA56-DB9B-A0F3C9F24BAA}"/>
              </a:ext>
            </a:extLst>
          </p:cNvPr>
          <p:cNvSpPr/>
          <p:nvPr/>
        </p:nvSpPr>
        <p:spPr>
          <a:xfrm>
            <a:off x="4973216" y="2118049"/>
            <a:ext cx="2435290" cy="7744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Polymorphism</a:t>
            </a:r>
          </a:p>
        </p:txBody>
      </p:sp>
      <p:sp>
        <p:nvSpPr>
          <p:cNvPr id="5" name="Arrow: Down 4">
            <a:extLst>
              <a:ext uri="{FF2B5EF4-FFF2-40B4-BE49-F238E27FC236}">
                <a16:creationId xmlns:a16="http://schemas.microsoft.com/office/drawing/2014/main" id="{50A88168-B934-4332-556A-34E00A5A9EB8}"/>
              </a:ext>
            </a:extLst>
          </p:cNvPr>
          <p:cNvSpPr/>
          <p:nvPr/>
        </p:nvSpPr>
        <p:spPr>
          <a:xfrm>
            <a:off x="6041571" y="2897155"/>
            <a:ext cx="298580" cy="849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Right 5">
            <a:extLst>
              <a:ext uri="{FF2B5EF4-FFF2-40B4-BE49-F238E27FC236}">
                <a16:creationId xmlns:a16="http://schemas.microsoft.com/office/drawing/2014/main" id="{9EA67390-C30A-D615-1CB4-F9CB154735C7}"/>
              </a:ext>
            </a:extLst>
          </p:cNvPr>
          <p:cNvSpPr/>
          <p:nvPr/>
        </p:nvSpPr>
        <p:spPr>
          <a:xfrm>
            <a:off x="2640563" y="3657818"/>
            <a:ext cx="7193902" cy="30769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BFF1F65-41C6-13C2-E334-158A496A2BAF}"/>
              </a:ext>
            </a:extLst>
          </p:cNvPr>
          <p:cNvSpPr/>
          <p:nvPr/>
        </p:nvSpPr>
        <p:spPr>
          <a:xfrm>
            <a:off x="2640564" y="3909527"/>
            <a:ext cx="251926" cy="643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17E16791-6726-7A39-9AF9-E89A556526EB}"/>
              </a:ext>
            </a:extLst>
          </p:cNvPr>
          <p:cNvSpPr/>
          <p:nvPr/>
        </p:nvSpPr>
        <p:spPr>
          <a:xfrm>
            <a:off x="9643188" y="3909527"/>
            <a:ext cx="251926" cy="6438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75BE8C-53FC-F370-B3C1-22D2D2753993}"/>
              </a:ext>
            </a:extLst>
          </p:cNvPr>
          <p:cNvSpPr/>
          <p:nvPr/>
        </p:nvSpPr>
        <p:spPr>
          <a:xfrm>
            <a:off x="1026368" y="4553340"/>
            <a:ext cx="3834882" cy="1035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 time polymorphism</a:t>
            </a:r>
          </a:p>
          <a:p>
            <a:pPr algn="ctr"/>
            <a:r>
              <a:rPr lang="en-US" dirty="0"/>
              <a:t>Static polymorphism</a:t>
            </a:r>
          </a:p>
          <a:p>
            <a:pPr algn="ctr"/>
            <a:r>
              <a:rPr lang="en-US" dirty="0"/>
              <a:t>Early binding</a:t>
            </a:r>
          </a:p>
        </p:txBody>
      </p:sp>
      <p:sp>
        <p:nvSpPr>
          <p:cNvPr id="13" name="Rectangle 12">
            <a:extLst>
              <a:ext uri="{FF2B5EF4-FFF2-40B4-BE49-F238E27FC236}">
                <a16:creationId xmlns:a16="http://schemas.microsoft.com/office/drawing/2014/main" id="{83C45F91-FB8B-BAA6-FA00-E205766E0A9A}"/>
              </a:ext>
            </a:extLst>
          </p:cNvPr>
          <p:cNvSpPr/>
          <p:nvPr/>
        </p:nvSpPr>
        <p:spPr>
          <a:xfrm>
            <a:off x="7707085" y="4525347"/>
            <a:ext cx="3834881" cy="1035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time polymorphism</a:t>
            </a:r>
          </a:p>
          <a:p>
            <a:pPr algn="ctr"/>
            <a:r>
              <a:rPr lang="en-US" dirty="0"/>
              <a:t>Dynamic polymorphism</a:t>
            </a:r>
          </a:p>
          <a:p>
            <a:pPr algn="ctr"/>
            <a:r>
              <a:rPr lang="en-US" dirty="0"/>
              <a:t>Late binding</a:t>
            </a:r>
          </a:p>
        </p:txBody>
      </p:sp>
      <p:sp>
        <p:nvSpPr>
          <p:cNvPr id="28" name="Oval 27">
            <a:extLst>
              <a:ext uri="{FF2B5EF4-FFF2-40B4-BE49-F238E27FC236}">
                <a16:creationId xmlns:a16="http://schemas.microsoft.com/office/drawing/2014/main" id="{789BF83A-3353-52C4-FD0A-98EF989B9F49}"/>
              </a:ext>
            </a:extLst>
          </p:cNvPr>
          <p:cNvSpPr/>
          <p:nvPr/>
        </p:nvSpPr>
        <p:spPr>
          <a:xfrm>
            <a:off x="937726" y="6232848"/>
            <a:ext cx="1833466" cy="597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overloading</a:t>
            </a:r>
          </a:p>
        </p:txBody>
      </p:sp>
      <p:sp>
        <p:nvSpPr>
          <p:cNvPr id="29" name="Oval 28">
            <a:extLst>
              <a:ext uri="{FF2B5EF4-FFF2-40B4-BE49-F238E27FC236}">
                <a16:creationId xmlns:a16="http://schemas.microsoft.com/office/drawing/2014/main" id="{49143792-5A91-67C5-96C5-CEC44121958D}"/>
              </a:ext>
            </a:extLst>
          </p:cNvPr>
          <p:cNvSpPr/>
          <p:nvPr/>
        </p:nvSpPr>
        <p:spPr>
          <a:xfrm>
            <a:off x="3027784" y="6232848"/>
            <a:ext cx="1833466" cy="606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Hiding</a:t>
            </a:r>
          </a:p>
        </p:txBody>
      </p:sp>
      <p:sp>
        <p:nvSpPr>
          <p:cNvPr id="30" name="Arrow: Down 29">
            <a:extLst>
              <a:ext uri="{FF2B5EF4-FFF2-40B4-BE49-F238E27FC236}">
                <a16:creationId xmlns:a16="http://schemas.microsoft.com/office/drawing/2014/main" id="{68CBCB00-03BD-F191-FC04-F62CC7D4C7CC}"/>
              </a:ext>
            </a:extLst>
          </p:cNvPr>
          <p:cNvSpPr/>
          <p:nvPr/>
        </p:nvSpPr>
        <p:spPr>
          <a:xfrm>
            <a:off x="1548882" y="5589038"/>
            <a:ext cx="111967" cy="643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53E44BDB-F104-75A1-2584-874F3BED8F40}"/>
              </a:ext>
            </a:extLst>
          </p:cNvPr>
          <p:cNvSpPr/>
          <p:nvPr/>
        </p:nvSpPr>
        <p:spPr>
          <a:xfrm>
            <a:off x="3797560" y="5570376"/>
            <a:ext cx="111967" cy="653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3BC2C6D-7FBD-5A32-E55B-B425C430515C}"/>
              </a:ext>
            </a:extLst>
          </p:cNvPr>
          <p:cNvSpPr/>
          <p:nvPr/>
        </p:nvSpPr>
        <p:spPr>
          <a:xfrm>
            <a:off x="8145624" y="6223518"/>
            <a:ext cx="3108650" cy="634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 Overriding</a:t>
            </a:r>
          </a:p>
        </p:txBody>
      </p:sp>
      <p:sp>
        <p:nvSpPr>
          <p:cNvPr id="33" name="Arrow: Down 32">
            <a:extLst>
              <a:ext uri="{FF2B5EF4-FFF2-40B4-BE49-F238E27FC236}">
                <a16:creationId xmlns:a16="http://schemas.microsoft.com/office/drawing/2014/main" id="{10A02B95-651E-70BE-24F7-A9FD3AF37E6E}"/>
              </a:ext>
            </a:extLst>
          </p:cNvPr>
          <p:cNvSpPr/>
          <p:nvPr/>
        </p:nvSpPr>
        <p:spPr>
          <a:xfrm>
            <a:off x="9624525" y="5589038"/>
            <a:ext cx="368561" cy="6438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656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F77F-74F7-761A-91A4-0F08002C3991}"/>
              </a:ext>
            </a:extLst>
          </p:cNvPr>
          <p:cNvSpPr>
            <a:spLocks noGrp="1"/>
          </p:cNvSpPr>
          <p:nvPr>
            <p:ph type="title"/>
          </p:nvPr>
        </p:nvSpPr>
        <p:spPr/>
        <p:txBody>
          <a:bodyPr/>
          <a:lstStyle/>
          <a:p>
            <a:r>
              <a:rPr lang="en-US" dirty="0"/>
              <a:t>Method signature</a:t>
            </a:r>
          </a:p>
        </p:txBody>
      </p:sp>
      <p:sp>
        <p:nvSpPr>
          <p:cNvPr id="3" name="Content Placeholder 2">
            <a:extLst>
              <a:ext uri="{FF2B5EF4-FFF2-40B4-BE49-F238E27FC236}">
                <a16:creationId xmlns:a16="http://schemas.microsoft.com/office/drawing/2014/main" id="{3BC871B3-D8A8-A1DB-4FBF-398B10DF95BD}"/>
              </a:ext>
            </a:extLst>
          </p:cNvPr>
          <p:cNvSpPr>
            <a:spLocks noGrp="1"/>
          </p:cNvSpPr>
          <p:nvPr>
            <p:ph idx="1"/>
          </p:nvPr>
        </p:nvSpPr>
        <p:spPr/>
        <p:txBody>
          <a:bodyPr/>
          <a:lstStyle/>
          <a:p>
            <a:r>
              <a:rPr lang="en-US" dirty="0"/>
              <a:t>Method name followed by parameter type</a:t>
            </a:r>
          </a:p>
          <a:p>
            <a:r>
              <a:rPr lang="en-US" b="1" dirty="0"/>
              <a:t>Sum</a:t>
            </a:r>
            <a:r>
              <a:rPr lang="en-US" dirty="0"/>
              <a:t>(</a:t>
            </a:r>
            <a:r>
              <a:rPr lang="en-US" b="1" dirty="0"/>
              <a:t>int</a:t>
            </a:r>
            <a:r>
              <a:rPr lang="en-US" dirty="0"/>
              <a:t> a, </a:t>
            </a:r>
            <a:r>
              <a:rPr lang="en-US" b="1" dirty="0"/>
              <a:t>float</a:t>
            </a:r>
            <a:r>
              <a:rPr lang="en-US" dirty="0"/>
              <a:t> b)</a:t>
            </a:r>
          </a:p>
          <a:p>
            <a:r>
              <a:rPr lang="en-US" dirty="0"/>
              <a:t>Within a class, 2 methods with same name and signature with same or different return type  is not allowed by compiler.</a:t>
            </a:r>
          </a:p>
          <a:p>
            <a:r>
              <a:rPr lang="en-US" dirty="0"/>
              <a:t>Ex)   </a:t>
            </a:r>
          </a:p>
          <a:p>
            <a:pPr marL="0" indent="0">
              <a:buNone/>
            </a:pPr>
            <a:r>
              <a:rPr lang="en-US" dirty="0"/>
              <a:t>class A{</a:t>
            </a:r>
          </a:p>
          <a:p>
            <a:pPr marL="0" indent="0">
              <a:buNone/>
            </a:pPr>
            <a:r>
              <a:rPr lang="en-US" dirty="0"/>
              <a:t>void sum(int a){}</a:t>
            </a:r>
          </a:p>
          <a:p>
            <a:pPr marL="0" indent="0">
              <a:buNone/>
            </a:pPr>
            <a:r>
              <a:rPr lang="en-US" dirty="0"/>
              <a:t>int sum(int a){return 0}//compile time error</a:t>
            </a:r>
          </a:p>
          <a:p>
            <a:endParaRPr lang="en-US" dirty="0"/>
          </a:p>
        </p:txBody>
      </p:sp>
    </p:spTree>
    <p:extLst>
      <p:ext uri="{BB962C8B-B14F-4D97-AF65-F5344CB8AC3E}">
        <p14:creationId xmlns:p14="http://schemas.microsoft.com/office/powerpoint/2010/main" val="2736045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9324-3262-20DC-97C6-0FD5B0C0AC0B}"/>
              </a:ext>
            </a:extLst>
          </p:cNvPr>
          <p:cNvSpPr>
            <a:spLocks noGrp="1"/>
          </p:cNvSpPr>
          <p:nvPr>
            <p:ph type="title"/>
          </p:nvPr>
        </p:nvSpPr>
        <p:spPr>
          <a:xfrm>
            <a:off x="838200" y="365126"/>
            <a:ext cx="10515600" cy="810532"/>
          </a:xfrm>
        </p:spPr>
        <p:txBody>
          <a:bodyPr/>
          <a:lstStyle/>
          <a:p>
            <a:r>
              <a:rPr lang="en-US" dirty="0"/>
              <a:t>Method Overloading</a:t>
            </a:r>
          </a:p>
        </p:txBody>
      </p:sp>
      <p:sp>
        <p:nvSpPr>
          <p:cNvPr id="3" name="Content Placeholder 2">
            <a:extLst>
              <a:ext uri="{FF2B5EF4-FFF2-40B4-BE49-F238E27FC236}">
                <a16:creationId xmlns:a16="http://schemas.microsoft.com/office/drawing/2014/main" id="{669930C1-FE94-9DB1-3FD7-8A89DE34FF05}"/>
              </a:ext>
            </a:extLst>
          </p:cNvPr>
          <p:cNvSpPr>
            <a:spLocks noGrp="1"/>
          </p:cNvSpPr>
          <p:nvPr>
            <p:ph idx="1"/>
          </p:nvPr>
        </p:nvSpPr>
        <p:spPr>
          <a:xfrm>
            <a:off x="838200" y="1334278"/>
            <a:ext cx="10515600" cy="5458408"/>
          </a:xfrm>
        </p:spPr>
        <p:txBody>
          <a:bodyPr>
            <a:normAutofit fontScale="92500" lnSpcReduction="20000"/>
          </a:bodyPr>
          <a:lstStyle/>
          <a:p>
            <a:r>
              <a:rPr lang="en-US" dirty="0"/>
              <a:t>Same method name with different method signature or parameter.</a:t>
            </a:r>
          </a:p>
          <a:p>
            <a:r>
              <a:rPr lang="en-US" dirty="0"/>
              <a:t>In overloading ,method resolution(calling the method) is always taken care by the </a:t>
            </a:r>
            <a:r>
              <a:rPr lang="en-US" b="1" dirty="0"/>
              <a:t>compiler</a:t>
            </a:r>
            <a:r>
              <a:rPr lang="en-US" dirty="0"/>
              <a:t> based on </a:t>
            </a:r>
            <a:r>
              <a:rPr lang="en-US" b="1" dirty="0"/>
              <a:t>reference</a:t>
            </a:r>
            <a:r>
              <a:rPr lang="en-US" dirty="0"/>
              <a:t> </a:t>
            </a:r>
            <a:r>
              <a:rPr lang="en-US" b="1" dirty="0"/>
              <a:t>type.</a:t>
            </a:r>
          </a:p>
          <a:p>
            <a:r>
              <a:rPr lang="en-US" dirty="0"/>
              <a:t>Thus method overloading can be called as </a:t>
            </a:r>
            <a:r>
              <a:rPr lang="en-US" b="1" dirty="0"/>
              <a:t>compile time polymorphism</a:t>
            </a:r>
            <a:r>
              <a:rPr lang="en-US" dirty="0"/>
              <a:t>.</a:t>
            </a:r>
          </a:p>
          <a:p>
            <a:r>
              <a:rPr lang="en-US" dirty="0"/>
              <a:t>Since binding is performed at </a:t>
            </a:r>
            <a:r>
              <a:rPr lang="en-US" dirty="0" err="1"/>
              <a:t>Complie</a:t>
            </a:r>
            <a:r>
              <a:rPr lang="en-US" dirty="0"/>
              <a:t>-time it’s also known as </a:t>
            </a:r>
            <a:r>
              <a:rPr lang="en-US" b="1" dirty="0"/>
              <a:t>early</a:t>
            </a:r>
            <a:r>
              <a:rPr lang="en-US" dirty="0"/>
              <a:t> </a:t>
            </a:r>
            <a:r>
              <a:rPr lang="en-US" b="1" dirty="0"/>
              <a:t>binding.</a:t>
            </a:r>
          </a:p>
          <a:p>
            <a:r>
              <a:rPr lang="en-US" b="1" dirty="0"/>
              <a:t>The behavior of the static method is decided at compile time so it’s also known as static polymorphism.</a:t>
            </a:r>
          </a:p>
          <a:p>
            <a:r>
              <a:rPr lang="en-US" dirty="0"/>
              <a:t>Automatic type promotion will happen to data types is called automatic type promotion in overloading.</a:t>
            </a:r>
          </a:p>
          <a:p>
            <a:pPr marL="0" indent="0">
              <a:buNone/>
            </a:pPr>
            <a:r>
              <a:rPr lang="en-US" dirty="0"/>
              <a:t>*Byte-&gt;short-&gt;int-&gt;long-&gt;float-&gt;double</a:t>
            </a:r>
          </a:p>
          <a:p>
            <a:pPr marL="0" indent="0">
              <a:buNone/>
            </a:pPr>
            <a:r>
              <a:rPr lang="en-US" dirty="0"/>
              <a:t>*Char-&gt;int-&gt;long-&gt;float-&gt;double</a:t>
            </a:r>
          </a:p>
          <a:p>
            <a:pPr marL="0" indent="0">
              <a:buNone/>
            </a:pPr>
            <a:r>
              <a:rPr lang="en-US" b="1" dirty="0"/>
              <a:t>In overloading while passing the argument , exact match will get higher priority.</a:t>
            </a:r>
          </a:p>
        </p:txBody>
      </p:sp>
    </p:spTree>
    <p:extLst>
      <p:ext uri="{BB962C8B-B14F-4D97-AF65-F5344CB8AC3E}">
        <p14:creationId xmlns:p14="http://schemas.microsoft.com/office/powerpoint/2010/main" val="365922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534E-8011-53E5-037F-8101AE1BC4E1}"/>
              </a:ext>
            </a:extLst>
          </p:cNvPr>
          <p:cNvSpPr>
            <a:spLocks noGrp="1"/>
          </p:cNvSpPr>
          <p:nvPr>
            <p:ph type="title"/>
          </p:nvPr>
        </p:nvSpPr>
        <p:spPr/>
        <p:txBody>
          <a:bodyPr/>
          <a:lstStyle/>
          <a:p>
            <a:r>
              <a:rPr lang="en-US" dirty="0"/>
              <a:t>Method overriding</a:t>
            </a:r>
          </a:p>
        </p:txBody>
      </p:sp>
      <p:sp>
        <p:nvSpPr>
          <p:cNvPr id="3" name="Content Placeholder 2">
            <a:extLst>
              <a:ext uri="{FF2B5EF4-FFF2-40B4-BE49-F238E27FC236}">
                <a16:creationId xmlns:a16="http://schemas.microsoft.com/office/drawing/2014/main" id="{42CBE849-DEEC-5094-F753-186CA5DA73A8}"/>
              </a:ext>
            </a:extLst>
          </p:cNvPr>
          <p:cNvSpPr>
            <a:spLocks noGrp="1"/>
          </p:cNvSpPr>
          <p:nvPr>
            <p:ph idx="1"/>
          </p:nvPr>
        </p:nvSpPr>
        <p:spPr/>
        <p:txBody>
          <a:bodyPr>
            <a:normAutofit fontScale="92500"/>
          </a:bodyPr>
          <a:lstStyle/>
          <a:p>
            <a:r>
              <a:rPr lang="en-US" dirty="0"/>
              <a:t>Same method name with same method signature or parameter.</a:t>
            </a:r>
          </a:p>
          <a:p>
            <a:r>
              <a:rPr lang="en-US" dirty="0"/>
              <a:t>If the child class is not satisfied with the parent class method then child class is allowed to override(rewrite) the method based on requirement, this process is called </a:t>
            </a:r>
            <a:r>
              <a:rPr lang="en-US" b="1" dirty="0"/>
              <a:t>Method overriding</a:t>
            </a:r>
            <a:r>
              <a:rPr lang="en-US" dirty="0"/>
              <a:t>.</a:t>
            </a:r>
          </a:p>
          <a:p>
            <a:r>
              <a:rPr lang="en-US" dirty="0"/>
              <a:t>Method resolution will be taken care by the JVM based on the </a:t>
            </a:r>
            <a:r>
              <a:rPr lang="en-US" b="1" dirty="0"/>
              <a:t>run</a:t>
            </a:r>
            <a:r>
              <a:rPr lang="en-US" dirty="0"/>
              <a:t> </a:t>
            </a:r>
            <a:r>
              <a:rPr lang="en-US" b="1" dirty="0"/>
              <a:t>time</a:t>
            </a:r>
            <a:r>
              <a:rPr lang="en-US" dirty="0"/>
              <a:t> </a:t>
            </a:r>
            <a:r>
              <a:rPr lang="en-US" b="1" dirty="0"/>
              <a:t>object</a:t>
            </a:r>
            <a:r>
              <a:rPr lang="en-US" dirty="0"/>
              <a:t> not by reference type ,so it’s also called </a:t>
            </a:r>
            <a:r>
              <a:rPr lang="en-US" b="1" dirty="0"/>
              <a:t>run time polymorphism</a:t>
            </a:r>
            <a:r>
              <a:rPr lang="en-US" dirty="0"/>
              <a:t>.</a:t>
            </a:r>
          </a:p>
          <a:p>
            <a:r>
              <a:rPr lang="en-US" dirty="0"/>
              <a:t>The behavior of a dynamic method decided at run time so it’s also known as </a:t>
            </a:r>
            <a:r>
              <a:rPr lang="en-US" b="1" dirty="0"/>
              <a:t>dynamic polymorphism</a:t>
            </a:r>
            <a:r>
              <a:rPr lang="en-US" dirty="0"/>
              <a:t>.</a:t>
            </a:r>
          </a:p>
          <a:p>
            <a:r>
              <a:rPr lang="en-US" dirty="0"/>
              <a:t>Since binding is performed at Run-time it’s also known </a:t>
            </a:r>
            <a:r>
              <a:rPr lang="en-US"/>
              <a:t>as </a:t>
            </a:r>
            <a:r>
              <a:rPr lang="en-US" b="1"/>
              <a:t>late</a:t>
            </a:r>
            <a:r>
              <a:rPr lang="en-US"/>
              <a:t> </a:t>
            </a:r>
            <a:r>
              <a:rPr lang="en-US" b="1" dirty="0"/>
              <a:t>binding.</a:t>
            </a:r>
          </a:p>
          <a:p>
            <a:endParaRPr lang="en-US" dirty="0"/>
          </a:p>
          <a:p>
            <a:endParaRPr lang="en-US" dirty="0"/>
          </a:p>
          <a:p>
            <a:endParaRPr lang="en-US" dirty="0"/>
          </a:p>
        </p:txBody>
      </p:sp>
    </p:spTree>
    <p:extLst>
      <p:ext uri="{BB962C8B-B14F-4D97-AF65-F5344CB8AC3E}">
        <p14:creationId xmlns:p14="http://schemas.microsoft.com/office/powerpoint/2010/main" val="348332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19FB-EA36-FE30-2C87-EDE31587435D}"/>
              </a:ext>
            </a:extLst>
          </p:cNvPr>
          <p:cNvSpPr>
            <a:spLocks noGrp="1"/>
          </p:cNvSpPr>
          <p:nvPr>
            <p:ph type="title"/>
          </p:nvPr>
        </p:nvSpPr>
        <p:spPr/>
        <p:txBody>
          <a:bodyPr/>
          <a:lstStyle/>
          <a:p>
            <a:r>
              <a:rPr lang="en-US" dirty="0"/>
              <a:t>Rules Associated with method Overriding</a:t>
            </a:r>
          </a:p>
        </p:txBody>
      </p:sp>
      <p:sp>
        <p:nvSpPr>
          <p:cNvPr id="3" name="Content Placeholder 2">
            <a:extLst>
              <a:ext uri="{FF2B5EF4-FFF2-40B4-BE49-F238E27FC236}">
                <a16:creationId xmlns:a16="http://schemas.microsoft.com/office/drawing/2014/main" id="{0A339339-1A7D-E007-53AB-3C476701F6E7}"/>
              </a:ext>
            </a:extLst>
          </p:cNvPr>
          <p:cNvSpPr>
            <a:spLocks noGrp="1"/>
          </p:cNvSpPr>
          <p:nvPr>
            <p:ph idx="1"/>
          </p:nvPr>
        </p:nvSpPr>
        <p:spPr/>
        <p:txBody>
          <a:bodyPr>
            <a:normAutofit fontScale="92500"/>
          </a:bodyPr>
          <a:lstStyle/>
          <a:p>
            <a:r>
              <a:rPr lang="en-US" dirty="0"/>
              <a:t>Method name and method signature must be same.</a:t>
            </a:r>
          </a:p>
          <a:p>
            <a:r>
              <a:rPr lang="en-US" dirty="0"/>
              <a:t>Until Java 1.4 Return type, method name and method signature also should be the same in the subclass overriding method, but after the introduction of covariant data type it’s not necessary to worry about the return type.</a:t>
            </a:r>
          </a:p>
          <a:p>
            <a:r>
              <a:rPr lang="en-US" b="0" i="0" dirty="0">
                <a:solidFill>
                  <a:srgbClr val="000000"/>
                </a:solidFill>
                <a:effectLst/>
                <a:latin typeface="-apple-system"/>
              </a:rPr>
              <a:t>The return type of overriding method in the subclass should not be a parent of the parent method return type.</a:t>
            </a:r>
          </a:p>
          <a:p>
            <a:r>
              <a:rPr lang="en-US" b="0" i="0" dirty="0">
                <a:solidFill>
                  <a:srgbClr val="000000"/>
                </a:solidFill>
                <a:effectLst/>
                <a:latin typeface="-apple-system"/>
              </a:rPr>
              <a:t>The covariant return type is applicable only for object types not for primitive types.</a:t>
            </a:r>
            <a:endParaRPr lang="en-US" dirty="0"/>
          </a:p>
          <a:p>
            <a:r>
              <a:rPr lang="en-US" dirty="0"/>
              <a:t>So with the covariant data type feature ,</a:t>
            </a:r>
            <a:r>
              <a:rPr lang="en-US" b="0" i="0" dirty="0">
                <a:solidFill>
                  <a:srgbClr val="000000"/>
                </a:solidFill>
                <a:effectLst/>
                <a:latin typeface="-apple-system"/>
              </a:rPr>
              <a:t>it is possible to override any method by changing the return type alone.</a:t>
            </a:r>
            <a:endParaRPr lang="en-US" dirty="0"/>
          </a:p>
        </p:txBody>
      </p:sp>
    </p:spTree>
    <p:extLst>
      <p:ext uri="{BB962C8B-B14F-4D97-AF65-F5344CB8AC3E}">
        <p14:creationId xmlns:p14="http://schemas.microsoft.com/office/powerpoint/2010/main" val="7249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B0BE-22CE-0A4F-D57D-25F3DADA5707}"/>
              </a:ext>
            </a:extLst>
          </p:cNvPr>
          <p:cNvSpPr>
            <a:spLocks noGrp="1"/>
          </p:cNvSpPr>
          <p:nvPr>
            <p:ph type="title"/>
          </p:nvPr>
        </p:nvSpPr>
        <p:spPr/>
        <p:txBody>
          <a:bodyPr/>
          <a:lstStyle/>
          <a:p>
            <a:r>
              <a:rPr lang="en-US" dirty="0"/>
              <a:t>Reference for covariant type</a:t>
            </a:r>
          </a:p>
        </p:txBody>
      </p:sp>
      <p:pic>
        <p:nvPicPr>
          <p:cNvPr id="1026" name="Picture 2" descr="Covariant return type in Java">
            <a:extLst>
              <a:ext uri="{FF2B5EF4-FFF2-40B4-BE49-F238E27FC236}">
                <a16:creationId xmlns:a16="http://schemas.microsoft.com/office/drawing/2014/main" id="{28076028-CA9D-1E4D-B0BC-D419D96E92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3762" y="2258219"/>
            <a:ext cx="532447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72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9B22-BB10-ABEB-F4B1-29A626C5EB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F6382E-9464-7975-1B39-F41216DA7E3A}"/>
              </a:ext>
            </a:extLst>
          </p:cNvPr>
          <p:cNvSpPr>
            <a:spLocks noGrp="1"/>
          </p:cNvSpPr>
          <p:nvPr>
            <p:ph idx="1"/>
          </p:nvPr>
        </p:nvSpPr>
        <p:spPr/>
        <p:txBody>
          <a:bodyPr>
            <a:normAutofit fontScale="85000" lnSpcReduction="10000"/>
          </a:bodyPr>
          <a:lstStyle/>
          <a:p>
            <a:r>
              <a:rPr lang="en-US" b="1" dirty="0"/>
              <a:t>Overriding is not applicable</a:t>
            </a:r>
            <a:r>
              <a:rPr lang="en-US" dirty="0"/>
              <a:t> for </a:t>
            </a:r>
            <a:r>
              <a:rPr lang="en-US" dirty="0" err="1"/>
              <a:t>private,final</a:t>
            </a:r>
            <a:r>
              <a:rPr lang="en-US" dirty="0"/>
              <a:t> and static methods.</a:t>
            </a:r>
          </a:p>
          <a:p>
            <a:r>
              <a:rPr lang="en-US" b="1" dirty="0"/>
              <a:t>Overriding is not applicable </a:t>
            </a:r>
            <a:r>
              <a:rPr lang="en-US" dirty="0"/>
              <a:t>for Static to non-static method and vice versa.</a:t>
            </a:r>
          </a:p>
          <a:p>
            <a:r>
              <a:rPr lang="en-US" dirty="0"/>
              <a:t>Overriding is applicable for non final to final methods.</a:t>
            </a:r>
          </a:p>
          <a:p>
            <a:r>
              <a:rPr lang="en-US" dirty="0"/>
              <a:t>Overriding is applicable for abstract to non-abstract and vice versa.</a:t>
            </a:r>
          </a:p>
          <a:p>
            <a:r>
              <a:rPr lang="en-US" dirty="0"/>
              <a:t>Overriding is applicable for Synchronized to non-Synchronized and vice versa.</a:t>
            </a:r>
          </a:p>
          <a:p>
            <a:r>
              <a:rPr lang="en-US" dirty="0"/>
              <a:t>Overriding is applicable for native to non-native and vice versa.</a:t>
            </a:r>
          </a:p>
          <a:p>
            <a:r>
              <a:rPr lang="en-US" dirty="0"/>
              <a:t>Overriding is applicable for </a:t>
            </a:r>
            <a:r>
              <a:rPr lang="en-US" dirty="0" err="1"/>
              <a:t>strictfp</a:t>
            </a:r>
            <a:r>
              <a:rPr lang="en-US" dirty="0"/>
              <a:t> to non-</a:t>
            </a:r>
            <a:r>
              <a:rPr lang="en-US" dirty="0" err="1"/>
              <a:t>strictfp</a:t>
            </a:r>
            <a:r>
              <a:rPr lang="en-US" dirty="0"/>
              <a:t> and vice versa.</a:t>
            </a:r>
          </a:p>
          <a:p>
            <a:r>
              <a:rPr lang="en-US" dirty="0"/>
              <a:t>While overriding we can’t reduce the scope of modifier but can increase the scope.</a:t>
            </a:r>
          </a:p>
          <a:p>
            <a:r>
              <a:rPr lang="en-US" dirty="0"/>
              <a:t>If child class method throws any  checked exception then parent class method also should throw the same exception or parent.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1447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9870-3AE8-DD94-042E-E4A7668245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5517FD-50CA-D28A-7097-ABAD68DEB995}"/>
              </a:ext>
            </a:extLst>
          </p:cNvPr>
          <p:cNvSpPr>
            <a:spLocks noGrp="1"/>
          </p:cNvSpPr>
          <p:nvPr>
            <p:ph idx="1"/>
          </p:nvPr>
        </p:nvSpPr>
        <p:spPr/>
        <p:txBody>
          <a:bodyPr>
            <a:normAutofit/>
          </a:bodyPr>
          <a:lstStyle/>
          <a:p>
            <a:r>
              <a:rPr lang="en-US" dirty="0"/>
              <a:t>If both parent and child override method is static then it’s </a:t>
            </a:r>
            <a:r>
              <a:rPr lang="en-US" b="1" dirty="0"/>
              <a:t>method</a:t>
            </a:r>
            <a:r>
              <a:rPr lang="en-US" dirty="0"/>
              <a:t> </a:t>
            </a:r>
            <a:r>
              <a:rPr lang="en-US" b="1" dirty="0"/>
              <a:t>hiding</a:t>
            </a:r>
            <a:r>
              <a:rPr lang="en-US" dirty="0"/>
              <a:t> not method over </a:t>
            </a:r>
            <a:r>
              <a:rPr lang="en-US" dirty="0" err="1"/>
              <a:t>riding.The</a:t>
            </a:r>
            <a:r>
              <a:rPr lang="en-US" dirty="0"/>
              <a:t> compiler will take reference object for method resolution.so it will comes under method overloading.</a:t>
            </a:r>
          </a:p>
          <a:p>
            <a:r>
              <a:rPr lang="en-US" dirty="0"/>
              <a:t>We can’t override var-</a:t>
            </a:r>
            <a:r>
              <a:rPr lang="en-US" dirty="0" err="1"/>
              <a:t>arg</a:t>
            </a:r>
            <a:r>
              <a:rPr lang="en-US" dirty="0"/>
              <a:t> method with normal method if u do then it’s overloading but can override var-</a:t>
            </a:r>
            <a:r>
              <a:rPr lang="en-US" dirty="0" err="1"/>
              <a:t>arg</a:t>
            </a:r>
            <a:r>
              <a:rPr lang="en-US" dirty="0"/>
              <a:t> with var-</a:t>
            </a:r>
            <a:r>
              <a:rPr lang="en-US" dirty="0" err="1"/>
              <a:t>arg</a:t>
            </a:r>
            <a:r>
              <a:rPr lang="en-US" dirty="0"/>
              <a:t> method.</a:t>
            </a:r>
          </a:p>
          <a:p>
            <a:r>
              <a:rPr lang="en-US" dirty="0"/>
              <a:t>Overriding concept only for methods not for </a:t>
            </a:r>
            <a:r>
              <a:rPr lang="en-US" dirty="0" err="1"/>
              <a:t>variables.For</a:t>
            </a:r>
            <a:r>
              <a:rPr lang="en-US" dirty="0"/>
              <a:t> variables resolution takes care by compiler based on reference type. It does not matter whether the variable is static or non static.</a:t>
            </a:r>
          </a:p>
          <a:p>
            <a:r>
              <a:rPr lang="en-US" dirty="0"/>
              <a:t>If we are copying the same variable In the child class as well in the </a:t>
            </a:r>
            <a:r>
              <a:rPr lang="en-US"/>
              <a:t>parent class then </a:t>
            </a:r>
            <a:r>
              <a:rPr lang="en-US" dirty="0"/>
              <a:t>that is called </a:t>
            </a:r>
            <a:r>
              <a:rPr lang="en-US" b="1" dirty="0"/>
              <a:t>variable hiding or shadowing</a:t>
            </a:r>
            <a:r>
              <a:rPr lang="en-US" dirty="0"/>
              <a:t>. </a:t>
            </a:r>
          </a:p>
        </p:txBody>
      </p:sp>
    </p:spTree>
    <p:extLst>
      <p:ext uri="{BB962C8B-B14F-4D97-AF65-F5344CB8AC3E}">
        <p14:creationId xmlns:p14="http://schemas.microsoft.com/office/powerpoint/2010/main" val="2772297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891</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Polymorphism</vt:lpstr>
      <vt:lpstr>PowerPoint Presentation</vt:lpstr>
      <vt:lpstr>Method signature</vt:lpstr>
      <vt:lpstr>Method Overloading</vt:lpstr>
      <vt:lpstr>Method overriding</vt:lpstr>
      <vt:lpstr>Rules Associated with method Overriding</vt:lpstr>
      <vt:lpstr>Reference for covariant type</vt:lpstr>
      <vt:lpstr>PowerPoint Presentation</vt:lpstr>
      <vt:lpstr>PowerPoint Presentation</vt:lpstr>
      <vt:lpstr>Difference between overloading and overriding</vt:lpstr>
      <vt:lpstr>Overloading                     Overriding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Overloading and Overriding</dc:title>
  <dc:creator>Maria Ashvini</dc:creator>
  <cp:lastModifiedBy>Maria Ashvini</cp:lastModifiedBy>
  <cp:revision>1</cp:revision>
  <dcterms:created xsi:type="dcterms:W3CDTF">2023-03-15T06:17:06Z</dcterms:created>
  <dcterms:modified xsi:type="dcterms:W3CDTF">2023-03-15T12:46:03Z</dcterms:modified>
</cp:coreProperties>
</file>