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59" r:id="rId8"/>
    <p:sldId id="260" r:id="rId9"/>
    <p:sldId id="268" r:id="rId10"/>
    <p:sldId id="262" r:id="rId11"/>
    <p:sldId id="267" r:id="rId12"/>
    <p:sldId id="266" r:id="rId13"/>
    <p:sldId id="263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46A-35A0-4689-9DC8-D963BC7CB88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132D-F1DA-4708-BF5F-F22ECEE8C6C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46A-35A0-4689-9DC8-D963BC7CB88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132D-F1DA-4708-BF5F-F22ECEE8C6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46A-35A0-4689-9DC8-D963BC7CB88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132D-F1DA-4708-BF5F-F22ECEE8C6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46A-35A0-4689-9DC8-D963BC7CB88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132D-F1DA-4708-BF5F-F22ECEE8C6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46A-35A0-4689-9DC8-D963BC7CB88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10132D-F1DA-4708-BF5F-F22ECEE8C6C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46A-35A0-4689-9DC8-D963BC7CB88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132D-F1DA-4708-BF5F-F22ECEE8C6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46A-35A0-4689-9DC8-D963BC7CB88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132D-F1DA-4708-BF5F-F22ECEE8C6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46A-35A0-4689-9DC8-D963BC7CB88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132D-F1DA-4708-BF5F-F22ECEE8C6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46A-35A0-4689-9DC8-D963BC7CB88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132D-F1DA-4708-BF5F-F22ECEE8C6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46A-35A0-4689-9DC8-D963BC7CB88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132D-F1DA-4708-BF5F-F22ECEE8C6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46A-35A0-4689-9DC8-D963BC7CB88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132D-F1DA-4708-BF5F-F22ECEE8C6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D19146A-35A0-4689-9DC8-D963BC7CB88C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10132D-F1DA-4708-BF5F-F22ECEE8C6CD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88" y="1052736"/>
            <a:ext cx="8904166" cy="2692896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</a:t>
            </a:r>
            <a:r>
              <a:rPr lang="en-US" dirty="0"/>
              <a:t> </a:t>
            </a:r>
            <a:r>
              <a:rPr lang="ru-RU" dirty="0"/>
              <a:t>Мобильного игрового приложения </a:t>
            </a:r>
            <a:r>
              <a:rPr lang="en-US" dirty="0"/>
              <a:t>Rolly </a:t>
            </a:r>
            <a:r>
              <a:rPr lang="en-US" dirty="0" err="1"/>
              <a:t>bolLy</a:t>
            </a:r>
            <a:r>
              <a:rPr lang="ru-RU" dirty="0"/>
              <a:t> в жанре 2</a:t>
            </a:r>
            <a:r>
              <a:rPr lang="en-US" dirty="0"/>
              <a:t>D </a:t>
            </a:r>
            <a:r>
              <a:rPr lang="ru-RU" dirty="0"/>
              <a:t>платформер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4005064"/>
            <a:ext cx="7632848" cy="1752600"/>
          </a:xfrm>
        </p:spPr>
        <p:txBody>
          <a:bodyPr/>
          <a:lstStyle/>
          <a:p>
            <a:r>
              <a:rPr lang="ru-RU" dirty="0"/>
              <a:t>09.0</a:t>
            </a:r>
            <a:r>
              <a:rPr lang="en-US" dirty="0"/>
              <a:t>3</a:t>
            </a:r>
            <a:r>
              <a:rPr lang="ru-RU" dirty="0"/>
              <a:t>.03 «Прикладная информатика в химии»</a:t>
            </a:r>
          </a:p>
          <a:p>
            <a:r>
              <a:rPr lang="ru-RU" dirty="0"/>
              <a:t>Группа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405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660232" y="6381328"/>
            <a:ext cx="230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Студент</a:t>
            </a:r>
            <a:r>
              <a:rPr lang="en-US" dirty="0"/>
              <a:t>:</a:t>
            </a:r>
            <a:r>
              <a:rPr lang="ru-RU" dirty="0"/>
              <a:t> Шахов М.А.</a:t>
            </a:r>
          </a:p>
        </p:txBody>
      </p:sp>
    </p:spTree>
    <p:extLst>
      <p:ext uri="{BB962C8B-B14F-4D97-AF65-F5344CB8AC3E}">
        <p14:creationId xmlns:p14="http://schemas.microsoft.com/office/powerpoint/2010/main" val="184644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Тестирование программного продукта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352" cy="100608"/>
          </a:xfrm>
        </p:spPr>
        <p:txBody>
          <a:bodyPr>
            <a:normAutofit fontScale="25000" lnSpcReduction="20000"/>
          </a:bodyPr>
          <a:lstStyle/>
          <a:p>
            <a:pPr marL="137160" indent="0">
              <a:buNone/>
            </a:pPr>
            <a:r>
              <a:rPr lang="ru-RU" dirty="0"/>
              <a:t>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95" y="1700808"/>
            <a:ext cx="7272808" cy="4850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19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Тестирование программного продукта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3622823" cy="2302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40"/>
          <a:stretch/>
        </p:blipFill>
        <p:spPr bwMode="auto">
          <a:xfrm>
            <a:off x="4572000" y="4208061"/>
            <a:ext cx="3645247" cy="2322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39440"/>
            <a:ext cx="3647216" cy="2302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63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Экономическая эффективность ПП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177775"/>
              </p:ext>
            </p:extLst>
          </p:nvPr>
        </p:nvGraphicFramePr>
        <p:xfrm>
          <a:off x="755576" y="1844824"/>
          <a:ext cx="7872875" cy="44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Диаграмма" r:id="rId3" imgW="4581643" imgH="2600402" progId="MSGraph.Chart.8">
                  <p:embed/>
                </p:oleObj>
              </mc:Choice>
              <mc:Fallback>
                <p:oleObj name="Диаграмма" r:id="rId3" imgW="4581643" imgH="2600402" progId="MSGraph.Char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844824"/>
                        <a:ext cx="7872875" cy="4468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36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748464" cy="2304296"/>
          </a:xfrm>
        </p:spPr>
        <p:txBody>
          <a:bodyPr>
            <a:noAutofit/>
          </a:bodyPr>
          <a:lstStyle/>
          <a:p>
            <a:r>
              <a:rPr lang="ru-RU" dirty="0"/>
              <a:t>В заключение хочу отметить, что разработка игрового приложения «</a:t>
            </a:r>
            <a:r>
              <a:rPr lang="en-US" dirty="0"/>
              <a:t>Rolly Bolly</a:t>
            </a:r>
            <a:r>
              <a:rPr lang="ru-RU" dirty="0"/>
              <a:t>» была выполнена,  с использованием актуальных технологий, в полном объеме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84984"/>
            <a:ext cx="5616624" cy="3169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25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384376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ru-RU" dirty="0"/>
          </a:p>
          <a:p>
            <a:endParaRPr lang="ru-RU" dirty="0"/>
          </a:p>
          <a:p>
            <a:r>
              <a:rPr lang="ru-RU" sz="2400" dirty="0"/>
              <a:t>Интуитивное управление</a:t>
            </a:r>
          </a:p>
          <a:p>
            <a:r>
              <a:rPr lang="ru-RU" sz="2400" dirty="0"/>
              <a:t>Плавное чувство управления персонажем</a:t>
            </a:r>
          </a:p>
          <a:p>
            <a:r>
              <a:rPr lang="ru-RU" sz="2400" dirty="0"/>
              <a:t>Грамотный дизайн уровней</a:t>
            </a:r>
          </a:p>
          <a:p>
            <a:r>
              <a:rPr lang="ru-RU" sz="2400" dirty="0"/>
              <a:t>Приятная графика</a:t>
            </a:r>
          </a:p>
          <a:p>
            <a:r>
              <a:rPr lang="ru-RU" sz="2400" dirty="0"/>
              <a:t>Высокий уровень сложности игры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340768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Разработать мобильное игровое приложение </a:t>
            </a:r>
            <a:r>
              <a:rPr lang="x-none" sz="2800"/>
              <a:t>«Rolly Bolly»</a:t>
            </a:r>
            <a:r>
              <a:rPr lang="ru-RU" sz="2800" dirty="0"/>
              <a:t> в жанре 2</a:t>
            </a:r>
            <a:r>
              <a:rPr lang="en-US" sz="2800" dirty="0"/>
              <a:t>D </a:t>
            </a:r>
            <a:r>
              <a:rPr lang="ru-RU" sz="2800" dirty="0"/>
              <a:t>платформер с использованием базовой физики объектов</a:t>
            </a:r>
          </a:p>
          <a:p>
            <a:endParaRPr lang="ru-RU" sz="2800" dirty="0"/>
          </a:p>
          <a:p>
            <a:r>
              <a:rPr lang="ru-RU" sz="2800" dirty="0"/>
              <a:t>Для качественной реализации данного проекта были заложены следующие основные правила</a:t>
            </a:r>
            <a:r>
              <a:rPr lang="en-US" sz="2800" dirty="0"/>
              <a:t>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8642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Назначение и область применения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en-US" dirty="0"/>
              <a:t>Rolly Bolly</a:t>
            </a:r>
            <a:r>
              <a:rPr lang="ru-RU" dirty="0"/>
              <a:t>» даёт возможность пользователю развить его логическое мышление, внимание, скорость реакции, координацию. Для успешного прохождения игры, пользователю предстоит применять логику, быстро реагировать на опасности и правильно рас</a:t>
            </a:r>
            <a:r>
              <a:rPr lang="en-US" dirty="0"/>
              <a:t>c</a:t>
            </a:r>
            <a:r>
              <a:rPr lang="ru-RU" dirty="0"/>
              <a:t>читывать момент нажатия клавиш.</a:t>
            </a:r>
          </a:p>
        </p:txBody>
      </p:sp>
    </p:spTree>
    <p:extLst>
      <p:ext uri="{BB962C8B-B14F-4D97-AF65-F5344CB8AC3E}">
        <p14:creationId xmlns:p14="http://schemas.microsoft.com/office/powerpoint/2010/main" val="92832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среда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709160"/>
          </a:xfrm>
        </p:spPr>
        <p:txBody>
          <a:bodyPr/>
          <a:lstStyle/>
          <a:p>
            <a:r>
              <a:rPr lang="ru-RU" dirty="0"/>
              <a:t>Разработка велась с использованием межплатформенной среды разработки компьютерных игр </a:t>
            </a:r>
            <a:r>
              <a:rPr lang="en-US" dirty="0"/>
              <a:t>Unity</a:t>
            </a:r>
            <a:r>
              <a:rPr lang="ru-RU" dirty="0"/>
              <a:t>, а также интегрированной среды разработки </a:t>
            </a:r>
            <a:r>
              <a:rPr lang="en-US" dirty="0"/>
              <a:t>Visual Studio</a:t>
            </a:r>
            <a:endParaRPr lang="ru-RU" dirty="0"/>
          </a:p>
        </p:txBody>
      </p:sp>
      <p:pic>
        <p:nvPicPr>
          <p:cNvPr id="3076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83" y="3573016"/>
            <a:ext cx="4896544" cy="2432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ÐÐ°ÑÑÐ¸Ð½ÐºÐ¸ Ð¿Ð¾ Ð·Ð°Ð¿ÑÐ¾ÑÑ Unity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8359"/>
            <a:ext cx="4104456" cy="1281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013176"/>
            <a:ext cx="8229600" cy="1143000"/>
          </a:xfrm>
        </p:spPr>
        <p:txBody>
          <a:bodyPr/>
          <a:lstStyle/>
          <a:p>
            <a:r>
              <a:rPr lang="ru-RU" dirty="0"/>
              <a:t>Рабочее пространство </a:t>
            </a:r>
            <a:r>
              <a:rPr lang="en-US" dirty="0"/>
              <a:t>Unity</a:t>
            </a:r>
            <a:endParaRPr lang="ru-RU" dirty="0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8362607" cy="4527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59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Unity?</a:t>
            </a:r>
            <a:endParaRPr lang="ru-RU" dirty="0"/>
          </a:p>
        </p:txBody>
      </p:sp>
      <p:pic>
        <p:nvPicPr>
          <p:cNvPr id="2060" name="Picture 12" descr="ÐÐ°ÑÑÐ¸Ð½ÐºÐ¸ Ð¿Ð¾ Ð·Ð°Ð¿ÑÐ¾ÑÑ unity popularity 2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4" t="16391" r="21741" b="18532"/>
          <a:stretch>
            <a:fillRect/>
          </a:stretch>
        </p:blipFill>
        <p:spPr bwMode="auto">
          <a:xfrm>
            <a:off x="5868144" y="4387523"/>
            <a:ext cx="2880320" cy="2114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ÐÐ°ÑÑÐ¸Ð½ÐºÐ¸ Ð¿Ð¾ Ð·Ð°Ð¿ÑÐ¾ÑÑ unity engine dem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5516399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ÐÐ°ÑÑÐ¸Ð½ÐºÐ¸ Ð¿Ð¾ Ð·Ð°Ð¿ÑÐ¾ÑÑ Unity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35" y="1700808"/>
            <a:ext cx="1656184" cy="517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24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сцены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H="1">
            <a:off x="323528" y="1600200"/>
            <a:ext cx="133672" cy="172616"/>
          </a:xfrm>
        </p:spPr>
        <p:txBody>
          <a:bodyPr>
            <a:normAutofit fontScale="25000" lnSpcReduction="20000"/>
          </a:bodyPr>
          <a:lstStyle/>
          <a:p>
            <a:pPr marL="137160" indent="0">
              <a:buNone/>
            </a:pPr>
            <a:r>
              <a:rPr lang="ru-RU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754" y="1638379"/>
            <a:ext cx="6684184" cy="3972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5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Функциональная схема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0FA812-8F70-498C-960A-34821A7FA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4824"/>
            <a:ext cx="6699781" cy="4040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842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63" y="1628800"/>
            <a:ext cx="7826674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975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464</TotalTime>
  <Words>190</Words>
  <Application>Microsoft Office PowerPoint</Application>
  <PresentationFormat>Экран (4:3)</PresentationFormat>
  <Paragraphs>30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Book Antiqua</vt:lpstr>
      <vt:lpstr>Lucida Sans</vt:lpstr>
      <vt:lpstr>Times New Roman</vt:lpstr>
      <vt:lpstr>Wingdings</vt:lpstr>
      <vt:lpstr>Wingdings 2</vt:lpstr>
      <vt:lpstr>Wingdings 3</vt:lpstr>
      <vt:lpstr>Апекс</vt:lpstr>
      <vt:lpstr>Диаграмма</vt:lpstr>
      <vt:lpstr>Разработка Мобильного игрового приложения Rolly bolLy в жанре 2D платформер</vt:lpstr>
      <vt:lpstr>Постановка задачи</vt:lpstr>
      <vt:lpstr>Назначение и область применения проекта</vt:lpstr>
      <vt:lpstr>Программная среда</vt:lpstr>
      <vt:lpstr>Рабочее пространство Unity</vt:lpstr>
      <vt:lpstr>Почему Unity?</vt:lpstr>
      <vt:lpstr>Схема сцены проекта</vt:lpstr>
      <vt:lpstr>Функциональная схема</vt:lpstr>
      <vt:lpstr>Презентация PowerPoint</vt:lpstr>
      <vt:lpstr>Тестирование программного продукта</vt:lpstr>
      <vt:lpstr>Тестирование программного продукта</vt:lpstr>
      <vt:lpstr>Экономическая эффективность ПП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Тусер</dc:creator>
  <cp:lastModifiedBy>Михаил Шахов</cp:lastModifiedBy>
  <cp:revision>34</cp:revision>
  <dcterms:created xsi:type="dcterms:W3CDTF">2018-04-20T16:59:59Z</dcterms:created>
  <dcterms:modified xsi:type="dcterms:W3CDTF">2021-10-27T07:09:19Z</dcterms:modified>
</cp:coreProperties>
</file>