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90" r:id="rId2"/>
    <p:sldId id="291" r:id="rId3"/>
    <p:sldId id="257" r:id="rId4"/>
    <p:sldId id="292" r:id="rId5"/>
    <p:sldId id="259" r:id="rId6"/>
    <p:sldId id="260" r:id="rId7"/>
    <p:sldId id="261" r:id="rId8"/>
    <p:sldId id="262" r:id="rId9"/>
    <p:sldId id="293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7"/>
  </p:normalViewPr>
  <p:slideViewPr>
    <p:cSldViewPr>
      <p:cViewPr varScale="1">
        <p:scale>
          <a:sx n="214" d="100"/>
          <a:sy n="214" d="100"/>
        </p:scale>
        <p:origin x="1736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F5DCC9-5A1A-4B02-9C44-3D3085237653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DE6C701-75C2-4B51-BD7F-7B39E020C404}">
      <dgm:prSet phldrT="[Text]" custT="1"/>
      <dgm:spPr/>
      <dgm:t>
        <a:bodyPr/>
        <a:lstStyle/>
        <a:p>
          <a:r>
            <a:rPr lang="en-US" sz="2000" dirty="0"/>
            <a:t>Local Search </a:t>
          </a:r>
        </a:p>
      </dgm:t>
    </dgm:pt>
    <dgm:pt modelId="{7BF8B63C-AB79-4D18-ADA5-CF5FF70ECCAE}" type="parTrans" cxnId="{801BBA18-9369-479D-BC70-4E12FC4BC75A}">
      <dgm:prSet/>
      <dgm:spPr/>
      <dgm:t>
        <a:bodyPr/>
        <a:lstStyle/>
        <a:p>
          <a:endParaRPr lang="en-US" sz="1200"/>
        </a:p>
      </dgm:t>
    </dgm:pt>
    <dgm:pt modelId="{2625EB26-E6DE-481D-A3D8-B48ECC5DE0DD}" type="sibTrans" cxnId="{801BBA18-9369-479D-BC70-4E12FC4BC75A}">
      <dgm:prSet/>
      <dgm:spPr/>
      <dgm:t>
        <a:bodyPr/>
        <a:lstStyle/>
        <a:p>
          <a:endParaRPr lang="en-US" sz="1200"/>
        </a:p>
      </dgm:t>
    </dgm:pt>
    <dgm:pt modelId="{7F211A00-A7A1-4367-AAFB-E053E26DC267}">
      <dgm:prSet phldrT="[Text]" custT="1"/>
      <dgm:spPr/>
      <dgm:t>
        <a:bodyPr/>
        <a:lstStyle/>
        <a:p>
          <a:r>
            <a:rPr lang="en-US" sz="2000" dirty="0"/>
            <a:t>Examples</a:t>
          </a:r>
        </a:p>
      </dgm:t>
    </dgm:pt>
    <dgm:pt modelId="{0EFED2E2-45EB-40C0-99A4-4EBF83331437}" type="parTrans" cxnId="{261C934A-1A01-4024-95D5-7C80A7D88643}">
      <dgm:prSet/>
      <dgm:spPr/>
      <dgm:t>
        <a:bodyPr/>
        <a:lstStyle/>
        <a:p>
          <a:endParaRPr lang="en-US" sz="1200"/>
        </a:p>
      </dgm:t>
    </dgm:pt>
    <dgm:pt modelId="{3CDA9497-5DFC-488D-85C5-DA92BF5CBFCC}" type="sibTrans" cxnId="{261C934A-1A01-4024-95D5-7C80A7D88643}">
      <dgm:prSet/>
      <dgm:spPr/>
      <dgm:t>
        <a:bodyPr/>
        <a:lstStyle/>
        <a:p>
          <a:endParaRPr lang="en-US" sz="1200"/>
        </a:p>
      </dgm:t>
    </dgm:pt>
    <dgm:pt modelId="{EA585E27-253A-4EA8-B2E4-C861F181D628}" type="pres">
      <dgm:prSet presAssocID="{31F5DCC9-5A1A-4B02-9C44-3D3085237653}" presName="Name0" presStyleCnt="0">
        <dgm:presLayoutVars>
          <dgm:chMax val="7"/>
          <dgm:chPref val="7"/>
          <dgm:dir/>
        </dgm:presLayoutVars>
      </dgm:prSet>
      <dgm:spPr/>
    </dgm:pt>
    <dgm:pt modelId="{97AA7E39-476A-473E-92EE-D3B8022441BC}" type="pres">
      <dgm:prSet presAssocID="{31F5DCC9-5A1A-4B02-9C44-3D3085237653}" presName="Name1" presStyleCnt="0"/>
      <dgm:spPr/>
    </dgm:pt>
    <dgm:pt modelId="{A1D134D3-ED27-42CB-ABDF-E22196462EC1}" type="pres">
      <dgm:prSet presAssocID="{31F5DCC9-5A1A-4B02-9C44-3D3085237653}" presName="cycle" presStyleCnt="0"/>
      <dgm:spPr/>
    </dgm:pt>
    <dgm:pt modelId="{8531267A-C578-47C9-AC76-3545F16B232A}" type="pres">
      <dgm:prSet presAssocID="{31F5DCC9-5A1A-4B02-9C44-3D3085237653}" presName="srcNode" presStyleLbl="node1" presStyleIdx="0" presStyleCnt="2"/>
      <dgm:spPr/>
    </dgm:pt>
    <dgm:pt modelId="{805F2304-A40B-4427-93F7-938D4858CA3E}" type="pres">
      <dgm:prSet presAssocID="{31F5DCC9-5A1A-4B02-9C44-3D3085237653}" presName="conn" presStyleLbl="parChTrans1D2" presStyleIdx="0" presStyleCnt="1"/>
      <dgm:spPr/>
    </dgm:pt>
    <dgm:pt modelId="{FA666AFD-C1A7-49BD-BB25-E5C5FF92DAAE}" type="pres">
      <dgm:prSet presAssocID="{31F5DCC9-5A1A-4B02-9C44-3D3085237653}" presName="extraNode" presStyleLbl="node1" presStyleIdx="0" presStyleCnt="2"/>
      <dgm:spPr/>
    </dgm:pt>
    <dgm:pt modelId="{4416D48A-90A9-4132-B149-BE17588B8C22}" type="pres">
      <dgm:prSet presAssocID="{31F5DCC9-5A1A-4B02-9C44-3D3085237653}" presName="dstNode" presStyleLbl="node1" presStyleIdx="0" presStyleCnt="2"/>
      <dgm:spPr/>
    </dgm:pt>
    <dgm:pt modelId="{411F8192-2646-407E-928A-72323120FF80}" type="pres">
      <dgm:prSet presAssocID="{1DE6C701-75C2-4B51-BD7F-7B39E020C404}" presName="text_1" presStyleLbl="node1" presStyleIdx="0" presStyleCnt="2">
        <dgm:presLayoutVars>
          <dgm:bulletEnabled val="1"/>
        </dgm:presLayoutVars>
      </dgm:prSet>
      <dgm:spPr/>
    </dgm:pt>
    <dgm:pt modelId="{05538BA7-7D62-41A9-B809-05A03648B698}" type="pres">
      <dgm:prSet presAssocID="{1DE6C701-75C2-4B51-BD7F-7B39E020C404}" presName="accent_1" presStyleCnt="0"/>
      <dgm:spPr/>
    </dgm:pt>
    <dgm:pt modelId="{01F18C52-7DC5-470A-B5FD-1E3E83990E56}" type="pres">
      <dgm:prSet presAssocID="{1DE6C701-75C2-4B51-BD7F-7B39E020C404}" presName="accentRepeatNode" presStyleLbl="solidFgAcc1" presStyleIdx="0" presStyleCnt="2"/>
      <dgm:spPr/>
    </dgm:pt>
    <dgm:pt modelId="{CE297F64-058B-48D0-9EFA-AD9798249368}" type="pres">
      <dgm:prSet presAssocID="{7F211A00-A7A1-4367-AAFB-E053E26DC267}" presName="text_2" presStyleLbl="node1" presStyleIdx="1" presStyleCnt="2">
        <dgm:presLayoutVars>
          <dgm:bulletEnabled val="1"/>
        </dgm:presLayoutVars>
      </dgm:prSet>
      <dgm:spPr/>
    </dgm:pt>
    <dgm:pt modelId="{F30E0EB3-E58C-49CB-8DA8-D0F132777340}" type="pres">
      <dgm:prSet presAssocID="{7F211A00-A7A1-4367-AAFB-E053E26DC267}" presName="accent_2" presStyleCnt="0"/>
      <dgm:spPr/>
    </dgm:pt>
    <dgm:pt modelId="{B999A859-9572-4F2B-93C7-6589CD2029E2}" type="pres">
      <dgm:prSet presAssocID="{7F211A00-A7A1-4367-AAFB-E053E26DC267}" presName="accentRepeatNode" presStyleLbl="solidFgAcc1" presStyleIdx="1" presStyleCnt="2"/>
      <dgm:spPr/>
    </dgm:pt>
  </dgm:ptLst>
  <dgm:cxnLst>
    <dgm:cxn modelId="{A6A29006-97C7-403C-899D-D6A20B0989B6}" type="presOf" srcId="{31F5DCC9-5A1A-4B02-9C44-3D3085237653}" destId="{EA585E27-253A-4EA8-B2E4-C861F181D628}" srcOrd="0" destOrd="0" presId="urn:microsoft.com/office/officeart/2008/layout/VerticalCurvedList"/>
    <dgm:cxn modelId="{1DD72316-AF50-4ECC-A924-7847B9944101}" type="presOf" srcId="{2625EB26-E6DE-481D-A3D8-B48ECC5DE0DD}" destId="{805F2304-A40B-4427-93F7-938D4858CA3E}" srcOrd="0" destOrd="0" presId="urn:microsoft.com/office/officeart/2008/layout/VerticalCurvedList"/>
    <dgm:cxn modelId="{801BBA18-9369-479D-BC70-4E12FC4BC75A}" srcId="{31F5DCC9-5A1A-4B02-9C44-3D3085237653}" destId="{1DE6C701-75C2-4B51-BD7F-7B39E020C404}" srcOrd="0" destOrd="0" parTransId="{7BF8B63C-AB79-4D18-ADA5-CF5FF70ECCAE}" sibTransId="{2625EB26-E6DE-481D-A3D8-B48ECC5DE0DD}"/>
    <dgm:cxn modelId="{860CDD33-DD6B-46EA-97F4-B401E1C6987F}" type="presOf" srcId="{7F211A00-A7A1-4367-AAFB-E053E26DC267}" destId="{CE297F64-058B-48D0-9EFA-AD9798249368}" srcOrd="0" destOrd="0" presId="urn:microsoft.com/office/officeart/2008/layout/VerticalCurvedList"/>
    <dgm:cxn modelId="{261C934A-1A01-4024-95D5-7C80A7D88643}" srcId="{31F5DCC9-5A1A-4B02-9C44-3D3085237653}" destId="{7F211A00-A7A1-4367-AAFB-E053E26DC267}" srcOrd="1" destOrd="0" parTransId="{0EFED2E2-45EB-40C0-99A4-4EBF83331437}" sibTransId="{3CDA9497-5DFC-488D-85C5-DA92BF5CBFCC}"/>
    <dgm:cxn modelId="{656DDC9C-9915-41DE-AE84-F4743E6A772B}" type="presOf" srcId="{1DE6C701-75C2-4B51-BD7F-7B39E020C404}" destId="{411F8192-2646-407E-928A-72323120FF80}" srcOrd="0" destOrd="0" presId="urn:microsoft.com/office/officeart/2008/layout/VerticalCurvedList"/>
    <dgm:cxn modelId="{5D2F553B-0830-4643-AF73-79EE24C9FD89}" type="presParOf" srcId="{EA585E27-253A-4EA8-B2E4-C861F181D628}" destId="{97AA7E39-476A-473E-92EE-D3B8022441BC}" srcOrd="0" destOrd="0" presId="urn:microsoft.com/office/officeart/2008/layout/VerticalCurvedList"/>
    <dgm:cxn modelId="{2BFBA648-717B-4CD6-B2AC-588F1B3930C7}" type="presParOf" srcId="{97AA7E39-476A-473E-92EE-D3B8022441BC}" destId="{A1D134D3-ED27-42CB-ABDF-E22196462EC1}" srcOrd="0" destOrd="0" presId="urn:microsoft.com/office/officeart/2008/layout/VerticalCurvedList"/>
    <dgm:cxn modelId="{B9E56F55-1184-4830-8E69-1EE1624EB98A}" type="presParOf" srcId="{A1D134D3-ED27-42CB-ABDF-E22196462EC1}" destId="{8531267A-C578-47C9-AC76-3545F16B232A}" srcOrd="0" destOrd="0" presId="urn:microsoft.com/office/officeart/2008/layout/VerticalCurvedList"/>
    <dgm:cxn modelId="{EE730821-DDC4-4D77-8AD1-23AAF78380A2}" type="presParOf" srcId="{A1D134D3-ED27-42CB-ABDF-E22196462EC1}" destId="{805F2304-A40B-4427-93F7-938D4858CA3E}" srcOrd="1" destOrd="0" presId="urn:microsoft.com/office/officeart/2008/layout/VerticalCurvedList"/>
    <dgm:cxn modelId="{1F198318-FEE0-4C41-A4B6-D28E0CBF4689}" type="presParOf" srcId="{A1D134D3-ED27-42CB-ABDF-E22196462EC1}" destId="{FA666AFD-C1A7-49BD-BB25-E5C5FF92DAAE}" srcOrd="2" destOrd="0" presId="urn:microsoft.com/office/officeart/2008/layout/VerticalCurvedList"/>
    <dgm:cxn modelId="{FEC4A6E9-5FC0-40A8-A8DC-EE0485E831CE}" type="presParOf" srcId="{A1D134D3-ED27-42CB-ABDF-E22196462EC1}" destId="{4416D48A-90A9-4132-B149-BE17588B8C22}" srcOrd="3" destOrd="0" presId="urn:microsoft.com/office/officeart/2008/layout/VerticalCurvedList"/>
    <dgm:cxn modelId="{F0FDB174-1325-4E46-AC12-1639C99497FD}" type="presParOf" srcId="{97AA7E39-476A-473E-92EE-D3B8022441BC}" destId="{411F8192-2646-407E-928A-72323120FF80}" srcOrd="1" destOrd="0" presId="urn:microsoft.com/office/officeart/2008/layout/VerticalCurvedList"/>
    <dgm:cxn modelId="{8F03E188-073D-4D74-854B-5AD2DBA01FDA}" type="presParOf" srcId="{97AA7E39-476A-473E-92EE-D3B8022441BC}" destId="{05538BA7-7D62-41A9-B809-05A03648B698}" srcOrd="2" destOrd="0" presId="urn:microsoft.com/office/officeart/2008/layout/VerticalCurvedList"/>
    <dgm:cxn modelId="{A4A8155E-9390-4715-8859-2C2C0E112C86}" type="presParOf" srcId="{05538BA7-7D62-41A9-B809-05A03648B698}" destId="{01F18C52-7DC5-470A-B5FD-1E3E83990E56}" srcOrd="0" destOrd="0" presId="urn:microsoft.com/office/officeart/2008/layout/VerticalCurvedList"/>
    <dgm:cxn modelId="{BADDDCA4-8A28-40B9-AC6E-F5336EF2883E}" type="presParOf" srcId="{97AA7E39-476A-473E-92EE-D3B8022441BC}" destId="{CE297F64-058B-48D0-9EFA-AD9798249368}" srcOrd="3" destOrd="0" presId="urn:microsoft.com/office/officeart/2008/layout/VerticalCurvedList"/>
    <dgm:cxn modelId="{219AA47D-A353-4E27-91CA-98843865AC49}" type="presParOf" srcId="{97AA7E39-476A-473E-92EE-D3B8022441BC}" destId="{F30E0EB3-E58C-49CB-8DA8-D0F132777340}" srcOrd="4" destOrd="0" presId="urn:microsoft.com/office/officeart/2008/layout/VerticalCurvedList"/>
    <dgm:cxn modelId="{51715008-3D04-443E-AFF0-8AD162C1014D}" type="presParOf" srcId="{F30E0EB3-E58C-49CB-8DA8-D0F132777340}" destId="{B999A859-9572-4F2B-93C7-6589CD2029E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F5DCC9-5A1A-4B02-9C44-3D3085237653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DE6C701-75C2-4B51-BD7F-7B39E020C404}">
      <dgm:prSet phldrT="[Text]" custT="1"/>
      <dgm:spPr/>
      <dgm:t>
        <a:bodyPr/>
        <a:lstStyle/>
        <a:p>
          <a:r>
            <a:rPr lang="en-US" sz="2000" dirty="0"/>
            <a:t>Local Search </a:t>
          </a:r>
        </a:p>
      </dgm:t>
    </dgm:pt>
    <dgm:pt modelId="{7BF8B63C-AB79-4D18-ADA5-CF5FF70ECCAE}" type="parTrans" cxnId="{801BBA18-9369-479D-BC70-4E12FC4BC75A}">
      <dgm:prSet/>
      <dgm:spPr/>
      <dgm:t>
        <a:bodyPr/>
        <a:lstStyle/>
        <a:p>
          <a:endParaRPr lang="en-US" sz="1200"/>
        </a:p>
      </dgm:t>
    </dgm:pt>
    <dgm:pt modelId="{2625EB26-E6DE-481D-A3D8-B48ECC5DE0DD}" type="sibTrans" cxnId="{801BBA18-9369-479D-BC70-4E12FC4BC75A}">
      <dgm:prSet/>
      <dgm:spPr/>
      <dgm:t>
        <a:bodyPr/>
        <a:lstStyle/>
        <a:p>
          <a:endParaRPr lang="en-US" sz="1200"/>
        </a:p>
      </dgm:t>
    </dgm:pt>
    <dgm:pt modelId="{7F211A00-A7A1-4367-AAFB-E053E26DC267}">
      <dgm:prSet phldrT="[Text]" custT="1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r>
            <a:rPr lang="en-US" sz="2000" dirty="0"/>
            <a:t>Examples</a:t>
          </a:r>
        </a:p>
      </dgm:t>
    </dgm:pt>
    <dgm:pt modelId="{0EFED2E2-45EB-40C0-99A4-4EBF83331437}" type="parTrans" cxnId="{261C934A-1A01-4024-95D5-7C80A7D88643}">
      <dgm:prSet/>
      <dgm:spPr/>
      <dgm:t>
        <a:bodyPr/>
        <a:lstStyle/>
        <a:p>
          <a:endParaRPr lang="en-US" sz="1200"/>
        </a:p>
      </dgm:t>
    </dgm:pt>
    <dgm:pt modelId="{3CDA9497-5DFC-488D-85C5-DA92BF5CBFCC}" type="sibTrans" cxnId="{261C934A-1A01-4024-95D5-7C80A7D88643}">
      <dgm:prSet/>
      <dgm:spPr/>
      <dgm:t>
        <a:bodyPr/>
        <a:lstStyle/>
        <a:p>
          <a:endParaRPr lang="en-US" sz="1200"/>
        </a:p>
      </dgm:t>
    </dgm:pt>
    <dgm:pt modelId="{EA585E27-253A-4EA8-B2E4-C861F181D628}" type="pres">
      <dgm:prSet presAssocID="{31F5DCC9-5A1A-4B02-9C44-3D3085237653}" presName="Name0" presStyleCnt="0">
        <dgm:presLayoutVars>
          <dgm:chMax val="7"/>
          <dgm:chPref val="7"/>
          <dgm:dir/>
        </dgm:presLayoutVars>
      </dgm:prSet>
      <dgm:spPr/>
    </dgm:pt>
    <dgm:pt modelId="{97AA7E39-476A-473E-92EE-D3B8022441BC}" type="pres">
      <dgm:prSet presAssocID="{31F5DCC9-5A1A-4B02-9C44-3D3085237653}" presName="Name1" presStyleCnt="0"/>
      <dgm:spPr/>
    </dgm:pt>
    <dgm:pt modelId="{A1D134D3-ED27-42CB-ABDF-E22196462EC1}" type="pres">
      <dgm:prSet presAssocID="{31F5DCC9-5A1A-4B02-9C44-3D3085237653}" presName="cycle" presStyleCnt="0"/>
      <dgm:spPr/>
    </dgm:pt>
    <dgm:pt modelId="{8531267A-C578-47C9-AC76-3545F16B232A}" type="pres">
      <dgm:prSet presAssocID="{31F5DCC9-5A1A-4B02-9C44-3D3085237653}" presName="srcNode" presStyleLbl="node1" presStyleIdx="0" presStyleCnt="2"/>
      <dgm:spPr/>
    </dgm:pt>
    <dgm:pt modelId="{805F2304-A40B-4427-93F7-938D4858CA3E}" type="pres">
      <dgm:prSet presAssocID="{31F5DCC9-5A1A-4B02-9C44-3D3085237653}" presName="conn" presStyleLbl="parChTrans1D2" presStyleIdx="0" presStyleCnt="1"/>
      <dgm:spPr/>
    </dgm:pt>
    <dgm:pt modelId="{FA666AFD-C1A7-49BD-BB25-E5C5FF92DAAE}" type="pres">
      <dgm:prSet presAssocID="{31F5DCC9-5A1A-4B02-9C44-3D3085237653}" presName="extraNode" presStyleLbl="node1" presStyleIdx="0" presStyleCnt="2"/>
      <dgm:spPr/>
    </dgm:pt>
    <dgm:pt modelId="{4416D48A-90A9-4132-B149-BE17588B8C22}" type="pres">
      <dgm:prSet presAssocID="{31F5DCC9-5A1A-4B02-9C44-3D3085237653}" presName="dstNode" presStyleLbl="node1" presStyleIdx="0" presStyleCnt="2"/>
      <dgm:spPr/>
    </dgm:pt>
    <dgm:pt modelId="{411F8192-2646-407E-928A-72323120FF80}" type="pres">
      <dgm:prSet presAssocID="{1DE6C701-75C2-4B51-BD7F-7B39E020C404}" presName="text_1" presStyleLbl="node1" presStyleIdx="0" presStyleCnt="2">
        <dgm:presLayoutVars>
          <dgm:bulletEnabled val="1"/>
        </dgm:presLayoutVars>
      </dgm:prSet>
      <dgm:spPr/>
    </dgm:pt>
    <dgm:pt modelId="{05538BA7-7D62-41A9-B809-05A03648B698}" type="pres">
      <dgm:prSet presAssocID="{1DE6C701-75C2-4B51-BD7F-7B39E020C404}" presName="accent_1" presStyleCnt="0"/>
      <dgm:spPr/>
    </dgm:pt>
    <dgm:pt modelId="{01F18C52-7DC5-470A-B5FD-1E3E83990E56}" type="pres">
      <dgm:prSet presAssocID="{1DE6C701-75C2-4B51-BD7F-7B39E020C404}" presName="accentRepeatNode" presStyleLbl="solidFgAcc1" presStyleIdx="0" presStyleCnt="2"/>
      <dgm:spPr/>
    </dgm:pt>
    <dgm:pt modelId="{CE297F64-058B-48D0-9EFA-AD9798249368}" type="pres">
      <dgm:prSet presAssocID="{7F211A00-A7A1-4367-AAFB-E053E26DC267}" presName="text_2" presStyleLbl="node1" presStyleIdx="1" presStyleCnt="2">
        <dgm:presLayoutVars>
          <dgm:bulletEnabled val="1"/>
        </dgm:presLayoutVars>
      </dgm:prSet>
      <dgm:spPr/>
    </dgm:pt>
    <dgm:pt modelId="{F30E0EB3-E58C-49CB-8DA8-D0F132777340}" type="pres">
      <dgm:prSet presAssocID="{7F211A00-A7A1-4367-AAFB-E053E26DC267}" presName="accent_2" presStyleCnt="0"/>
      <dgm:spPr/>
    </dgm:pt>
    <dgm:pt modelId="{B999A859-9572-4F2B-93C7-6589CD2029E2}" type="pres">
      <dgm:prSet presAssocID="{7F211A00-A7A1-4367-AAFB-E053E26DC267}" presName="accentRepeatNode" presStyleLbl="solidFgAcc1" presStyleIdx="1" presStyleCnt="2"/>
      <dgm:spPr>
        <a:ln>
          <a:solidFill>
            <a:schemeClr val="accent3">
              <a:lumMod val="40000"/>
              <a:lumOff val="60000"/>
            </a:schemeClr>
          </a:solidFill>
        </a:ln>
      </dgm:spPr>
    </dgm:pt>
  </dgm:ptLst>
  <dgm:cxnLst>
    <dgm:cxn modelId="{A6A29006-97C7-403C-899D-D6A20B0989B6}" type="presOf" srcId="{31F5DCC9-5A1A-4B02-9C44-3D3085237653}" destId="{EA585E27-253A-4EA8-B2E4-C861F181D628}" srcOrd="0" destOrd="0" presId="urn:microsoft.com/office/officeart/2008/layout/VerticalCurvedList"/>
    <dgm:cxn modelId="{1DD72316-AF50-4ECC-A924-7847B9944101}" type="presOf" srcId="{2625EB26-E6DE-481D-A3D8-B48ECC5DE0DD}" destId="{805F2304-A40B-4427-93F7-938D4858CA3E}" srcOrd="0" destOrd="0" presId="urn:microsoft.com/office/officeart/2008/layout/VerticalCurvedList"/>
    <dgm:cxn modelId="{801BBA18-9369-479D-BC70-4E12FC4BC75A}" srcId="{31F5DCC9-5A1A-4B02-9C44-3D3085237653}" destId="{1DE6C701-75C2-4B51-BD7F-7B39E020C404}" srcOrd="0" destOrd="0" parTransId="{7BF8B63C-AB79-4D18-ADA5-CF5FF70ECCAE}" sibTransId="{2625EB26-E6DE-481D-A3D8-B48ECC5DE0DD}"/>
    <dgm:cxn modelId="{860CDD33-DD6B-46EA-97F4-B401E1C6987F}" type="presOf" srcId="{7F211A00-A7A1-4367-AAFB-E053E26DC267}" destId="{CE297F64-058B-48D0-9EFA-AD9798249368}" srcOrd="0" destOrd="0" presId="urn:microsoft.com/office/officeart/2008/layout/VerticalCurvedList"/>
    <dgm:cxn modelId="{261C934A-1A01-4024-95D5-7C80A7D88643}" srcId="{31F5DCC9-5A1A-4B02-9C44-3D3085237653}" destId="{7F211A00-A7A1-4367-AAFB-E053E26DC267}" srcOrd="1" destOrd="0" parTransId="{0EFED2E2-45EB-40C0-99A4-4EBF83331437}" sibTransId="{3CDA9497-5DFC-488D-85C5-DA92BF5CBFCC}"/>
    <dgm:cxn modelId="{656DDC9C-9915-41DE-AE84-F4743E6A772B}" type="presOf" srcId="{1DE6C701-75C2-4B51-BD7F-7B39E020C404}" destId="{411F8192-2646-407E-928A-72323120FF80}" srcOrd="0" destOrd="0" presId="urn:microsoft.com/office/officeart/2008/layout/VerticalCurvedList"/>
    <dgm:cxn modelId="{5D2F553B-0830-4643-AF73-79EE24C9FD89}" type="presParOf" srcId="{EA585E27-253A-4EA8-B2E4-C861F181D628}" destId="{97AA7E39-476A-473E-92EE-D3B8022441BC}" srcOrd="0" destOrd="0" presId="urn:microsoft.com/office/officeart/2008/layout/VerticalCurvedList"/>
    <dgm:cxn modelId="{2BFBA648-717B-4CD6-B2AC-588F1B3930C7}" type="presParOf" srcId="{97AA7E39-476A-473E-92EE-D3B8022441BC}" destId="{A1D134D3-ED27-42CB-ABDF-E22196462EC1}" srcOrd="0" destOrd="0" presId="urn:microsoft.com/office/officeart/2008/layout/VerticalCurvedList"/>
    <dgm:cxn modelId="{B9E56F55-1184-4830-8E69-1EE1624EB98A}" type="presParOf" srcId="{A1D134D3-ED27-42CB-ABDF-E22196462EC1}" destId="{8531267A-C578-47C9-AC76-3545F16B232A}" srcOrd="0" destOrd="0" presId="urn:microsoft.com/office/officeart/2008/layout/VerticalCurvedList"/>
    <dgm:cxn modelId="{EE730821-DDC4-4D77-8AD1-23AAF78380A2}" type="presParOf" srcId="{A1D134D3-ED27-42CB-ABDF-E22196462EC1}" destId="{805F2304-A40B-4427-93F7-938D4858CA3E}" srcOrd="1" destOrd="0" presId="urn:microsoft.com/office/officeart/2008/layout/VerticalCurvedList"/>
    <dgm:cxn modelId="{1F198318-FEE0-4C41-A4B6-D28E0CBF4689}" type="presParOf" srcId="{A1D134D3-ED27-42CB-ABDF-E22196462EC1}" destId="{FA666AFD-C1A7-49BD-BB25-E5C5FF92DAAE}" srcOrd="2" destOrd="0" presId="urn:microsoft.com/office/officeart/2008/layout/VerticalCurvedList"/>
    <dgm:cxn modelId="{FEC4A6E9-5FC0-40A8-A8DC-EE0485E831CE}" type="presParOf" srcId="{A1D134D3-ED27-42CB-ABDF-E22196462EC1}" destId="{4416D48A-90A9-4132-B149-BE17588B8C22}" srcOrd="3" destOrd="0" presId="urn:microsoft.com/office/officeart/2008/layout/VerticalCurvedList"/>
    <dgm:cxn modelId="{F0FDB174-1325-4E46-AC12-1639C99497FD}" type="presParOf" srcId="{97AA7E39-476A-473E-92EE-D3B8022441BC}" destId="{411F8192-2646-407E-928A-72323120FF80}" srcOrd="1" destOrd="0" presId="urn:microsoft.com/office/officeart/2008/layout/VerticalCurvedList"/>
    <dgm:cxn modelId="{8F03E188-073D-4D74-854B-5AD2DBA01FDA}" type="presParOf" srcId="{97AA7E39-476A-473E-92EE-D3B8022441BC}" destId="{05538BA7-7D62-41A9-B809-05A03648B698}" srcOrd="2" destOrd="0" presId="urn:microsoft.com/office/officeart/2008/layout/VerticalCurvedList"/>
    <dgm:cxn modelId="{A4A8155E-9390-4715-8859-2C2C0E112C86}" type="presParOf" srcId="{05538BA7-7D62-41A9-B809-05A03648B698}" destId="{01F18C52-7DC5-470A-B5FD-1E3E83990E56}" srcOrd="0" destOrd="0" presId="urn:microsoft.com/office/officeart/2008/layout/VerticalCurvedList"/>
    <dgm:cxn modelId="{BADDDCA4-8A28-40B9-AC6E-F5336EF2883E}" type="presParOf" srcId="{97AA7E39-476A-473E-92EE-D3B8022441BC}" destId="{CE297F64-058B-48D0-9EFA-AD9798249368}" srcOrd="3" destOrd="0" presId="urn:microsoft.com/office/officeart/2008/layout/VerticalCurvedList"/>
    <dgm:cxn modelId="{219AA47D-A353-4E27-91CA-98843865AC49}" type="presParOf" srcId="{97AA7E39-476A-473E-92EE-D3B8022441BC}" destId="{F30E0EB3-E58C-49CB-8DA8-D0F132777340}" srcOrd="4" destOrd="0" presId="urn:microsoft.com/office/officeart/2008/layout/VerticalCurvedList"/>
    <dgm:cxn modelId="{51715008-3D04-443E-AFF0-8AD162C1014D}" type="presParOf" srcId="{F30E0EB3-E58C-49CB-8DA8-D0F132777340}" destId="{B999A859-9572-4F2B-93C7-6589CD2029E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F5DCC9-5A1A-4B02-9C44-3D3085237653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DE6C701-75C2-4B51-BD7F-7B39E020C404}">
      <dgm:prSet phldrT="[Text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2000" dirty="0"/>
            <a:t>Local Search </a:t>
          </a:r>
        </a:p>
      </dgm:t>
    </dgm:pt>
    <dgm:pt modelId="{7BF8B63C-AB79-4D18-ADA5-CF5FF70ECCAE}" type="parTrans" cxnId="{801BBA18-9369-479D-BC70-4E12FC4BC75A}">
      <dgm:prSet/>
      <dgm:spPr/>
      <dgm:t>
        <a:bodyPr/>
        <a:lstStyle/>
        <a:p>
          <a:endParaRPr lang="en-US" sz="1200"/>
        </a:p>
      </dgm:t>
    </dgm:pt>
    <dgm:pt modelId="{2625EB26-E6DE-481D-A3D8-B48ECC5DE0DD}" type="sibTrans" cxnId="{801BBA18-9369-479D-BC70-4E12FC4BC75A}">
      <dgm:prSet/>
      <dgm:spPr/>
      <dgm:t>
        <a:bodyPr/>
        <a:lstStyle/>
        <a:p>
          <a:endParaRPr lang="en-US" sz="1200"/>
        </a:p>
      </dgm:t>
    </dgm:pt>
    <dgm:pt modelId="{7F211A00-A7A1-4367-AAFB-E053E26DC267}">
      <dgm:prSet phldrT="[Text]" custT="1"/>
      <dgm:spPr/>
      <dgm:t>
        <a:bodyPr/>
        <a:lstStyle/>
        <a:p>
          <a:r>
            <a:rPr lang="en-US" sz="2000" dirty="0"/>
            <a:t>Examples</a:t>
          </a:r>
        </a:p>
      </dgm:t>
    </dgm:pt>
    <dgm:pt modelId="{0EFED2E2-45EB-40C0-99A4-4EBF83331437}" type="parTrans" cxnId="{261C934A-1A01-4024-95D5-7C80A7D88643}">
      <dgm:prSet/>
      <dgm:spPr/>
      <dgm:t>
        <a:bodyPr/>
        <a:lstStyle/>
        <a:p>
          <a:endParaRPr lang="en-US" sz="1200"/>
        </a:p>
      </dgm:t>
    </dgm:pt>
    <dgm:pt modelId="{3CDA9497-5DFC-488D-85C5-DA92BF5CBFCC}" type="sibTrans" cxnId="{261C934A-1A01-4024-95D5-7C80A7D88643}">
      <dgm:prSet/>
      <dgm:spPr/>
      <dgm:t>
        <a:bodyPr/>
        <a:lstStyle/>
        <a:p>
          <a:endParaRPr lang="en-US" sz="1200"/>
        </a:p>
      </dgm:t>
    </dgm:pt>
    <dgm:pt modelId="{EA585E27-253A-4EA8-B2E4-C861F181D628}" type="pres">
      <dgm:prSet presAssocID="{31F5DCC9-5A1A-4B02-9C44-3D3085237653}" presName="Name0" presStyleCnt="0">
        <dgm:presLayoutVars>
          <dgm:chMax val="7"/>
          <dgm:chPref val="7"/>
          <dgm:dir/>
        </dgm:presLayoutVars>
      </dgm:prSet>
      <dgm:spPr/>
    </dgm:pt>
    <dgm:pt modelId="{97AA7E39-476A-473E-92EE-D3B8022441BC}" type="pres">
      <dgm:prSet presAssocID="{31F5DCC9-5A1A-4B02-9C44-3D3085237653}" presName="Name1" presStyleCnt="0"/>
      <dgm:spPr/>
    </dgm:pt>
    <dgm:pt modelId="{A1D134D3-ED27-42CB-ABDF-E22196462EC1}" type="pres">
      <dgm:prSet presAssocID="{31F5DCC9-5A1A-4B02-9C44-3D3085237653}" presName="cycle" presStyleCnt="0"/>
      <dgm:spPr/>
    </dgm:pt>
    <dgm:pt modelId="{8531267A-C578-47C9-AC76-3545F16B232A}" type="pres">
      <dgm:prSet presAssocID="{31F5DCC9-5A1A-4B02-9C44-3D3085237653}" presName="srcNode" presStyleLbl="node1" presStyleIdx="0" presStyleCnt="2"/>
      <dgm:spPr/>
    </dgm:pt>
    <dgm:pt modelId="{805F2304-A40B-4427-93F7-938D4858CA3E}" type="pres">
      <dgm:prSet presAssocID="{31F5DCC9-5A1A-4B02-9C44-3D3085237653}" presName="conn" presStyleLbl="parChTrans1D2" presStyleIdx="0" presStyleCnt="1"/>
      <dgm:spPr/>
    </dgm:pt>
    <dgm:pt modelId="{FA666AFD-C1A7-49BD-BB25-E5C5FF92DAAE}" type="pres">
      <dgm:prSet presAssocID="{31F5DCC9-5A1A-4B02-9C44-3D3085237653}" presName="extraNode" presStyleLbl="node1" presStyleIdx="0" presStyleCnt="2"/>
      <dgm:spPr/>
    </dgm:pt>
    <dgm:pt modelId="{4416D48A-90A9-4132-B149-BE17588B8C22}" type="pres">
      <dgm:prSet presAssocID="{31F5DCC9-5A1A-4B02-9C44-3D3085237653}" presName="dstNode" presStyleLbl="node1" presStyleIdx="0" presStyleCnt="2"/>
      <dgm:spPr/>
    </dgm:pt>
    <dgm:pt modelId="{411F8192-2646-407E-928A-72323120FF80}" type="pres">
      <dgm:prSet presAssocID="{1DE6C701-75C2-4B51-BD7F-7B39E020C404}" presName="text_1" presStyleLbl="node1" presStyleIdx="0" presStyleCnt="2">
        <dgm:presLayoutVars>
          <dgm:bulletEnabled val="1"/>
        </dgm:presLayoutVars>
      </dgm:prSet>
      <dgm:spPr/>
    </dgm:pt>
    <dgm:pt modelId="{05538BA7-7D62-41A9-B809-05A03648B698}" type="pres">
      <dgm:prSet presAssocID="{1DE6C701-75C2-4B51-BD7F-7B39E020C404}" presName="accent_1" presStyleCnt="0"/>
      <dgm:spPr/>
    </dgm:pt>
    <dgm:pt modelId="{01F18C52-7DC5-470A-B5FD-1E3E83990E56}" type="pres">
      <dgm:prSet presAssocID="{1DE6C701-75C2-4B51-BD7F-7B39E020C404}" presName="accentRepeatNode" presStyleLbl="solidFgAcc1" presStyleIdx="0" presStyleCnt="2"/>
      <dgm:spPr>
        <a:ln>
          <a:solidFill>
            <a:schemeClr val="accent2">
              <a:lumMod val="40000"/>
              <a:lumOff val="60000"/>
            </a:schemeClr>
          </a:solidFill>
        </a:ln>
      </dgm:spPr>
    </dgm:pt>
    <dgm:pt modelId="{CE297F64-058B-48D0-9EFA-AD9798249368}" type="pres">
      <dgm:prSet presAssocID="{7F211A00-A7A1-4367-AAFB-E053E26DC267}" presName="text_2" presStyleLbl="node1" presStyleIdx="1" presStyleCnt="2">
        <dgm:presLayoutVars>
          <dgm:bulletEnabled val="1"/>
        </dgm:presLayoutVars>
      </dgm:prSet>
      <dgm:spPr/>
    </dgm:pt>
    <dgm:pt modelId="{F30E0EB3-E58C-49CB-8DA8-D0F132777340}" type="pres">
      <dgm:prSet presAssocID="{7F211A00-A7A1-4367-AAFB-E053E26DC267}" presName="accent_2" presStyleCnt="0"/>
      <dgm:spPr/>
    </dgm:pt>
    <dgm:pt modelId="{B999A859-9572-4F2B-93C7-6589CD2029E2}" type="pres">
      <dgm:prSet presAssocID="{7F211A00-A7A1-4367-AAFB-E053E26DC267}" presName="accentRepeatNode" presStyleLbl="solidFgAcc1" presStyleIdx="1" presStyleCnt="2"/>
      <dgm:spPr/>
    </dgm:pt>
  </dgm:ptLst>
  <dgm:cxnLst>
    <dgm:cxn modelId="{A6A29006-97C7-403C-899D-D6A20B0989B6}" type="presOf" srcId="{31F5DCC9-5A1A-4B02-9C44-3D3085237653}" destId="{EA585E27-253A-4EA8-B2E4-C861F181D628}" srcOrd="0" destOrd="0" presId="urn:microsoft.com/office/officeart/2008/layout/VerticalCurvedList"/>
    <dgm:cxn modelId="{1DD72316-AF50-4ECC-A924-7847B9944101}" type="presOf" srcId="{2625EB26-E6DE-481D-A3D8-B48ECC5DE0DD}" destId="{805F2304-A40B-4427-93F7-938D4858CA3E}" srcOrd="0" destOrd="0" presId="urn:microsoft.com/office/officeart/2008/layout/VerticalCurvedList"/>
    <dgm:cxn modelId="{801BBA18-9369-479D-BC70-4E12FC4BC75A}" srcId="{31F5DCC9-5A1A-4B02-9C44-3D3085237653}" destId="{1DE6C701-75C2-4B51-BD7F-7B39E020C404}" srcOrd="0" destOrd="0" parTransId="{7BF8B63C-AB79-4D18-ADA5-CF5FF70ECCAE}" sibTransId="{2625EB26-E6DE-481D-A3D8-B48ECC5DE0DD}"/>
    <dgm:cxn modelId="{860CDD33-DD6B-46EA-97F4-B401E1C6987F}" type="presOf" srcId="{7F211A00-A7A1-4367-AAFB-E053E26DC267}" destId="{CE297F64-058B-48D0-9EFA-AD9798249368}" srcOrd="0" destOrd="0" presId="urn:microsoft.com/office/officeart/2008/layout/VerticalCurvedList"/>
    <dgm:cxn modelId="{261C934A-1A01-4024-95D5-7C80A7D88643}" srcId="{31F5DCC9-5A1A-4B02-9C44-3D3085237653}" destId="{7F211A00-A7A1-4367-AAFB-E053E26DC267}" srcOrd="1" destOrd="0" parTransId="{0EFED2E2-45EB-40C0-99A4-4EBF83331437}" sibTransId="{3CDA9497-5DFC-488D-85C5-DA92BF5CBFCC}"/>
    <dgm:cxn modelId="{656DDC9C-9915-41DE-AE84-F4743E6A772B}" type="presOf" srcId="{1DE6C701-75C2-4B51-BD7F-7B39E020C404}" destId="{411F8192-2646-407E-928A-72323120FF80}" srcOrd="0" destOrd="0" presId="urn:microsoft.com/office/officeart/2008/layout/VerticalCurvedList"/>
    <dgm:cxn modelId="{5D2F553B-0830-4643-AF73-79EE24C9FD89}" type="presParOf" srcId="{EA585E27-253A-4EA8-B2E4-C861F181D628}" destId="{97AA7E39-476A-473E-92EE-D3B8022441BC}" srcOrd="0" destOrd="0" presId="urn:microsoft.com/office/officeart/2008/layout/VerticalCurvedList"/>
    <dgm:cxn modelId="{2BFBA648-717B-4CD6-B2AC-588F1B3930C7}" type="presParOf" srcId="{97AA7E39-476A-473E-92EE-D3B8022441BC}" destId="{A1D134D3-ED27-42CB-ABDF-E22196462EC1}" srcOrd="0" destOrd="0" presId="urn:microsoft.com/office/officeart/2008/layout/VerticalCurvedList"/>
    <dgm:cxn modelId="{B9E56F55-1184-4830-8E69-1EE1624EB98A}" type="presParOf" srcId="{A1D134D3-ED27-42CB-ABDF-E22196462EC1}" destId="{8531267A-C578-47C9-AC76-3545F16B232A}" srcOrd="0" destOrd="0" presId="urn:microsoft.com/office/officeart/2008/layout/VerticalCurvedList"/>
    <dgm:cxn modelId="{EE730821-DDC4-4D77-8AD1-23AAF78380A2}" type="presParOf" srcId="{A1D134D3-ED27-42CB-ABDF-E22196462EC1}" destId="{805F2304-A40B-4427-93F7-938D4858CA3E}" srcOrd="1" destOrd="0" presId="urn:microsoft.com/office/officeart/2008/layout/VerticalCurvedList"/>
    <dgm:cxn modelId="{1F198318-FEE0-4C41-A4B6-D28E0CBF4689}" type="presParOf" srcId="{A1D134D3-ED27-42CB-ABDF-E22196462EC1}" destId="{FA666AFD-C1A7-49BD-BB25-E5C5FF92DAAE}" srcOrd="2" destOrd="0" presId="urn:microsoft.com/office/officeart/2008/layout/VerticalCurvedList"/>
    <dgm:cxn modelId="{FEC4A6E9-5FC0-40A8-A8DC-EE0485E831CE}" type="presParOf" srcId="{A1D134D3-ED27-42CB-ABDF-E22196462EC1}" destId="{4416D48A-90A9-4132-B149-BE17588B8C22}" srcOrd="3" destOrd="0" presId="urn:microsoft.com/office/officeart/2008/layout/VerticalCurvedList"/>
    <dgm:cxn modelId="{F0FDB174-1325-4E46-AC12-1639C99497FD}" type="presParOf" srcId="{97AA7E39-476A-473E-92EE-D3B8022441BC}" destId="{411F8192-2646-407E-928A-72323120FF80}" srcOrd="1" destOrd="0" presId="urn:microsoft.com/office/officeart/2008/layout/VerticalCurvedList"/>
    <dgm:cxn modelId="{8F03E188-073D-4D74-854B-5AD2DBA01FDA}" type="presParOf" srcId="{97AA7E39-476A-473E-92EE-D3B8022441BC}" destId="{05538BA7-7D62-41A9-B809-05A03648B698}" srcOrd="2" destOrd="0" presId="urn:microsoft.com/office/officeart/2008/layout/VerticalCurvedList"/>
    <dgm:cxn modelId="{A4A8155E-9390-4715-8859-2C2C0E112C86}" type="presParOf" srcId="{05538BA7-7D62-41A9-B809-05A03648B698}" destId="{01F18C52-7DC5-470A-B5FD-1E3E83990E56}" srcOrd="0" destOrd="0" presId="urn:microsoft.com/office/officeart/2008/layout/VerticalCurvedList"/>
    <dgm:cxn modelId="{BADDDCA4-8A28-40B9-AC6E-F5336EF2883E}" type="presParOf" srcId="{97AA7E39-476A-473E-92EE-D3B8022441BC}" destId="{CE297F64-058B-48D0-9EFA-AD9798249368}" srcOrd="3" destOrd="0" presId="urn:microsoft.com/office/officeart/2008/layout/VerticalCurvedList"/>
    <dgm:cxn modelId="{219AA47D-A353-4E27-91CA-98843865AC49}" type="presParOf" srcId="{97AA7E39-476A-473E-92EE-D3B8022441BC}" destId="{F30E0EB3-E58C-49CB-8DA8-D0F132777340}" srcOrd="4" destOrd="0" presId="urn:microsoft.com/office/officeart/2008/layout/VerticalCurvedList"/>
    <dgm:cxn modelId="{51715008-3D04-443E-AFF0-8AD162C1014D}" type="presParOf" srcId="{F30E0EB3-E58C-49CB-8DA8-D0F132777340}" destId="{B999A859-9572-4F2B-93C7-6589CD2029E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F2304-A40B-4427-93F7-938D4858CA3E}">
      <dsp:nvSpPr>
        <dsp:cNvPr id="0" name=""/>
        <dsp:cNvSpPr/>
      </dsp:nvSpPr>
      <dsp:spPr>
        <a:xfrm>
          <a:off x="-2301972" y="-357816"/>
          <a:ext cx="2764565" cy="2764565"/>
        </a:xfrm>
        <a:prstGeom prst="blockArc">
          <a:avLst>
            <a:gd name="adj1" fmla="val 18900000"/>
            <a:gd name="adj2" fmla="val 2700000"/>
            <a:gd name="adj3" fmla="val 781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F8192-2646-407E-928A-72323120FF80}">
      <dsp:nvSpPr>
        <dsp:cNvPr id="0" name=""/>
        <dsp:cNvSpPr/>
      </dsp:nvSpPr>
      <dsp:spPr>
        <a:xfrm>
          <a:off x="376645" y="292710"/>
          <a:ext cx="2508146" cy="5853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4613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Local Search </a:t>
          </a:r>
        </a:p>
      </dsp:txBody>
      <dsp:txXfrm>
        <a:off x="376645" y="292710"/>
        <a:ext cx="2508146" cy="585339"/>
      </dsp:txXfrm>
    </dsp:sp>
    <dsp:sp modelId="{01F18C52-7DC5-470A-B5FD-1E3E83990E56}">
      <dsp:nvSpPr>
        <dsp:cNvPr id="0" name=""/>
        <dsp:cNvSpPr/>
      </dsp:nvSpPr>
      <dsp:spPr>
        <a:xfrm>
          <a:off x="10808" y="219543"/>
          <a:ext cx="731673" cy="7316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297F64-058B-48D0-9EFA-AD9798249368}">
      <dsp:nvSpPr>
        <dsp:cNvPr id="0" name=""/>
        <dsp:cNvSpPr/>
      </dsp:nvSpPr>
      <dsp:spPr>
        <a:xfrm>
          <a:off x="376645" y="1170883"/>
          <a:ext cx="2508146" cy="5853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4613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Examples</a:t>
          </a:r>
        </a:p>
      </dsp:txBody>
      <dsp:txXfrm>
        <a:off x="376645" y="1170883"/>
        <a:ext cx="2508146" cy="585339"/>
      </dsp:txXfrm>
    </dsp:sp>
    <dsp:sp modelId="{B999A859-9572-4F2B-93C7-6589CD2029E2}">
      <dsp:nvSpPr>
        <dsp:cNvPr id="0" name=""/>
        <dsp:cNvSpPr/>
      </dsp:nvSpPr>
      <dsp:spPr>
        <a:xfrm>
          <a:off x="10808" y="1097715"/>
          <a:ext cx="731673" cy="7316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F2304-A40B-4427-93F7-938D4858CA3E}">
      <dsp:nvSpPr>
        <dsp:cNvPr id="0" name=""/>
        <dsp:cNvSpPr/>
      </dsp:nvSpPr>
      <dsp:spPr>
        <a:xfrm>
          <a:off x="-2301972" y="-357816"/>
          <a:ext cx="2764565" cy="2764565"/>
        </a:xfrm>
        <a:prstGeom prst="blockArc">
          <a:avLst>
            <a:gd name="adj1" fmla="val 18900000"/>
            <a:gd name="adj2" fmla="val 2700000"/>
            <a:gd name="adj3" fmla="val 781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F8192-2646-407E-928A-72323120FF80}">
      <dsp:nvSpPr>
        <dsp:cNvPr id="0" name=""/>
        <dsp:cNvSpPr/>
      </dsp:nvSpPr>
      <dsp:spPr>
        <a:xfrm>
          <a:off x="376645" y="292710"/>
          <a:ext cx="2508146" cy="5853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4613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Local Search </a:t>
          </a:r>
        </a:p>
      </dsp:txBody>
      <dsp:txXfrm>
        <a:off x="376645" y="292710"/>
        <a:ext cx="2508146" cy="585339"/>
      </dsp:txXfrm>
    </dsp:sp>
    <dsp:sp modelId="{01F18C52-7DC5-470A-B5FD-1E3E83990E56}">
      <dsp:nvSpPr>
        <dsp:cNvPr id="0" name=""/>
        <dsp:cNvSpPr/>
      </dsp:nvSpPr>
      <dsp:spPr>
        <a:xfrm>
          <a:off x="10808" y="219543"/>
          <a:ext cx="731673" cy="7316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297F64-058B-48D0-9EFA-AD9798249368}">
      <dsp:nvSpPr>
        <dsp:cNvPr id="0" name=""/>
        <dsp:cNvSpPr/>
      </dsp:nvSpPr>
      <dsp:spPr>
        <a:xfrm>
          <a:off x="376645" y="1170883"/>
          <a:ext cx="2508146" cy="585339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4613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Examples</a:t>
          </a:r>
        </a:p>
      </dsp:txBody>
      <dsp:txXfrm>
        <a:off x="376645" y="1170883"/>
        <a:ext cx="2508146" cy="585339"/>
      </dsp:txXfrm>
    </dsp:sp>
    <dsp:sp modelId="{B999A859-9572-4F2B-93C7-6589CD2029E2}">
      <dsp:nvSpPr>
        <dsp:cNvPr id="0" name=""/>
        <dsp:cNvSpPr/>
      </dsp:nvSpPr>
      <dsp:spPr>
        <a:xfrm>
          <a:off x="10808" y="1097715"/>
          <a:ext cx="731673" cy="7316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F2304-A40B-4427-93F7-938D4858CA3E}">
      <dsp:nvSpPr>
        <dsp:cNvPr id="0" name=""/>
        <dsp:cNvSpPr/>
      </dsp:nvSpPr>
      <dsp:spPr>
        <a:xfrm>
          <a:off x="-2301972" y="-357816"/>
          <a:ext cx="2764565" cy="2764565"/>
        </a:xfrm>
        <a:prstGeom prst="blockArc">
          <a:avLst>
            <a:gd name="adj1" fmla="val 18900000"/>
            <a:gd name="adj2" fmla="val 2700000"/>
            <a:gd name="adj3" fmla="val 781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F8192-2646-407E-928A-72323120FF80}">
      <dsp:nvSpPr>
        <dsp:cNvPr id="0" name=""/>
        <dsp:cNvSpPr/>
      </dsp:nvSpPr>
      <dsp:spPr>
        <a:xfrm>
          <a:off x="376645" y="292710"/>
          <a:ext cx="2508146" cy="585339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4613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Local Search </a:t>
          </a:r>
        </a:p>
      </dsp:txBody>
      <dsp:txXfrm>
        <a:off x="376645" y="292710"/>
        <a:ext cx="2508146" cy="585339"/>
      </dsp:txXfrm>
    </dsp:sp>
    <dsp:sp modelId="{01F18C52-7DC5-470A-B5FD-1E3E83990E56}">
      <dsp:nvSpPr>
        <dsp:cNvPr id="0" name=""/>
        <dsp:cNvSpPr/>
      </dsp:nvSpPr>
      <dsp:spPr>
        <a:xfrm>
          <a:off x="10808" y="219543"/>
          <a:ext cx="731673" cy="7316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297F64-058B-48D0-9EFA-AD9798249368}">
      <dsp:nvSpPr>
        <dsp:cNvPr id="0" name=""/>
        <dsp:cNvSpPr/>
      </dsp:nvSpPr>
      <dsp:spPr>
        <a:xfrm>
          <a:off x="376645" y="1170883"/>
          <a:ext cx="2508146" cy="5853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4613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Examples</a:t>
          </a:r>
        </a:p>
      </dsp:txBody>
      <dsp:txXfrm>
        <a:off x="376645" y="1170883"/>
        <a:ext cx="2508146" cy="585339"/>
      </dsp:txXfrm>
    </dsp:sp>
    <dsp:sp modelId="{B999A859-9572-4F2B-93C7-6589CD2029E2}">
      <dsp:nvSpPr>
        <dsp:cNvPr id="0" name=""/>
        <dsp:cNvSpPr/>
      </dsp:nvSpPr>
      <dsp:spPr>
        <a:xfrm>
          <a:off x="10808" y="1097715"/>
          <a:ext cx="731673" cy="73167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CCED1-9AA7-4F61-B1AC-68CEF53BED8F}" type="datetimeFigureOut">
              <a:rPr lang="en-US" smtClean="0"/>
              <a:t>5/15/22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15D69C-0094-4260-837A-53B2E87B5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99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AD141-171C-4003-8BAE-3B0BCF0D6B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12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7263A-FE21-475F-8623-DAFD58D0F7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62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7263A-FE21-475F-8623-DAFD58D0F7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73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7263A-FE21-475F-8623-DAFD58D0F71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3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5D69C-0094-4260-837A-53B2E87B57F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18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84286" y="71245"/>
            <a:ext cx="1041527" cy="403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rgbClr val="006EB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LM Sans 17"/>
                <a:cs typeface="LM Sans 17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rgbClr val="006EB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rgbClr val="006EB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1235" y="231697"/>
            <a:ext cx="3227628" cy="782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1" i="0">
                <a:solidFill>
                  <a:srgbClr val="006EB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4" y="1032485"/>
            <a:ext cx="3915511" cy="1493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tx1"/>
                </a:solidFill>
                <a:latin typeface="LM Sans 17"/>
                <a:cs typeface="LM Sans 17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3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notesSlide" Target="../notesSlides/notesSlide4.xml"/><Relationship Id="rId7" Type="http://schemas.openxmlformats.org/officeDocument/2006/relationships/diagramColors" Target="../diagrams/colors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Saif Hassan\Desktop\SIBA_Logo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1" b="14905"/>
          <a:stretch/>
        </p:blipFill>
        <p:spPr bwMode="auto">
          <a:xfrm>
            <a:off x="2058421" y="2339975"/>
            <a:ext cx="491630" cy="35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6249" y="227100"/>
            <a:ext cx="3528835" cy="778803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1361440" marR="5080" indent="-1349375" algn="ctr">
              <a:lnSpc>
                <a:spcPct val="101699"/>
              </a:lnSpc>
              <a:spcBef>
                <a:spcPts val="75"/>
              </a:spcBef>
            </a:pPr>
            <a:r>
              <a:rPr lang="en-US" b="1" spc="-15" dirty="0">
                <a:latin typeface="Arial"/>
                <a:cs typeface="Arial"/>
              </a:rPr>
              <a:t>Binary Search Trees:</a:t>
            </a:r>
            <a:br>
              <a:rPr lang="en-US" b="1" spc="-15" dirty="0">
                <a:latin typeface="Arial"/>
                <a:cs typeface="Arial"/>
              </a:rPr>
            </a:br>
            <a:r>
              <a:rPr lang="en-US" spc="-15" dirty="0"/>
              <a:t>Introduction</a:t>
            </a:r>
            <a:endParaRPr b="1" spc="-15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3104" y="1279850"/>
            <a:ext cx="2682240" cy="86690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lang="en-US" sz="1700" dirty="0">
                <a:latin typeface="LM Sans 17"/>
                <a:cs typeface="LM Sans 17"/>
              </a:rPr>
              <a:t>Saif Hassan</a:t>
            </a:r>
            <a:endParaRPr sz="1700" dirty="0">
              <a:latin typeface="LM Sans 17"/>
              <a:cs typeface="LM Sans 17"/>
            </a:endParaRPr>
          </a:p>
          <a:p>
            <a:pPr marL="12700" marR="5080" algn="ctr">
              <a:lnSpc>
                <a:spcPts val="1100"/>
              </a:lnSpc>
              <a:spcBef>
                <a:spcPts val="1195"/>
              </a:spcBef>
            </a:pPr>
            <a:r>
              <a:rPr sz="1000" spc="-10" dirty="0">
                <a:latin typeface="LM Sans 10"/>
                <a:cs typeface="LM Sans 10"/>
              </a:rPr>
              <a:t>Department </a:t>
            </a:r>
            <a:r>
              <a:rPr sz="1000" spc="-5" dirty="0">
                <a:latin typeface="LM Sans 10"/>
                <a:cs typeface="LM Sans 10"/>
              </a:rPr>
              <a:t>of </a:t>
            </a:r>
            <a:r>
              <a:rPr sz="1000" spc="-10" dirty="0">
                <a:latin typeface="LM Sans 10"/>
                <a:cs typeface="LM Sans 10"/>
              </a:rPr>
              <a:t>Computer </a:t>
            </a:r>
            <a:r>
              <a:rPr sz="1000" spc="-5" dirty="0">
                <a:latin typeface="LM Sans 10"/>
                <a:cs typeface="LM Sans 10"/>
              </a:rPr>
              <a:t>Science</a:t>
            </a:r>
            <a:endParaRPr lang="en-US" sz="1000" spc="-5" dirty="0">
              <a:latin typeface="LM Sans 10"/>
              <a:cs typeface="LM Sans 10"/>
            </a:endParaRPr>
          </a:p>
          <a:p>
            <a:pPr marL="12700" marR="5080" algn="ctr">
              <a:lnSpc>
                <a:spcPts val="1100"/>
              </a:lnSpc>
              <a:spcBef>
                <a:spcPts val="1195"/>
              </a:spcBef>
            </a:pPr>
            <a:r>
              <a:rPr lang="en-US" sz="1000" spc="-5" dirty="0" err="1">
                <a:latin typeface="LM Sans 10"/>
                <a:cs typeface="LM Sans 10"/>
              </a:rPr>
              <a:t>Sukkur</a:t>
            </a:r>
            <a:r>
              <a:rPr lang="en-US" sz="1000" spc="-5" dirty="0">
                <a:latin typeface="LM Sans 10"/>
                <a:cs typeface="LM Sans 10"/>
              </a:rPr>
              <a:t> IBA University</a:t>
            </a:r>
            <a:endParaRPr sz="1000" dirty="0">
              <a:latin typeface="LM Sans 10"/>
              <a:cs typeface="LM Sans 1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3389" y="2719566"/>
            <a:ext cx="3401695" cy="293029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5"/>
              </a:spcBef>
            </a:pPr>
            <a:r>
              <a:rPr sz="1700" b="1" spc="90" dirty="0">
                <a:solidFill>
                  <a:srgbClr val="006EB8"/>
                </a:solidFill>
                <a:latin typeface="Arial"/>
                <a:cs typeface="Arial"/>
              </a:rPr>
              <a:t>Data</a:t>
            </a:r>
            <a:r>
              <a:rPr sz="1700" b="1" spc="180" dirty="0">
                <a:solidFill>
                  <a:srgbClr val="006EB8"/>
                </a:solidFill>
                <a:latin typeface="Arial"/>
                <a:cs typeface="Arial"/>
              </a:rPr>
              <a:t> </a:t>
            </a:r>
            <a:r>
              <a:rPr sz="1700" b="1" spc="-5" dirty="0">
                <a:solidFill>
                  <a:srgbClr val="006EB8"/>
                </a:solidFill>
                <a:latin typeface="Arial"/>
                <a:cs typeface="Arial"/>
              </a:rPr>
              <a:t>Structures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18E13C-3C26-4A84-BFA1-102289CD3D49}"/>
              </a:ext>
            </a:extLst>
          </p:cNvPr>
          <p:cNvSpPr txBox="1"/>
          <p:nvPr/>
        </p:nvSpPr>
        <p:spPr>
          <a:xfrm>
            <a:off x="0" y="3260695"/>
            <a:ext cx="222528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spc="90" dirty="0">
                <a:latin typeface="Arial"/>
                <a:cs typeface="Arial"/>
              </a:rPr>
              <a:t>Ref: Data </a:t>
            </a:r>
            <a:r>
              <a:rPr lang="en-US" sz="600" b="1" spc="-5" dirty="0">
                <a:latin typeface="Arial"/>
                <a:cs typeface="Arial"/>
              </a:rPr>
              <a:t>Structures and</a:t>
            </a:r>
            <a:r>
              <a:rPr lang="en-US" sz="600" b="1" spc="-30" dirty="0">
                <a:latin typeface="Arial"/>
                <a:cs typeface="Arial"/>
              </a:rPr>
              <a:t> </a:t>
            </a:r>
            <a:r>
              <a:rPr lang="en-US" sz="600" b="1" dirty="0">
                <a:latin typeface="Arial"/>
                <a:cs typeface="Arial"/>
              </a:rPr>
              <a:t>Algorithms Coursera Slides</a:t>
            </a:r>
            <a:endParaRPr lang="en-US" sz="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0240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4286" y="71245"/>
            <a:ext cx="103886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195" dirty="0">
                <a:latin typeface="Trebuchet MS"/>
                <a:cs typeface="Trebuchet MS"/>
              </a:rPr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964158" y="625233"/>
            <a:ext cx="2679700" cy="393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84286" y="71245"/>
            <a:ext cx="103886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195" dirty="0">
                <a:solidFill>
                  <a:srgbClr val="006EB8"/>
                </a:solidFill>
                <a:latin typeface="Trebuchet MS"/>
                <a:cs typeface="Trebuchet MS"/>
              </a:rPr>
              <a:t>Example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4158" y="625233"/>
            <a:ext cx="2679700" cy="393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1247566"/>
            <a:ext cx="2567356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35" dirty="0">
                <a:latin typeface="Times New Roman"/>
                <a:cs typeface="Times New Roman"/>
              </a:rPr>
              <a:t>RangeSearch</a:t>
            </a:r>
            <a:r>
              <a:rPr sz="1700" spc="35" dirty="0">
                <a:latin typeface="UKIJ Esliye Chiwer"/>
                <a:cs typeface="UKIJ Esliye Chiwer"/>
              </a:rPr>
              <a:t>(</a:t>
            </a:r>
            <a:r>
              <a:rPr sz="1700" spc="35" dirty="0">
                <a:latin typeface="LM Sans 17"/>
                <a:cs typeface="LM Sans 17"/>
              </a:rPr>
              <a:t>5</a:t>
            </a:r>
            <a:r>
              <a:rPr sz="1700" i="1" spc="35" dirty="0">
                <a:latin typeface="LM Sans 12"/>
                <a:cs typeface="LM Sans 12"/>
              </a:rPr>
              <a:t>,</a:t>
            </a:r>
            <a:r>
              <a:rPr sz="1700" i="1" spc="-315" dirty="0">
                <a:latin typeface="LM Sans 12"/>
                <a:cs typeface="LM Sans 12"/>
              </a:rPr>
              <a:t> </a:t>
            </a:r>
            <a:r>
              <a:rPr sz="1700" spc="5" dirty="0">
                <a:latin typeface="LM Sans 17"/>
                <a:cs typeface="LM Sans 17"/>
              </a:rPr>
              <a:t>12</a:t>
            </a:r>
            <a:r>
              <a:rPr sz="1700" spc="5" dirty="0">
                <a:latin typeface="UKIJ Esliye Chiwer"/>
                <a:cs typeface="UKIJ Esliye Chiwer"/>
              </a:rPr>
              <a:t>)</a:t>
            </a:r>
            <a:endParaRPr sz="1700" dirty="0">
              <a:latin typeface="UKIJ Esliye Chiwer"/>
              <a:cs typeface="UKIJ Esliye Chiwe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64158" y="1727657"/>
            <a:ext cx="2679700" cy="393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4286" y="71245"/>
            <a:ext cx="103886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195" dirty="0">
                <a:latin typeface="Trebuchet MS"/>
                <a:cs typeface="Trebuchet MS"/>
              </a:rPr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964158" y="625233"/>
            <a:ext cx="2679700" cy="393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1247566"/>
            <a:ext cx="2872156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35" dirty="0">
                <a:latin typeface="Times New Roman"/>
                <a:cs typeface="Times New Roman"/>
              </a:rPr>
              <a:t>RangeSearch</a:t>
            </a:r>
            <a:r>
              <a:rPr sz="1700" spc="35" dirty="0">
                <a:latin typeface="UKIJ Esliye Chiwer"/>
                <a:cs typeface="UKIJ Esliye Chiwer"/>
              </a:rPr>
              <a:t>(</a:t>
            </a:r>
            <a:r>
              <a:rPr sz="1700" spc="35" dirty="0">
                <a:latin typeface="LM Sans 17"/>
                <a:cs typeface="LM Sans 17"/>
              </a:rPr>
              <a:t>5</a:t>
            </a:r>
            <a:r>
              <a:rPr sz="1700" i="1" spc="35" dirty="0">
                <a:latin typeface="LM Sans 12"/>
                <a:cs typeface="LM Sans 12"/>
              </a:rPr>
              <a:t>,</a:t>
            </a:r>
            <a:r>
              <a:rPr sz="1700" i="1" spc="-315" dirty="0">
                <a:latin typeface="LM Sans 12"/>
                <a:cs typeface="LM Sans 12"/>
              </a:rPr>
              <a:t> </a:t>
            </a:r>
            <a:r>
              <a:rPr sz="1700" spc="5" dirty="0">
                <a:latin typeface="LM Sans 17"/>
                <a:cs typeface="LM Sans 17"/>
              </a:rPr>
              <a:t>12</a:t>
            </a:r>
            <a:r>
              <a:rPr sz="1700" spc="5" dirty="0">
                <a:latin typeface="UKIJ Esliye Chiwer"/>
                <a:cs typeface="UKIJ Esliye Chiwer"/>
              </a:rPr>
              <a:t>)</a:t>
            </a:r>
            <a:endParaRPr sz="1700" dirty="0">
              <a:latin typeface="UKIJ Esliye Chiwer"/>
              <a:cs typeface="UKIJ Esliye Chiwe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64158" y="1727657"/>
            <a:ext cx="2679700" cy="393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7294" y="2349990"/>
            <a:ext cx="204343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75" dirty="0">
                <a:latin typeface="Times New Roman"/>
                <a:cs typeface="Times New Roman"/>
              </a:rPr>
              <a:t>NearestNeighbors</a:t>
            </a:r>
            <a:r>
              <a:rPr sz="1700" spc="75" dirty="0">
                <a:latin typeface="UKIJ Esliye Chiwer"/>
                <a:cs typeface="UKIJ Esliye Chiwer"/>
              </a:rPr>
              <a:t>(</a:t>
            </a:r>
            <a:r>
              <a:rPr sz="1700" spc="75" dirty="0">
                <a:latin typeface="LM Sans 17"/>
                <a:cs typeface="LM Sans 17"/>
              </a:rPr>
              <a:t>3</a:t>
            </a:r>
            <a:r>
              <a:rPr sz="1700" spc="75" dirty="0">
                <a:latin typeface="UKIJ Esliye Chiwer"/>
                <a:cs typeface="UKIJ Esliye Chiwer"/>
              </a:rPr>
              <a:t>)</a:t>
            </a:r>
            <a:endParaRPr sz="1700">
              <a:latin typeface="UKIJ Esliye Chiwer"/>
              <a:cs typeface="UKIJ Esliye Chiwe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64158" y="2830068"/>
            <a:ext cx="2679700" cy="393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8794" y="71245"/>
            <a:ext cx="296989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150" dirty="0">
                <a:latin typeface="Trebuchet MS"/>
                <a:cs typeface="Trebuchet MS"/>
              </a:rPr>
              <a:t>Dynamic </a:t>
            </a:r>
            <a:r>
              <a:rPr b="0" spc="-110" dirty="0">
                <a:latin typeface="Trebuchet MS"/>
                <a:cs typeface="Trebuchet MS"/>
              </a:rPr>
              <a:t>Data</a:t>
            </a:r>
            <a:r>
              <a:rPr b="0" spc="140" dirty="0">
                <a:latin typeface="Trebuchet MS"/>
                <a:cs typeface="Trebuchet MS"/>
              </a:rPr>
              <a:t> </a:t>
            </a:r>
            <a:r>
              <a:rPr b="0" spc="-170" dirty="0">
                <a:latin typeface="Trebuchet MS"/>
                <a:cs typeface="Trebuchet MS"/>
              </a:rPr>
              <a:t>Structure</a:t>
            </a:r>
          </a:p>
        </p:txBody>
      </p:sp>
      <p:sp>
        <p:nvSpPr>
          <p:cNvPr id="3" name="object 3"/>
          <p:cNvSpPr/>
          <p:nvPr/>
        </p:nvSpPr>
        <p:spPr>
          <a:xfrm>
            <a:off x="566712" y="178040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12" y="2096706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347294" y="1032485"/>
            <a:ext cx="4167556" cy="149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3660">
              <a:lnSpc>
                <a:spcPct val="107400"/>
              </a:lnSpc>
              <a:spcBef>
                <a:spcPts val="95"/>
              </a:spcBef>
            </a:pPr>
            <a:r>
              <a:rPr spc="-15" dirty="0"/>
              <a:t>We </a:t>
            </a:r>
            <a:r>
              <a:rPr dirty="0"/>
              <a:t>would also </a:t>
            </a:r>
            <a:r>
              <a:rPr spc="-10" dirty="0"/>
              <a:t>like </a:t>
            </a:r>
            <a:r>
              <a:rPr spc="5" dirty="0"/>
              <a:t>to </a:t>
            </a:r>
            <a:r>
              <a:rPr spc="25" dirty="0"/>
              <a:t>be </a:t>
            </a:r>
            <a:r>
              <a:rPr dirty="0"/>
              <a:t>able </a:t>
            </a:r>
            <a:r>
              <a:rPr spc="5" dirty="0"/>
              <a:t>to </a:t>
            </a:r>
            <a:r>
              <a:rPr spc="10" dirty="0"/>
              <a:t>modify </a:t>
            </a:r>
            <a:r>
              <a:rPr dirty="0"/>
              <a:t>the  </a:t>
            </a:r>
            <a:r>
              <a:rPr spc="5" dirty="0"/>
              <a:t>data structure as </a:t>
            </a:r>
            <a:r>
              <a:rPr spc="-15" dirty="0"/>
              <a:t>we</a:t>
            </a:r>
            <a:r>
              <a:rPr spc="-5" dirty="0"/>
              <a:t> </a:t>
            </a:r>
            <a:r>
              <a:rPr spc="5" dirty="0"/>
              <a:t>go.</a:t>
            </a:r>
          </a:p>
          <a:p>
            <a:pPr marL="413384" marR="5080">
              <a:lnSpc>
                <a:spcPct val="114799"/>
              </a:lnSpc>
              <a:spcBef>
                <a:spcPts val="150"/>
              </a:spcBef>
            </a:pPr>
            <a:r>
              <a:rPr spc="160" dirty="0">
                <a:solidFill>
                  <a:srgbClr val="006EB8"/>
                </a:solidFill>
                <a:latin typeface="Times New Roman"/>
                <a:cs typeface="Times New Roman"/>
              </a:rPr>
              <a:t>Insert</a:t>
            </a:r>
            <a:r>
              <a:rPr spc="160" dirty="0">
                <a:solidFill>
                  <a:srgbClr val="006EB8"/>
                </a:solidFill>
                <a:latin typeface="UKIJ Esliye Chiwer"/>
                <a:cs typeface="UKIJ Esliye Chiwer"/>
              </a:rPr>
              <a:t>(</a:t>
            </a:r>
            <a:r>
              <a:rPr i="1" spc="160" dirty="0">
                <a:solidFill>
                  <a:srgbClr val="006EB8"/>
                </a:solidFill>
                <a:latin typeface="LM Sans 17"/>
                <a:cs typeface="LM Sans 17"/>
              </a:rPr>
              <a:t>x</a:t>
            </a:r>
            <a:r>
              <a:rPr i="1" spc="-385" dirty="0">
                <a:solidFill>
                  <a:srgbClr val="006EB8"/>
                </a:solidFill>
                <a:latin typeface="LM Sans 17"/>
                <a:cs typeface="LM Sans 17"/>
              </a:rPr>
              <a:t> </a:t>
            </a:r>
            <a:r>
              <a:rPr spc="5" dirty="0">
                <a:solidFill>
                  <a:srgbClr val="006EB8"/>
                </a:solidFill>
                <a:latin typeface="UKIJ Esliye Chiwer"/>
                <a:cs typeface="UKIJ Esliye Chiwer"/>
              </a:rPr>
              <a:t>)</a:t>
            </a:r>
            <a:r>
              <a:rPr spc="5" dirty="0"/>
              <a:t>:</a:t>
            </a:r>
            <a:r>
              <a:rPr spc="180" dirty="0"/>
              <a:t> </a:t>
            </a:r>
            <a:r>
              <a:rPr spc="-5" dirty="0"/>
              <a:t>Adds </a:t>
            </a:r>
            <a:r>
              <a:rPr spc="5" dirty="0"/>
              <a:t>a</a:t>
            </a:r>
            <a:r>
              <a:rPr lang="en-US" spc="5" dirty="0"/>
              <a:t>n</a:t>
            </a:r>
            <a:r>
              <a:rPr dirty="0"/>
              <a:t> </a:t>
            </a:r>
            <a:r>
              <a:rPr spc="5" dirty="0"/>
              <a:t>element</a:t>
            </a:r>
            <a:r>
              <a:rPr dirty="0"/>
              <a:t> </a:t>
            </a:r>
            <a:r>
              <a:rPr spc="5" dirty="0"/>
              <a:t>with</a:t>
            </a:r>
            <a:r>
              <a:rPr dirty="0"/>
              <a:t> </a:t>
            </a:r>
            <a:r>
              <a:rPr spc="-10" dirty="0"/>
              <a:t>key</a:t>
            </a:r>
            <a:r>
              <a:rPr spc="-5" dirty="0"/>
              <a:t> </a:t>
            </a:r>
            <a:r>
              <a:rPr i="1" spc="5" dirty="0">
                <a:latin typeface="LM Sans 17"/>
                <a:cs typeface="LM Sans 17"/>
              </a:rPr>
              <a:t>x</a:t>
            </a:r>
            <a:r>
              <a:rPr i="1" spc="-385" dirty="0">
                <a:latin typeface="LM Sans 17"/>
                <a:cs typeface="LM Sans 17"/>
              </a:rPr>
              <a:t> </a:t>
            </a:r>
            <a:r>
              <a:rPr spc="5" dirty="0"/>
              <a:t>.  </a:t>
            </a:r>
            <a:r>
              <a:rPr spc="90" dirty="0">
                <a:solidFill>
                  <a:srgbClr val="006EB8"/>
                </a:solidFill>
                <a:latin typeface="Times New Roman"/>
                <a:cs typeface="Times New Roman"/>
              </a:rPr>
              <a:t>Delete</a:t>
            </a:r>
            <a:r>
              <a:rPr spc="90" dirty="0">
                <a:solidFill>
                  <a:srgbClr val="006EB8"/>
                </a:solidFill>
                <a:latin typeface="UKIJ Esliye Chiwer"/>
                <a:cs typeface="UKIJ Esliye Chiwer"/>
              </a:rPr>
              <a:t>(</a:t>
            </a:r>
            <a:r>
              <a:rPr i="1" spc="90" dirty="0">
                <a:solidFill>
                  <a:srgbClr val="006EB8"/>
                </a:solidFill>
                <a:latin typeface="LM Sans 17"/>
                <a:cs typeface="LM Sans 17"/>
              </a:rPr>
              <a:t>x </a:t>
            </a:r>
            <a:r>
              <a:rPr spc="5" dirty="0">
                <a:solidFill>
                  <a:srgbClr val="006EB8"/>
                </a:solidFill>
                <a:latin typeface="UKIJ Esliye Chiwer"/>
                <a:cs typeface="UKIJ Esliye Chiwer"/>
              </a:rPr>
              <a:t>)</a:t>
            </a:r>
            <a:r>
              <a:rPr spc="5" dirty="0"/>
              <a:t>: </a:t>
            </a:r>
            <a:r>
              <a:rPr spc="10" dirty="0"/>
              <a:t>Removes </a:t>
            </a:r>
            <a:r>
              <a:rPr spc="5" dirty="0"/>
              <a:t>the element with  </a:t>
            </a:r>
            <a:r>
              <a:rPr spc="-10" dirty="0"/>
              <a:t>key </a:t>
            </a:r>
            <a:r>
              <a:rPr i="1" spc="5" dirty="0">
                <a:latin typeface="LM Sans 17"/>
                <a:cs typeface="LM Sans 17"/>
              </a:rPr>
              <a:t>x</a:t>
            </a:r>
            <a:r>
              <a:rPr i="1" spc="-370" dirty="0">
                <a:latin typeface="LM Sans 17"/>
                <a:cs typeface="LM Sans 17"/>
              </a:rPr>
              <a:t> </a:t>
            </a:r>
            <a:r>
              <a:rPr spc="5" dirty="0"/>
              <a:t>.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4286" y="71245"/>
            <a:ext cx="103886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195" dirty="0">
                <a:latin typeface="Trebuchet MS"/>
                <a:cs typeface="Trebuchet MS"/>
              </a:rPr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964158" y="625233"/>
            <a:ext cx="2679700" cy="393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84286" y="71245"/>
            <a:ext cx="103886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195" dirty="0">
                <a:solidFill>
                  <a:srgbClr val="006EB8"/>
                </a:solidFill>
                <a:latin typeface="Trebuchet MS"/>
                <a:cs typeface="Trebuchet MS"/>
              </a:rPr>
              <a:t>Example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4158" y="625233"/>
            <a:ext cx="2679700" cy="393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1247566"/>
            <a:ext cx="94615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210" dirty="0">
                <a:latin typeface="Times New Roman"/>
                <a:cs typeface="Times New Roman"/>
              </a:rPr>
              <a:t>Insert</a:t>
            </a:r>
            <a:r>
              <a:rPr sz="1700" spc="5" dirty="0">
                <a:latin typeface="UKIJ Esliye Chiwer"/>
                <a:cs typeface="UKIJ Esliye Chiwer"/>
              </a:rPr>
              <a:t>(</a:t>
            </a:r>
            <a:r>
              <a:rPr sz="1700" spc="10" dirty="0">
                <a:latin typeface="LM Sans 17"/>
                <a:cs typeface="LM Sans 17"/>
              </a:rPr>
              <a:t>3</a:t>
            </a:r>
            <a:r>
              <a:rPr sz="1700" spc="5" dirty="0">
                <a:latin typeface="UKIJ Esliye Chiwer"/>
                <a:cs typeface="UKIJ Esliye Chiwer"/>
              </a:rPr>
              <a:t>)</a:t>
            </a:r>
            <a:endParaRPr sz="1700">
              <a:latin typeface="UKIJ Esliye Chiwer"/>
              <a:cs typeface="UKIJ Esliye Chiwe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3658" y="1727657"/>
            <a:ext cx="3060700" cy="393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4286" y="71245"/>
            <a:ext cx="103886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195" dirty="0">
                <a:latin typeface="Trebuchet MS"/>
                <a:cs typeface="Trebuchet MS"/>
              </a:rPr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964158" y="625233"/>
            <a:ext cx="2679700" cy="393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7294" y="1247566"/>
            <a:ext cx="94615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210" dirty="0">
                <a:latin typeface="Times New Roman"/>
                <a:cs typeface="Times New Roman"/>
              </a:rPr>
              <a:t>Insert</a:t>
            </a:r>
            <a:r>
              <a:rPr sz="1700" spc="5" dirty="0">
                <a:latin typeface="UKIJ Esliye Chiwer"/>
                <a:cs typeface="UKIJ Esliye Chiwer"/>
              </a:rPr>
              <a:t>(</a:t>
            </a:r>
            <a:r>
              <a:rPr sz="1700" spc="10" dirty="0">
                <a:latin typeface="LM Sans 17"/>
                <a:cs typeface="LM Sans 17"/>
              </a:rPr>
              <a:t>3</a:t>
            </a:r>
            <a:r>
              <a:rPr sz="1700" spc="5" dirty="0">
                <a:latin typeface="UKIJ Esliye Chiwer"/>
                <a:cs typeface="UKIJ Esliye Chiwer"/>
              </a:rPr>
              <a:t>)</a:t>
            </a:r>
            <a:endParaRPr sz="1700">
              <a:latin typeface="UKIJ Esliye Chiwer"/>
              <a:cs typeface="UKIJ Esliye Chiwe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3658" y="1727657"/>
            <a:ext cx="3060700" cy="393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7294" y="2349990"/>
            <a:ext cx="1576756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114" dirty="0">
                <a:latin typeface="Times New Roman"/>
                <a:cs typeface="Times New Roman"/>
              </a:rPr>
              <a:t>Delete</a:t>
            </a:r>
            <a:r>
              <a:rPr sz="1700" spc="5" dirty="0">
                <a:latin typeface="UKIJ Esliye Chiwer"/>
                <a:cs typeface="UKIJ Esliye Chiwer"/>
              </a:rPr>
              <a:t>(</a:t>
            </a:r>
            <a:r>
              <a:rPr sz="1700" spc="10" dirty="0">
                <a:latin typeface="LM Sans 17"/>
                <a:cs typeface="LM Sans 17"/>
              </a:rPr>
              <a:t>10</a:t>
            </a:r>
            <a:r>
              <a:rPr sz="1700" spc="5" dirty="0">
                <a:latin typeface="UKIJ Esliye Chiwer"/>
                <a:cs typeface="UKIJ Esliye Chiwer"/>
              </a:rPr>
              <a:t>)</a:t>
            </a:r>
            <a:endParaRPr sz="1700" dirty="0">
              <a:latin typeface="UKIJ Esliye Chiwer"/>
              <a:cs typeface="UKIJ Esliye Chiwer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64158" y="2830068"/>
            <a:ext cx="2679700" cy="393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2452" y="71245"/>
            <a:ext cx="1023619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180" dirty="0">
                <a:latin typeface="Trebuchet MS"/>
                <a:cs typeface="Trebuchet MS"/>
              </a:rPr>
              <a:t>Problem</a:t>
            </a:r>
          </a:p>
        </p:txBody>
      </p:sp>
      <p:sp>
        <p:nvSpPr>
          <p:cNvPr id="3" name="object 3"/>
          <p:cNvSpPr/>
          <p:nvPr/>
        </p:nvSpPr>
        <p:spPr>
          <a:xfrm>
            <a:off x="566712" y="1254328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6712" y="1570647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6712" y="1886953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6712" y="2203272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6712" y="2519578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6712" y="2835897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6712" y="3152216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47294" y="506439"/>
            <a:ext cx="4262806" cy="2796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dirty="0">
                <a:latin typeface="LM Sans 17"/>
                <a:cs typeface="LM Sans 17"/>
              </a:rPr>
              <a:t>If </a:t>
            </a:r>
            <a:r>
              <a:rPr sz="1700" spc="5" dirty="0">
                <a:latin typeface="LM Sans 17"/>
                <a:cs typeface="LM Sans 17"/>
              </a:rPr>
              <a:t>an </a:t>
            </a:r>
            <a:r>
              <a:rPr sz="1700" spc="-5" dirty="0">
                <a:latin typeface="LM Sans 17"/>
                <a:cs typeface="LM Sans 17"/>
              </a:rPr>
              <a:t>empty </a:t>
            </a:r>
            <a:r>
              <a:rPr sz="1700" spc="5" dirty="0">
                <a:latin typeface="LM Sans 17"/>
                <a:cs typeface="LM Sans 17"/>
              </a:rPr>
              <a:t>data structure </a:t>
            </a:r>
            <a:r>
              <a:rPr sz="1700" dirty="0">
                <a:latin typeface="LM Sans 17"/>
                <a:cs typeface="LM Sans 17"/>
              </a:rPr>
              <a:t>is </a:t>
            </a:r>
            <a:r>
              <a:rPr sz="1700" spc="5" dirty="0">
                <a:latin typeface="LM Sans 17"/>
                <a:cs typeface="LM Sans 17"/>
              </a:rPr>
              <a:t>given </a:t>
            </a:r>
            <a:r>
              <a:rPr sz="1700" dirty="0">
                <a:latin typeface="LM Sans 17"/>
                <a:cs typeface="LM Sans 17"/>
              </a:rPr>
              <a:t>these  </a:t>
            </a:r>
            <a:r>
              <a:rPr sz="1700" spc="5" dirty="0">
                <a:latin typeface="LM Sans 17"/>
                <a:cs typeface="LM Sans 17"/>
              </a:rPr>
              <a:t>commands what </a:t>
            </a:r>
            <a:r>
              <a:rPr sz="1700" spc="15" dirty="0">
                <a:latin typeface="LM Sans 17"/>
                <a:cs typeface="LM Sans 17"/>
              </a:rPr>
              <a:t>does </a:t>
            </a:r>
            <a:r>
              <a:rPr sz="1700" dirty="0">
                <a:latin typeface="LM Sans 17"/>
                <a:cs typeface="LM Sans 17"/>
              </a:rPr>
              <a:t>it </a:t>
            </a:r>
            <a:r>
              <a:rPr sz="1700" spc="5" dirty="0">
                <a:latin typeface="LM Sans 17"/>
                <a:cs typeface="LM Sans 17"/>
              </a:rPr>
              <a:t>output at the</a:t>
            </a:r>
            <a:r>
              <a:rPr sz="1700" spc="-10" dirty="0">
                <a:latin typeface="LM Sans 17"/>
                <a:cs typeface="LM Sans 17"/>
              </a:rPr>
              <a:t> </a:t>
            </a:r>
            <a:r>
              <a:rPr sz="1700" dirty="0">
                <a:latin typeface="LM Sans 17"/>
                <a:cs typeface="LM Sans 17"/>
              </a:rPr>
              <a:t>end?</a:t>
            </a:r>
          </a:p>
          <a:p>
            <a:pPr marL="413384" marR="2307590">
              <a:lnSpc>
                <a:spcPct val="122100"/>
              </a:lnSpc>
            </a:pPr>
            <a:r>
              <a:rPr sz="1700" spc="145" dirty="0">
                <a:latin typeface="Times New Roman"/>
                <a:cs typeface="Times New Roman"/>
              </a:rPr>
              <a:t>Insert</a:t>
            </a:r>
            <a:r>
              <a:rPr sz="1700" spc="145" dirty="0">
                <a:latin typeface="UKIJ Esliye Chiwer"/>
                <a:cs typeface="UKIJ Esliye Chiwer"/>
              </a:rPr>
              <a:t>(</a:t>
            </a:r>
            <a:r>
              <a:rPr sz="1700" spc="145" dirty="0">
                <a:latin typeface="LM Sans 17"/>
                <a:cs typeface="LM Sans 17"/>
              </a:rPr>
              <a:t>3</a:t>
            </a:r>
            <a:r>
              <a:rPr sz="1700" spc="145" dirty="0">
                <a:latin typeface="UKIJ Esliye Chiwer"/>
                <a:cs typeface="UKIJ Esliye Chiwer"/>
              </a:rPr>
              <a:t>)  </a:t>
            </a:r>
            <a:r>
              <a:rPr sz="1700" spc="145" dirty="0">
                <a:latin typeface="Times New Roman"/>
                <a:cs typeface="Times New Roman"/>
              </a:rPr>
              <a:t>Insert</a:t>
            </a:r>
            <a:r>
              <a:rPr sz="1700" spc="145" dirty="0">
                <a:latin typeface="UKIJ Esliye Chiwer"/>
                <a:cs typeface="UKIJ Esliye Chiwer"/>
              </a:rPr>
              <a:t>(</a:t>
            </a:r>
            <a:r>
              <a:rPr sz="1700" spc="145" dirty="0">
                <a:latin typeface="LM Sans 17"/>
                <a:cs typeface="LM Sans 17"/>
              </a:rPr>
              <a:t>8</a:t>
            </a:r>
            <a:r>
              <a:rPr sz="1700" spc="145" dirty="0">
                <a:latin typeface="UKIJ Esliye Chiwer"/>
                <a:cs typeface="UKIJ Esliye Chiwer"/>
              </a:rPr>
              <a:t>)  </a:t>
            </a:r>
            <a:r>
              <a:rPr sz="1700" spc="145" dirty="0">
                <a:latin typeface="Times New Roman"/>
                <a:cs typeface="Times New Roman"/>
              </a:rPr>
              <a:t>Insert</a:t>
            </a:r>
            <a:r>
              <a:rPr sz="1700" spc="145" dirty="0">
                <a:latin typeface="UKIJ Esliye Chiwer"/>
                <a:cs typeface="UKIJ Esliye Chiwer"/>
              </a:rPr>
              <a:t>(</a:t>
            </a:r>
            <a:r>
              <a:rPr sz="1700" spc="145" dirty="0">
                <a:latin typeface="LM Sans 17"/>
                <a:cs typeface="LM Sans 17"/>
              </a:rPr>
              <a:t>5</a:t>
            </a:r>
            <a:r>
              <a:rPr sz="1700" spc="145" dirty="0">
                <a:latin typeface="UKIJ Esliye Chiwer"/>
                <a:cs typeface="UKIJ Esliye Chiwer"/>
              </a:rPr>
              <a:t>)  </a:t>
            </a:r>
            <a:r>
              <a:rPr sz="1700" spc="210" dirty="0">
                <a:latin typeface="Times New Roman"/>
                <a:cs typeface="Times New Roman"/>
              </a:rPr>
              <a:t>Insert</a:t>
            </a:r>
            <a:r>
              <a:rPr sz="1700" spc="5" dirty="0">
                <a:latin typeface="UKIJ Esliye Chiwer"/>
                <a:cs typeface="UKIJ Esliye Chiwer"/>
              </a:rPr>
              <a:t>(</a:t>
            </a:r>
            <a:r>
              <a:rPr sz="1700" spc="10" dirty="0">
                <a:latin typeface="LM Sans 17"/>
                <a:cs typeface="LM Sans 17"/>
              </a:rPr>
              <a:t>10</a:t>
            </a:r>
            <a:r>
              <a:rPr sz="1700" spc="5" dirty="0">
                <a:latin typeface="UKIJ Esliye Chiwer"/>
                <a:cs typeface="UKIJ Esliye Chiwer"/>
              </a:rPr>
              <a:t>)  </a:t>
            </a:r>
            <a:r>
              <a:rPr sz="1700" spc="80" dirty="0">
                <a:latin typeface="Times New Roman"/>
                <a:cs typeface="Times New Roman"/>
              </a:rPr>
              <a:t>Delete</a:t>
            </a:r>
            <a:r>
              <a:rPr sz="1700" spc="80" dirty="0">
                <a:latin typeface="UKIJ Esliye Chiwer"/>
                <a:cs typeface="UKIJ Esliye Chiwer"/>
              </a:rPr>
              <a:t>(</a:t>
            </a:r>
            <a:r>
              <a:rPr sz="1700" spc="80" dirty="0">
                <a:latin typeface="LM Sans 17"/>
                <a:cs typeface="LM Sans 17"/>
              </a:rPr>
              <a:t>8</a:t>
            </a:r>
            <a:r>
              <a:rPr sz="1700" spc="80" dirty="0">
                <a:latin typeface="UKIJ Esliye Chiwer"/>
                <a:cs typeface="UKIJ Esliye Chiwer"/>
              </a:rPr>
              <a:t>)  </a:t>
            </a:r>
            <a:r>
              <a:rPr sz="1700" spc="210" dirty="0">
                <a:latin typeface="Times New Roman"/>
                <a:cs typeface="Times New Roman"/>
              </a:rPr>
              <a:t>Insert</a:t>
            </a:r>
            <a:r>
              <a:rPr sz="1700" spc="5" dirty="0">
                <a:latin typeface="UKIJ Esliye Chiwer"/>
                <a:cs typeface="UKIJ Esliye Chiwer"/>
              </a:rPr>
              <a:t>(</a:t>
            </a:r>
            <a:r>
              <a:rPr sz="1700" spc="10" dirty="0">
                <a:latin typeface="LM Sans 17"/>
                <a:cs typeface="LM Sans 17"/>
              </a:rPr>
              <a:t>12</a:t>
            </a:r>
            <a:r>
              <a:rPr sz="1700" spc="5" dirty="0">
                <a:latin typeface="UKIJ Esliye Chiwer"/>
                <a:cs typeface="UKIJ Esliye Chiwer"/>
              </a:rPr>
              <a:t>)</a:t>
            </a:r>
            <a:endParaRPr sz="1700" dirty="0">
              <a:latin typeface="UKIJ Esliye Chiwer"/>
              <a:cs typeface="UKIJ Esliye Chiwer"/>
            </a:endParaRPr>
          </a:p>
          <a:p>
            <a:pPr marL="413384">
              <a:lnSpc>
                <a:spcPct val="100000"/>
              </a:lnSpc>
              <a:spcBef>
                <a:spcPts val="450"/>
              </a:spcBef>
            </a:pPr>
            <a:r>
              <a:rPr sz="1700" spc="75" dirty="0">
                <a:latin typeface="Times New Roman"/>
                <a:cs typeface="Times New Roman"/>
              </a:rPr>
              <a:t>NearestNeighbors</a:t>
            </a:r>
            <a:r>
              <a:rPr sz="1700" spc="75" dirty="0">
                <a:latin typeface="UKIJ Esliye Chiwer"/>
                <a:cs typeface="UKIJ Esliye Chiwer"/>
              </a:rPr>
              <a:t>(</a:t>
            </a:r>
            <a:r>
              <a:rPr sz="1700" spc="75" dirty="0">
                <a:latin typeface="LM Sans 17"/>
                <a:cs typeface="LM Sans 17"/>
              </a:rPr>
              <a:t>7</a:t>
            </a:r>
            <a:r>
              <a:rPr sz="1700" spc="75" dirty="0">
                <a:latin typeface="UKIJ Esliye Chiwer"/>
                <a:cs typeface="UKIJ Esliye Chiwer"/>
              </a:rPr>
              <a:t>)</a:t>
            </a:r>
            <a:endParaRPr sz="1700" dirty="0">
              <a:latin typeface="UKIJ Esliye Chiwer"/>
              <a:cs typeface="UKIJ Esliye Chiwer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9432" y="71245"/>
            <a:ext cx="88900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125" dirty="0">
                <a:latin typeface="Trebuchet MS"/>
                <a:cs typeface="Trebuchet MS"/>
              </a:rPr>
              <a:t>Ans</a:t>
            </a:r>
            <a:r>
              <a:rPr b="0" spc="-235" dirty="0">
                <a:latin typeface="Trebuchet MS"/>
                <a:cs typeface="Trebuchet MS"/>
              </a:rPr>
              <a:t>w</a:t>
            </a:r>
            <a:r>
              <a:rPr b="0" spc="-260" dirty="0">
                <a:latin typeface="Trebuchet MS"/>
                <a:cs typeface="Trebuchet MS"/>
              </a:rPr>
              <a:t>er</a:t>
            </a:r>
          </a:p>
        </p:txBody>
      </p:sp>
      <p:sp>
        <p:nvSpPr>
          <p:cNvPr id="3" name="object 3"/>
          <p:cNvSpPr/>
          <p:nvPr/>
        </p:nvSpPr>
        <p:spPr>
          <a:xfrm>
            <a:off x="865733" y="1440180"/>
            <a:ext cx="2876550" cy="590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6556" y="71245"/>
            <a:ext cx="67500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130" dirty="0">
                <a:latin typeface="Trebuchet MS"/>
                <a:cs typeface="Trebuchet MS"/>
              </a:rPr>
              <a:t>Arr</a:t>
            </a:r>
            <a:r>
              <a:rPr b="0" spc="-204" dirty="0">
                <a:latin typeface="Trebuchet MS"/>
                <a:cs typeface="Trebuchet MS"/>
              </a:rPr>
              <a:t>a</a:t>
            </a:r>
            <a:r>
              <a:rPr b="0" spc="-170" dirty="0">
                <a:latin typeface="Trebuchet MS"/>
                <a:cs typeface="Trebuchet MS"/>
              </a:rPr>
              <a:t>y</a:t>
            </a:r>
          </a:p>
        </p:txBody>
      </p:sp>
      <p:sp>
        <p:nvSpPr>
          <p:cNvPr id="3" name="object 3"/>
          <p:cNvSpPr/>
          <p:nvPr/>
        </p:nvSpPr>
        <p:spPr>
          <a:xfrm>
            <a:off x="566712" y="66755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8385" y="530308"/>
            <a:ext cx="128968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40" dirty="0">
                <a:latin typeface="Times New Roman"/>
                <a:cs typeface="Times New Roman"/>
              </a:rPr>
              <a:t>RangeSearch</a:t>
            </a:r>
            <a:r>
              <a:rPr sz="1700" spc="40" dirty="0">
                <a:latin typeface="LM Sans 17"/>
                <a:cs typeface="LM Sans 17"/>
              </a:rPr>
              <a:t>: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57955" y="530308"/>
            <a:ext cx="70294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i="1" spc="50" dirty="0">
                <a:latin typeface="LM Sans 17"/>
                <a:cs typeface="LM Sans 17"/>
              </a:rPr>
              <a:t>O</a:t>
            </a:r>
            <a:r>
              <a:rPr sz="1700" spc="50" dirty="0">
                <a:latin typeface="UKIJ Esliye Chiwer"/>
                <a:cs typeface="UKIJ Esliye Chiwer"/>
              </a:rPr>
              <a:t>(</a:t>
            </a:r>
            <a:r>
              <a:rPr sz="1700" i="1" spc="50" dirty="0">
                <a:latin typeface="LM Sans 17"/>
                <a:cs typeface="LM Sans 17"/>
              </a:rPr>
              <a:t>n</a:t>
            </a:r>
            <a:r>
              <a:rPr sz="1700" spc="50" dirty="0">
                <a:latin typeface="UKIJ Esliye Chiwer"/>
                <a:cs typeface="UKIJ Esliye Chiwer"/>
              </a:rPr>
              <a:t>)</a:t>
            </a:r>
            <a:r>
              <a:rPr sz="1700" spc="-15" dirty="0">
                <a:latin typeface="UKIJ Esliye Chiwer"/>
                <a:cs typeface="UKIJ Esliye Chiwer"/>
              </a:rPr>
              <a:t> </a:t>
            </a:r>
            <a:r>
              <a:rPr sz="1700" i="1" spc="15" dirty="0">
                <a:solidFill>
                  <a:srgbClr val="FF0000"/>
                </a:solidFill>
                <a:latin typeface="LM Roman Demi 10"/>
                <a:cs typeface="LM Roman Demi 10"/>
              </a:rPr>
              <a:t>×</a:t>
            </a:r>
            <a:endParaRPr sz="1700">
              <a:latin typeface="LM Roman Demi 10"/>
              <a:cs typeface="LM Roman Demi 1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3658" y="2498953"/>
            <a:ext cx="2679700" cy="393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051" y="130175"/>
            <a:ext cx="1219200" cy="377026"/>
          </a:xfrm>
        </p:spPr>
        <p:txBody>
          <a:bodyPr/>
          <a:lstStyle/>
          <a:p>
            <a:r>
              <a:rPr lang="en-US" b="0" dirty="0"/>
              <a:t>Agenda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45144789"/>
              </p:ext>
            </p:extLst>
          </p:nvPr>
        </p:nvGraphicFramePr>
        <p:xfrm>
          <a:off x="323850" y="739775"/>
          <a:ext cx="2895600" cy="2048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6" name="Curved Connector 5"/>
          <p:cNvCxnSpPr/>
          <p:nvPr/>
        </p:nvCxnSpPr>
        <p:spPr>
          <a:xfrm rot="10800000">
            <a:off x="3359150" y="1349375"/>
            <a:ext cx="609600" cy="127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Curved Connector 6"/>
          <p:cNvCxnSpPr/>
          <p:nvPr/>
        </p:nvCxnSpPr>
        <p:spPr>
          <a:xfrm rot="10800000">
            <a:off x="3359150" y="2187575"/>
            <a:ext cx="609600" cy="127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69251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8385" y="0"/>
            <a:ext cx="1892935" cy="1148080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1230630">
              <a:lnSpc>
                <a:spcPct val="100000"/>
              </a:lnSpc>
              <a:spcBef>
                <a:spcPts val="1050"/>
              </a:spcBef>
            </a:pPr>
            <a:r>
              <a:rPr b="0" spc="-130" dirty="0">
                <a:latin typeface="Trebuchet MS"/>
                <a:cs typeface="Trebuchet MS"/>
              </a:rPr>
              <a:t>Arr</a:t>
            </a:r>
            <a:r>
              <a:rPr b="0" spc="-204" dirty="0">
                <a:latin typeface="Trebuchet MS"/>
                <a:cs typeface="Trebuchet MS"/>
              </a:rPr>
              <a:t>a</a:t>
            </a:r>
            <a:r>
              <a:rPr b="0" spc="-170" dirty="0">
                <a:latin typeface="Trebuchet MS"/>
                <a:cs typeface="Trebuchet MS"/>
              </a:rPr>
              <a:t>y</a:t>
            </a:r>
          </a:p>
          <a:p>
            <a:pPr marL="12700" marR="59690">
              <a:lnSpc>
                <a:spcPct val="109500"/>
              </a:lnSpc>
              <a:spcBef>
                <a:spcPts val="475"/>
              </a:spcBef>
            </a:pPr>
            <a:r>
              <a:rPr sz="1700" b="0" spc="40" dirty="0">
                <a:solidFill>
                  <a:srgbClr val="000000"/>
                </a:solidFill>
                <a:latin typeface="Times New Roman"/>
                <a:cs typeface="Times New Roman"/>
              </a:rPr>
              <a:t>RangeSearch</a:t>
            </a:r>
            <a:r>
              <a:rPr sz="1700" b="0" spc="40" dirty="0">
                <a:solidFill>
                  <a:srgbClr val="000000"/>
                </a:solidFill>
                <a:latin typeface="LM Sans 17"/>
                <a:cs typeface="LM Sans 17"/>
              </a:rPr>
              <a:t>:  </a:t>
            </a:r>
            <a:r>
              <a:rPr sz="1700" b="0" spc="85" dirty="0">
                <a:solidFill>
                  <a:srgbClr val="000000"/>
                </a:solidFill>
                <a:latin typeface="Times New Roman"/>
                <a:cs typeface="Times New Roman"/>
              </a:rPr>
              <a:t>NearestNeighbo</a:t>
            </a:r>
            <a:r>
              <a:rPr sz="1700" b="0" spc="65" dirty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sz="1700" b="0" spc="195" dirty="0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sz="1700" b="0" spc="5" dirty="0">
                <a:solidFill>
                  <a:srgbClr val="000000"/>
                </a:solidFill>
                <a:latin typeface="LM Sans 17"/>
                <a:cs typeface="LM Sans 17"/>
              </a:rPr>
              <a:t>: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6712" y="66755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57955" y="508966"/>
            <a:ext cx="702945" cy="59309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700" i="1" spc="50" dirty="0">
                <a:latin typeface="LM Sans 17"/>
                <a:cs typeface="LM Sans 17"/>
              </a:rPr>
              <a:t>O</a:t>
            </a:r>
            <a:r>
              <a:rPr sz="1700" spc="50" dirty="0">
                <a:latin typeface="UKIJ Esliye Chiwer"/>
                <a:cs typeface="UKIJ Esliye Chiwer"/>
              </a:rPr>
              <a:t>(</a:t>
            </a:r>
            <a:r>
              <a:rPr sz="1700" i="1" spc="50" dirty="0">
                <a:latin typeface="LM Sans 17"/>
                <a:cs typeface="LM Sans 17"/>
              </a:rPr>
              <a:t>n</a:t>
            </a:r>
            <a:r>
              <a:rPr sz="1700" spc="50" dirty="0">
                <a:latin typeface="UKIJ Esliye Chiwer"/>
                <a:cs typeface="UKIJ Esliye Chiwer"/>
              </a:rPr>
              <a:t>)</a:t>
            </a:r>
            <a:r>
              <a:rPr sz="1700" spc="-30" dirty="0">
                <a:latin typeface="UKIJ Esliye Chiwer"/>
                <a:cs typeface="UKIJ Esliye Chiwer"/>
              </a:rPr>
              <a:t> </a:t>
            </a:r>
            <a:r>
              <a:rPr sz="1700" i="1" spc="15" dirty="0">
                <a:solidFill>
                  <a:srgbClr val="FF0000"/>
                </a:solidFill>
                <a:latin typeface="LM Roman Demi 10"/>
                <a:cs typeface="LM Roman Demi 10"/>
              </a:rPr>
              <a:t>×</a:t>
            </a:r>
            <a:endParaRPr sz="1700">
              <a:latin typeface="LM Roman Demi 10"/>
              <a:cs typeface="LM Roman Demi 10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700" i="1" spc="50" dirty="0">
                <a:latin typeface="LM Sans 17"/>
                <a:cs typeface="LM Sans 17"/>
              </a:rPr>
              <a:t>O</a:t>
            </a:r>
            <a:r>
              <a:rPr sz="1700" spc="50" dirty="0">
                <a:latin typeface="UKIJ Esliye Chiwer"/>
                <a:cs typeface="UKIJ Esliye Chiwer"/>
              </a:rPr>
              <a:t>(</a:t>
            </a:r>
            <a:r>
              <a:rPr sz="1700" i="1" spc="50" dirty="0">
                <a:latin typeface="LM Sans 17"/>
                <a:cs typeface="LM Sans 17"/>
              </a:rPr>
              <a:t>n</a:t>
            </a:r>
            <a:r>
              <a:rPr sz="1700" spc="50" dirty="0">
                <a:latin typeface="UKIJ Esliye Chiwer"/>
                <a:cs typeface="UKIJ Esliye Chiwer"/>
              </a:rPr>
              <a:t>)</a:t>
            </a:r>
            <a:r>
              <a:rPr sz="1700" spc="-30" dirty="0">
                <a:latin typeface="UKIJ Esliye Chiwer"/>
                <a:cs typeface="UKIJ Esliye Chiwer"/>
              </a:rPr>
              <a:t> </a:t>
            </a:r>
            <a:r>
              <a:rPr sz="1700" i="1" spc="15" dirty="0">
                <a:solidFill>
                  <a:srgbClr val="FF0000"/>
                </a:solidFill>
                <a:latin typeface="LM Roman Demi 10"/>
                <a:cs typeface="LM Roman Demi 10"/>
              </a:rPr>
              <a:t>×</a:t>
            </a:r>
            <a:endParaRPr sz="1700">
              <a:latin typeface="LM Roman Demi 10"/>
              <a:cs typeface="LM Roman Demi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6712" y="951255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3658" y="2498953"/>
            <a:ext cx="2679700" cy="393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8385" y="0"/>
            <a:ext cx="1892935" cy="1431925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1230630">
              <a:lnSpc>
                <a:spcPct val="100000"/>
              </a:lnSpc>
              <a:spcBef>
                <a:spcPts val="1050"/>
              </a:spcBef>
            </a:pPr>
            <a:r>
              <a:rPr b="0" spc="-130" dirty="0">
                <a:latin typeface="Trebuchet MS"/>
                <a:cs typeface="Trebuchet MS"/>
              </a:rPr>
              <a:t>Arr</a:t>
            </a:r>
            <a:r>
              <a:rPr b="0" spc="-204" dirty="0">
                <a:latin typeface="Trebuchet MS"/>
                <a:cs typeface="Trebuchet MS"/>
              </a:rPr>
              <a:t>a</a:t>
            </a:r>
            <a:r>
              <a:rPr b="0" spc="-170" dirty="0">
                <a:latin typeface="Trebuchet MS"/>
                <a:cs typeface="Trebuchet MS"/>
              </a:rPr>
              <a:t>y</a:t>
            </a:r>
          </a:p>
          <a:p>
            <a:pPr marL="12700" marR="59690">
              <a:lnSpc>
                <a:spcPct val="109500"/>
              </a:lnSpc>
              <a:spcBef>
                <a:spcPts val="475"/>
              </a:spcBef>
            </a:pPr>
            <a:r>
              <a:rPr sz="1700" b="0" spc="40" dirty="0">
                <a:solidFill>
                  <a:srgbClr val="000000"/>
                </a:solidFill>
                <a:latin typeface="Times New Roman"/>
                <a:cs typeface="Times New Roman"/>
              </a:rPr>
              <a:t>RangeSearch</a:t>
            </a:r>
            <a:r>
              <a:rPr sz="1700" b="0" spc="40" dirty="0">
                <a:solidFill>
                  <a:srgbClr val="000000"/>
                </a:solidFill>
                <a:latin typeface="LM Sans 17"/>
                <a:cs typeface="LM Sans 17"/>
              </a:rPr>
              <a:t>:  </a:t>
            </a:r>
            <a:r>
              <a:rPr sz="1700" b="0" spc="85" dirty="0">
                <a:solidFill>
                  <a:srgbClr val="000000"/>
                </a:solidFill>
                <a:latin typeface="Times New Roman"/>
                <a:cs typeface="Times New Roman"/>
              </a:rPr>
              <a:t>NearestNeighbo</a:t>
            </a:r>
            <a:r>
              <a:rPr sz="1700" b="0" spc="65" dirty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sz="1700" b="0" spc="195" dirty="0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sz="1700" b="0" spc="5" dirty="0">
                <a:solidFill>
                  <a:srgbClr val="000000"/>
                </a:solidFill>
                <a:latin typeface="LM Sans 17"/>
                <a:cs typeface="LM Sans 17"/>
              </a:rPr>
              <a:t>:  </a:t>
            </a:r>
            <a:r>
              <a:rPr sz="1700" b="0" spc="180" dirty="0">
                <a:solidFill>
                  <a:srgbClr val="000000"/>
                </a:solidFill>
                <a:latin typeface="Times New Roman"/>
                <a:cs typeface="Times New Roman"/>
              </a:rPr>
              <a:t>Insert</a:t>
            </a:r>
            <a:r>
              <a:rPr sz="1700" b="0" spc="180" dirty="0">
                <a:solidFill>
                  <a:srgbClr val="000000"/>
                </a:solidFill>
                <a:latin typeface="LM Sans 17"/>
                <a:cs typeface="LM Sans 17"/>
              </a:rPr>
              <a:t>: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6712" y="66755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57955" y="530308"/>
            <a:ext cx="70294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i="1" spc="50" dirty="0">
                <a:latin typeface="LM Sans 17"/>
                <a:cs typeface="LM Sans 17"/>
              </a:rPr>
              <a:t>O</a:t>
            </a:r>
            <a:r>
              <a:rPr sz="1700" spc="50" dirty="0">
                <a:latin typeface="UKIJ Esliye Chiwer"/>
                <a:cs typeface="UKIJ Esliye Chiwer"/>
              </a:rPr>
              <a:t>(</a:t>
            </a:r>
            <a:r>
              <a:rPr sz="1700" i="1" spc="50" dirty="0">
                <a:latin typeface="LM Sans 17"/>
                <a:cs typeface="LM Sans 17"/>
              </a:rPr>
              <a:t>n</a:t>
            </a:r>
            <a:r>
              <a:rPr sz="1700" spc="50" dirty="0">
                <a:latin typeface="UKIJ Esliye Chiwer"/>
                <a:cs typeface="UKIJ Esliye Chiwer"/>
              </a:rPr>
              <a:t>)</a:t>
            </a:r>
            <a:r>
              <a:rPr sz="1700" spc="-15" dirty="0">
                <a:latin typeface="UKIJ Esliye Chiwer"/>
                <a:cs typeface="UKIJ Esliye Chiwer"/>
              </a:rPr>
              <a:t> </a:t>
            </a:r>
            <a:r>
              <a:rPr sz="1700" i="1" spc="15" dirty="0">
                <a:solidFill>
                  <a:srgbClr val="FF0000"/>
                </a:solidFill>
                <a:latin typeface="LM Roman Demi 10"/>
                <a:cs typeface="LM Roman Demi 10"/>
              </a:rPr>
              <a:t>×</a:t>
            </a:r>
            <a:endParaRPr sz="1700">
              <a:latin typeface="LM Roman Demi 10"/>
              <a:cs typeface="LM Roman Demi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6712" y="951255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57955" y="814014"/>
            <a:ext cx="70294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i="1" spc="50" dirty="0">
                <a:latin typeface="LM Sans 17"/>
                <a:cs typeface="LM Sans 17"/>
              </a:rPr>
              <a:t>O</a:t>
            </a:r>
            <a:r>
              <a:rPr sz="1700" spc="50" dirty="0">
                <a:latin typeface="UKIJ Esliye Chiwer"/>
                <a:cs typeface="UKIJ Esliye Chiwer"/>
              </a:rPr>
              <a:t>(</a:t>
            </a:r>
            <a:r>
              <a:rPr sz="1700" i="1" spc="50" dirty="0">
                <a:latin typeface="LM Sans 17"/>
                <a:cs typeface="LM Sans 17"/>
              </a:rPr>
              <a:t>n</a:t>
            </a:r>
            <a:r>
              <a:rPr sz="1700" spc="50" dirty="0">
                <a:latin typeface="UKIJ Esliye Chiwer"/>
                <a:cs typeface="UKIJ Esliye Chiwer"/>
              </a:rPr>
              <a:t>)</a:t>
            </a:r>
            <a:r>
              <a:rPr sz="1700" spc="-15" dirty="0">
                <a:latin typeface="UKIJ Esliye Chiwer"/>
                <a:cs typeface="UKIJ Esliye Chiwer"/>
              </a:rPr>
              <a:t> </a:t>
            </a:r>
            <a:r>
              <a:rPr sz="1700" i="1" spc="15" dirty="0">
                <a:solidFill>
                  <a:srgbClr val="FF0000"/>
                </a:solidFill>
                <a:latin typeface="LM Roman Demi 10"/>
                <a:cs typeface="LM Roman Demi 10"/>
              </a:rPr>
              <a:t>×</a:t>
            </a:r>
            <a:endParaRPr sz="1700">
              <a:latin typeface="LM Roman Demi 10"/>
              <a:cs typeface="LM Roman Demi 1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6712" y="1234973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53536" y="1097732"/>
            <a:ext cx="70739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i="1" spc="40" dirty="0">
                <a:latin typeface="LM Sans 17"/>
                <a:cs typeface="LM Sans 17"/>
              </a:rPr>
              <a:t>O</a:t>
            </a:r>
            <a:r>
              <a:rPr sz="1700" spc="40" dirty="0">
                <a:latin typeface="UKIJ Esliye Chiwer"/>
                <a:cs typeface="UKIJ Esliye Chiwer"/>
              </a:rPr>
              <a:t>(</a:t>
            </a:r>
            <a:r>
              <a:rPr sz="1700" spc="40" dirty="0">
                <a:latin typeface="LM Sans 17"/>
                <a:cs typeface="LM Sans 17"/>
              </a:rPr>
              <a:t>1</a:t>
            </a:r>
            <a:r>
              <a:rPr sz="1700" spc="40" dirty="0">
                <a:latin typeface="UKIJ Esliye Chiwer"/>
                <a:cs typeface="UKIJ Esliye Chiwer"/>
              </a:rPr>
              <a:t>)</a:t>
            </a:r>
            <a:r>
              <a:rPr sz="1700" spc="-10" dirty="0">
                <a:latin typeface="UKIJ Esliye Chiwer"/>
                <a:cs typeface="UKIJ Esliye Chiwer"/>
              </a:rPr>
              <a:t> </a:t>
            </a:r>
            <a:r>
              <a:rPr sz="1700" spc="204" dirty="0">
                <a:solidFill>
                  <a:srgbClr val="00FF00"/>
                </a:solidFill>
                <a:latin typeface="MathJax_AMS"/>
                <a:cs typeface="MathJax_AMS"/>
              </a:rPr>
              <a:t>C</a:t>
            </a:r>
            <a:endParaRPr sz="1700">
              <a:latin typeface="MathJax_AMS"/>
              <a:cs typeface="MathJax_A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73658" y="1876653"/>
            <a:ext cx="3060700" cy="101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6556" y="71245"/>
            <a:ext cx="67500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130" dirty="0">
                <a:latin typeface="Trebuchet MS"/>
                <a:cs typeface="Trebuchet MS"/>
              </a:rPr>
              <a:t>Arr</a:t>
            </a:r>
            <a:r>
              <a:rPr b="0" spc="-204" dirty="0">
                <a:latin typeface="Trebuchet MS"/>
                <a:cs typeface="Trebuchet MS"/>
              </a:rPr>
              <a:t>a</a:t>
            </a:r>
            <a:r>
              <a:rPr b="0" spc="-170" dirty="0">
                <a:latin typeface="Trebuchet MS"/>
                <a:cs typeface="Trebuchet MS"/>
              </a:rPr>
              <a:t>y</a:t>
            </a:r>
          </a:p>
        </p:txBody>
      </p:sp>
      <p:sp>
        <p:nvSpPr>
          <p:cNvPr id="3" name="object 3"/>
          <p:cNvSpPr/>
          <p:nvPr/>
        </p:nvSpPr>
        <p:spPr>
          <a:xfrm>
            <a:off x="566712" y="66755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8385" y="508966"/>
            <a:ext cx="1837689" cy="1160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9500"/>
              </a:lnSpc>
              <a:spcBef>
                <a:spcPts val="95"/>
              </a:spcBef>
            </a:pPr>
            <a:r>
              <a:rPr sz="1700" spc="40" dirty="0">
                <a:latin typeface="Times New Roman"/>
                <a:cs typeface="Times New Roman"/>
              </a:rPr>
              <a:t>RangeSearch</a:t>
            </a:r>
            <a:r>
              <a:rPr sz="1700" spc="40" dirty="0">
                <a:latin typeface="LM Sans 17"/>
                <a:cs typeface="LM Sans 17"/>
              </a:rPr>
              <a:t>:  </a:t>
            </a:r>
            <a:r>
              <a:rPr sz="1700" spc="85" dirty="0">
                <a:latin typeface="Times New Roman"/>
                <a:cs typeface="Times New Roman"/>
              </a:rPr>
              <a:t>NearestNeighbo</a:t>
            </a:r>
            <a:r>
              <a:rPr sz="1700" spc="65" dirty="0">
                <a:latin typeface="Times New Roman"/>
                <a:cs typeface="Times New Roman"/>
              </a:rPr>
              <a:t>r</a:t>
            </a:r>
            <a:r>
              <a:rPr sz="1700" spc="195" dirty="0">
                <a:latin typeface="Times New Roman"/>
                <a:cs typeface="Times New Roman"/>
              </a:rPr>
              <a:t>s</a:t>
            </a:r>
            <a:r>
              <a:rPr sz="1700" spc="5" dirty="0">
                <a:latin typeface="LM Sans 17"/>
                <a:cs typeface="LM Sans 17"/>
              </a:rPr>
              <a:t>:  </a:t>
            </a:r>
            <a:r>
              <a:rPr sz="1700" spc="180" dirty="0">
                <a:latin typeface="Times New Roman"/>
                <a:cs typeface="Times New Roman"/>
              </a:rPr>
              <a:t>Insert</a:t>
            </a:r>
            <a:r>
              <a:rPr sz="1700" spc="180" dirty="0">
                <a:latin typeface="LM Sans 17"/>
                <a:cs typeface="LM Sans 17"/>
              </a:rPr>
              <a:t>:</a:t>
            </a:r>
            <a:endParaRPr sz="1700">
              <a:latin typeface="LM Sans 17"/>
              <a:cs typeface="LM Sans 17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700" spc="100" dirty="0">
                <a:latin typeface="Times New Roman"/>
                <a:cs typeface="Times New Roman"/>
              </a:rPr>
              <a:t>Delete</a:t>
            </a:r>
            <a:r>
              <a:rPr sz="1700" spc="100" dirty="0">
                <a:latin typeface="LM Sans 17"/>
                <a:cs typeface="LM Sans 17"/>
              </a:rPr>
              <a:t>: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57955" y="530308"/>
            <a:ext cx="70294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i="1" spc="50" dirty="0">
                <a:latin typeface="LM Sans 17"/>
                <a:cs typeface="LM Sans 17"/>
              </a:rPr>
              <a:t>O</a:t>
            </a:r>
            <a:r>
              <a:rPr sz="1700" spc="50" dirty="0">
                <a:latin typeface="UKIJ Esliye Chiwer"/>
                <a:cs typeface="UKIJ Esliye Chiwer"/>
              </a:rPr>
              <a:t>(</a:t>
            </a:r>
            <a:r>
              <a:rPr sz="1700" i="1" spc="50" dirty="0">
                <a:latin typeface="LM Sans 17"/>
                <a:cs typeface="LM Sans 17"/>
              </a:rPr>
              <a:t>n</a:t>
            </a:r>
            <a:r>
              <a:rPr sz="1700" spc="50" dirty="0">
                <a:latin typeface="UKIJ Esliye Chiwer"/>
                <a:cs typeface="UKIJ Esliye Chiwer"/>
              </a:rPr>
              <a:t>)</a:t>
            </a:r>
            <a:r>
              <a:rPr sz="1700" spc="-15" dirty="0">
                <a:latin typeface="UKIJ Esliye Chiwer"/>
                <a:cs typeface="UKIJ Esliye Chiwer"/>
              </a:rPr>
              <a:t> </a:t>
            </a:r>
            <a:r>
              <a:rPr sz="1700" i="1" spc="15" dirty="0">
                <a:solidFill>
                  <a:srgbClr val="FF0000"/>
                </a:solidFill>
                <a:latin typeface="LM Roman Demi 10"/>
                <a:cs typeface="LM Roman Demi 10"/>
              </a:rPr>
              <a:t>×</a:t>
            </a:r>
            <a:endParaRPr sz="1700">
              <a:latin typeface="LM Roman Demi 10"/>
              <a:cs typeface="LM Roman Demi 1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6712" y="951255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57955" y="814014"/>
            <a:ext cx="70294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i="1" spc="50" dirty="0">
                <a:latin typeface="LM Sans 17"/>
                <a:cs typeface="LM Sans 17"/>
              </a:rPr>
              <a:t>O</a:t>
            </a:r>
            <a:r>
              <a:rPr sz="1700" spc="50" dirty="0">
                <a:latin typeface="UKIJ Esliye Chiwer"/>
                <a:cs typeface="UKIJ Esliye Chiwer"/>
              </a:rPr>
              <a:t>(</a:t>
            </a:r>
            <a:r>
              <a:rPr sz="1700" i="1" spc="50" dirty="0">
                <a:latin typeface="LM Sans 17"/>
                <a:cs typeface="LM Sans 17"/>
              </a:rPr>
              <a:t>n</a:t>
            </a:r>
            <a:r>
              <a:rPr sz="1700" spc="50" dirty="0">
                <a:latin typeface="UKIJ Esliye Chiwer"/>
                <a:cs typeface="UKIJ Esliye Chiwer"/>
              </a:rPr>
              <a:t>)</a:t>
            </a:r>
            <a:r>
              <a:rPr sz="1700" spc="-15" dirty="0">
                <a:latin typeface="UKIJ Esliye Chiwer"/>
                <a:cs typeface="UKIJ Esliye Chiwer"/>
              </a:rPr>
              <a:t> </a:t>
            </a:r>
            <a:r>
              <a:rPr sz="1700" i="1" spc="15" dirty="0">
                <a:solidFill>
                  <a:srgbClr val="FF0000"/>
                </a:solidFill>
                <a:latin typeface="LM Roman Demi 10"/>
                <a:cs typeface="LM Roman Demi 10"/>
              </a:rPr>
              <a:t>×</a:t>
            </a:r>
            <a:endParaRPr sz="1700">
              <a:latin typeface="LM Roman Demi 10"/>
              <a:cs typeface="LM Roman Demi 1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6712" y="1234973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53536" y="1076376"/>
            <a:ext cx="707390" cy="59309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700" i="1" spc="40" dirty="0">
                <a:latin typeface="LM Sans 17"/>
                <a:cs typeface="LM Sans 17"/>
              </a:rPr>
              <a:t>O</a:t>
            </a:r>
            <a:r>
              <a:rPr sz="1700" spc="40" dirty="0">
                <a:latin typeface="UKIJ Esliye Chiwer"/>
                <a:cs typeface="UKIJ Esliye Chiwer"/>
              </a:rPr>
              <a:t>(</a:t>
            </a:r>
            <a:r>
              <a:rPr sz="1700" spc="40" dirty="0">
                <a:latin typeface="LM Sans 17"/>
                <a:cs typeface="LM Sans 17"/>
              </a:rPr>
              <a:t>1</a:t>
            </a:r>
            <a:r>
              <a:rPr sz="1700" spc="40" dirty="0">
                <a:latin typeface="UKIJ Esliye Chiwer"/>
                <a:cs typeface="UKIJ Esliye Chiwer"/>
              </a:rPr>
              <a:t>)</a:t>
            </a:r>
            <a:r>
              <a:rPr sz="1700" spc="-25" dirty="0">
                <a:latin typeface="UKIJ Esliye Chiwer"/>
                <a:cs typeface="UKIJ Esliye Chiwer"/>
              </a:rPr>
              <a:t> </a:t>
            </a:r>
            <a:r>
              <a:rPr sz="1700" spc="204" dirty="0">
                <a:solidFill>
                  <a:srgbClr val="00FF00"/>
                </a:solidFill>
                <a:latin typeface="MathJax_AMS"/>
                <a:cs typeface="MathJax_AMS"/>
              </a:rPr>
              <a:t>C</a:t>
            </a:r>
            <a:endParaRPr sz="1700">
              <a:latin typeface="MathJax_AMS"/>
              <a:cs typeface="MathJax_AMS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700" i="1" spc="40" dirty="0">
                <a:latin typeface="LM Sans 17"/>
                <a:cs typeface="LM Sans 17"/>
              </a:rPr>
              <a:t>O</a:t>
            </a:r>
            <a:r>
              <a:rPr sz="1700" spc="40" dirty="0">
                <a:latin typeface="UKIJ Esliye Chiwer"/>
                <a:cs typeface="UKIJ Esliye Chiwer"/>
              </a:rPr>
              <a:t>(</a:t>
            </a:r>
            <a:r>
              <a:rPr sz="1700" spc="40" dirty="0">
                <a:latin typeface="LM Sans 17"/>
                <a:cs typeface="LM Sans 17"/>
              </a:rPr>
              <a:t>1</a:t>
            </a:r>
            <a:r>
              <a:rPr sz="1700" spc="40" dirty="0">
                <a:latin typeface="UKIJ Esliye Chiwer"/>
                <a:cs typeface="UKIJ Esliye Chiwer"/>
              </a:rPr>
              <a:t>)</a:t>
            </a:r>
            <a:r>
              <a:rPr sz="1700" spc="-25" dirty="0">
                <a:latin typeface="UKIJ Esliye Chiwer"/>
                <a:cs typeface="UKIJ Esliye Chiwer"/>
              </a:rPr>
              <a:t> </a:t>
            </a:r>
            <a:r>
              <a:rPr sz="1700" spc="204" dirty="0">
                <a:solidFill>
                  <a:srgbClr val="00FF00"/>
                </a:solidFill>
                <a:latin typeface="MathJax_AMS"/>
                <a:cs typeface="MathJax_AMS"/>
              </a:rPr>
              <a:t>C</a:t>
            </a:r>
            <a:endParaRPr sz="1700">
              <a:latin typeface="MathJax_AMS"/>
              <a:cs typeface="MathJax_A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6712" y="1518691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3658" y="2105253"/>
            <a:ext cx="3060700" cy="78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1721" y="71245"/>
            <a:ext cx="15443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175" dirty="0">
                <a:latin typeface="Trebuchet MS"/>
                <a:cs typeface="Trebuchet MS"/>
              </a:rPr>
              <a:t>Sorted</a:t>
            </a:r>
            <a:r>
              <a:rPr b="0" spc="-60" dirty="0">
                <a:latin typeface="Trebuchet MS"/>
                <a:cs typeface="Trebuchet MS"/>
              </a:rPr>
              <a:t> </a:t>
            </a:r>
            <a:r>
              <a:rPr b="0" spc="-150" dirty="0">
                <a:latin typeface="Trebuchet MS"/>
                <a:cs typeface="Trebuchet MS"/>
              </a:rPr>
              <a:t>Array</a:t>
            </a:r>
          </a:p>
        </p:txBody>
      </p:sp>
      <p:sp>
        <p:nvSpPr>
          <p:cNvPr id="3" name="object 3"/>
          <p:cNvSpPr/>
          <p:nvPr/>
        </p:nvSpPr>
        <p:spPr>
          <a:xfrm>
            <a:off x="566712" y="66755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8385" y="530308"/>
            <a:ext cx="128968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40" dirty="0">
                <a:latin typeface="Times New Roman"/>
                <a:cs typeface="Times New Roman"/>
              </a:rPr>
              <a:t>RangeSearch</a:t>
            </a:r>
            <a:r>
              <a:rPr sz="1700" spc="40" dirty="0">
                <a:latin typeface="LM Sans 17"/>
                <a:cs typeface="LM Sans 17"/>
              </a:rPr>
              <a:t>: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28822" y="530308"/>
            <a:ext cx="1481278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i="1" spc="25" dirty="0">
                <a:latin typeface="LM Sans 17"/>
                <a:cs typeface="LM Sans 17"/>
              </a:rPr>
              <a:t>O</a:t>
            </a:r>
            <a:r>
              <a:rPr sz="1700" spc="25" dirty="0">
                <a:latin typeface="UKIJ Esliye Chiwer"/>
                <a:cs typeface="UKIJ Esliye Chiwer"/>
              </a:rPr>
              <a:t>(</a:t>
            </a:r>
            <a:r>
              <a:rPr sz="1700" spc="25" dirty="0">
                <a:latin typeface="LM Sans 17"/>
                <a:cs typeface="LM Sans 17"/>
              </a:rPr>
              <a:t>log</a:t>
            </a:r>
            <a:r>
              <a:rPr sz="1700" spc="25" dirty="0">
                <a:latin typeface="UKIJ Esliye Chiwer"/>
                <a:cs typeface="UKIJ Esliye Chiwer"/>
              </a:rPr>
              <a:t>(</a:t>
            </a:r>
            <a:r>
              <a:rPr sz="1700" i="1" spc="25" dirty="0">
                <a:latin typeface="LM Sans 17"/>
                <a:cs typeface="LM Sans 17"/>
              </a:rPr>
              <a:t>n</a:t>
            </a:r>
            <a:r>
              <a:rPr sz="1700" spc="25" dirty="0">
                <a:latin typeface="UKIJ Esliye Chiwer"/>
                <a:cs typeface="UKIJ Esliye Chiwer"/>
              </a:rPr>
              <a:t>))</a:t>
            </a:r>
            <a:r>
              <a:rPr sz="1700" spc="10" dirty="0">
                <a:latin typeface="UKIJ Esliye Chiwer"/>
                <a:cs typeface="UKIJ Esliye Chiwer"/>
              </a:rPr>
              <a:t> </a:t>
            </a:r>
            <a:r>
              <a:rPr sz="1700" spc="204" dirty="0">
                <a:solidFill>
                  <a:srgbClr val="00FF00"/>
                </a:solidFill>
                <a:latin typeface="MathJax_AMS"/>
                <a:cs typeface="MathJax_AMS"/>
              </a:rPr>
              <a:t>C</a:t>
            </a:r>
            <a:endParaRPr sz="1700" dirty="0">
              <a:latin typeface="MathJax_AMS"/>
              <a:cs typeface="MathJax_A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3658" y="2117953"/>
            <a:ext cx="2679700" cy="774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8385" y="0"/>
            <a:ext cx="2327910" cy="1148080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795655">
              <a:lnSpc>
                <a:spcPct val="100000"/>
              </a:lnSpc>
              <a:spcBef>
                <a:spcPts val="1050"/>
              </a:spcBef>
            </a:pPr>
            <a:r>
              <a:rPr b="0" spc="-175" dirty="0">
                <a:latin typeface="Trebuchet MS"/>
                <a:cs typeface="Trebuchet MS"/>
              </a:rPr>
              <a:t>Sorted</a:t>
            </a:r>
            <a:r>
              <a:rPr b="0" spc="-60" dirty="0">
                <a:latin typeface="Trebuchet MS"/>
                <a:cs typeface="Trebuchet MS"/>
              </a:rPr>
              <a:t> </a:t>
            </a:r>
            <a:r>
              <a:rPr b="0" spc="-150" dirty="0">
                <a:latin typeface="Trebuchet MS"/>
                <a:cs typeface="Trebuchet MS"/>
              </a:rPr>
              <a:t>Array</a:t>
            </a:r>
          </a:p>
          <a:p>
            <a:pPr marL="12700" marR="494665">
              <a:lnSpc>
                <a:spcPct val="109500"/>
              </a:lnSpc>
              <a:spcBef>
                <a:spcPts val="475"/>
              </a:spcBef>
            </a:pPr>
            <a:r>
              <a:rPr sz="1700" b="0" spc="40" dirty="0">
                <a:solidFill>
                  <a:srgbClr val="000000"/>
                </a:solidFill>
                <a:latin typeface="Times New Roman"/>
                <a:cs typeface="Times New Roman"/>
              </a:rPr>
              <a:t>RangeSearch</a:t>
            </a:r>
            <a:r>
              <a:rPr sz="1700" b="0" spc="40" dirty="0">
                <a:solidFill>
                  <a:srgbClr val="000000"/>
                </a:solidFill>
                <a:latin typeface="LM Sans 17"/>
                <a:cs typeface="LM Sans 17"/>
              </a:rPr>
              <a:t>:  </a:t>
            </a:r>
            <a:r>
              <a:rPr sz="1700" b="0" spc="85" dirty="0">
                <a:solidFill>
                  <a:srgbClr val="000000"/>
                </a:solidFill>
                <a:latin typeface="Times New Roman"/>
                <a:cs typeface="Times New Roman"/>
              </a:rPr>
              <a:t>NearestNeighbo</a:t>
            </a:r>
            <a:r>
              <a:rPr sz="1700" b="0" spc="65" dirty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sz="1700" b="0" spc="195" dirty="0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sz="1700" b="0" spc="5" dirty="0">
                <a:solidFill>
                  <a:srgbClr val="000000"/>
                </a:solidFill>
                <a:latin typeface="LM Sans 17"/>
                <a:cs typeface="LM Sans 17"/>
              </a:rPr>
              <a:t>: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6712" y="66755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28822" y="508966"/>
            <a:ext cx="1481278" cy="59309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700" i="1" spc="25" dirty="0">
                <a:latin typeface="LM Sans 17"/>
                <a:cs typeface="LM Sans 17"/>
              </a:rPr>
              <a:t>O</a:t>
            </a:r>
            <a:r>
              <a:rPr sz="1700" spc="25" dirty="0">
                <a:latin typeface="UKIJ Esliye Chiwer"/>
                <a:cs typeface="UKIJ Esliye Chiwer"/>
              </a:rPr>
              <a:t>(</a:t>
            </a:r>
            <a:r>
              <a:rPr sz="1700" spc="25" dirty="0">
                <a:latin typeface="LM Sans 17"/>
                <a:cs typeface="LM Sans 17"/>
              </a:rPr>
              <a:t>log</a:t>
            </a:r>
            <a:r>
              <a:rPr sz="1700" spc="25" dirty="0">
                <a:latin typeface="UKIJ Esliye Chiwer"/>
                <a:cs typeface="UKIJ Esliye Chiwer"/>
              </a:rPr>
              <a:t>(</a:t>
            </a:r>
            <a:r>
              <a:rPr sz="1700" i="1" spc="25" dirty="0">
                <a:latin typeface="LM Sans 17"/>
                <a:cs typeface="LM Sans 17"/>
              </a:rPr>
              <a:t>n</a:t>
            </a:r>
            <a:r>
              <a:rPr sz="1700" spc="25" dirty="0">
                <a:latin typeface="UKIJ Esliye Chiwer"/>
                <a:cs typeface="UKIJ Esliye Chiwer"/>
              </a:rPr>
              <a:t>))</a:t>
            </a:r>
            <a:r>
              <a:rPr sz="1700" dirty="0">
                <a:latin typeface="UKIJ Esliye Chiwer"/>
                <a:cs typeface="UKIJ Esliye Chiwer"/>
              </a:rPr>
              <a:t> </a:t>
            </a:r>
            <a:r>
              <a:rPr sz="1700" spc="204" dirty="0">
                <a:solidFill>
                  <a:srgbClr val="00FF00"/>
                </a:solidFill>
                <a:latin typeface="MathJax_AMS"/>
                <a:cs typeface="MathJax_AMS"/>
              </a:rPr>
              <a:t>C</a:t>
            </a:r>
            <a:endParaRPr sz="1700" dirty="0">
              <a:latin typeface="MathJax_AMS"/>
              <a:cs typeface="MathJax_AMS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700" i="1" spc="25" dirty="0">
                <a:latin typeface="LM Sans 17"/>
                <a:cs typeface="LM Sans 17"/>
              </a:rPr>
              <a:t>O</a:t>
            </a:r>
            <a:r>
              <a:rPr sz="1700" spc="25" dirty="0">
                <a:latin typeface="UKIJ Esliye Chiwer"/>
                <a:cs typeface="UKIJ Esliye Chiwer"/>
              </a:rPr>
              <a:t>(</a:t>
            </a:r>
            <a:r>
              <a:rPr sz="1700" spc="25" dirty="0">
                <a:latin typeface="LM Sans 17"/>
                <a:cs typeface="LM Sans 17"/>
              </a:rPr>
              <a:t>log</a:t>
            </a:r>
            <a:r>
              <a:rPr sz="1700" spc="25" dirty="0">
                <a:latin typeface="UKIJ Esliye Chiwer"/>
                <a:cs typeface="UKIJ Esliye Chiwer"/>
              </a:rPr>
              <a:t>(</a:t>
            </a:r>
            <a:r>
              <a:rPr sz="1700" i="1" spc="25" dirty="0">
                <a:latin typeface="LM Sans 17"/>
                <a:cs typeface="LM Sans 17"/>
              </a:rPr>
              <a:t>n</a:t>
            </a:r>
            <a:r>
              <a:rPr sz="1700" spc="25" dirty="0">
                <a:latin typeface="UKIJ Esliye Chiwer"/>
                <a:cs typeface="UKIJ Esliye Chiwer"/>
              </a:rPr>
              <a:t>))</a:t>
            </a:r>
            <a:r>
              <a:rPr sz="1700" dirty="0">
                <a:latin typeface="UKIJ Esliye Chiwer"/>
                <a:cs typeface="UKIJ Esliye Chiwer"/>
              </a:rPr>
              <a:t> </a:t>
            </a:r>
            <a:r>
              <a:rPr sz="1700" spc="204" dirty="0">
                <a:solidFill>
                  <a:srgbClr val="00FF00"/>
                </a:solidFill>
                <a:latin typeface="MathJax_AMS"/>
                <a:cs typeface="MathJax_AMS"/>
              </a:rPr>
              <a:t>C</a:t>
            </a:r>
            <a:endParaRPr sz="1700" dirty="0">
              <a:latin typeface="MathJax_AMS"/>
              <a:cs typeface="MathJax_A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6712" y="951255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3658" y="2117953"/>
            <a:ext cx="2679700" cy="774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8385" y="0"/>
            <a:ext cx="2327910" cy="1431925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795655">
              <a:lnSpc>
                <a:spcPct val="100000"/>
              </a:lnSpc>
              <a:spcBef>
                <a:spcPts val="1050"/>
              </a:spcBef>
            </a:pPr>
            <a:r>
              <a:rPr b="0" spc="-175" dirty="0">
                <a:latin typeface="Trebuchet MS"/>
                <a:cs typeface="Trebuchet MS"/>
              </a:rPr>
              <a:t>Sorted</a:t>
            </a:r>
            <a:r>
              <a:rPr b="0" spc="-60" dirty="0">
                <a:latin typeface="Trebuchet MS"/>
                <a:cs typeface="Trebuchet MS"/>
              </a:rPr>
              <a:t> </a:t>
            </a:r>
            <a:r>
              <a:rPr b="0" spc="-150" dirty="0">
                <a:latin typeface="Trebuchet MS"/>
                <a:cs typeface="Trebuchet MS"/>
              </a:rPr>
              <a:t>Array</a:t>
            </a:r>
          </a:p>
          <a:p>
            <a:pPr marL="12700" marR="494665">
              <a:lnSpc>
                <a:spcPct val="109500"/>
              </a:lnSpc>
              <a:spcBef>
                <a:spcPts val="475"/>
              </a:spcBef>
            </a:pPr>
            <a:r>
              <a:rPr sz="1700" b="0" spc="40" dirty="0">
                <a:solidFill>
                  <a:srgbClr val="000000"/>
                </a:solidFill>
                <a:latin typeface="Times New Roman"/>
                <a:cs typeface="Times New Roman"/>
              </a:rPr>
              <a:t>RangeSearch</a:t>
            </a:r>
            <a:r>
              <a:rPr sz="1700" b="0" spc="40" dirty="0">
                <a:solidFill>
                  <a:srgbClr val="000000"/>
                </a:solidFill>
                <a:latin typeface="LM Sans 17"/>
                <a:cs typeface="LM Sans 17"/>
              </a:rPr>
              <a:t>:  </a:t>
            </a:r>
            <a:r>
              <a:rPr sz="1700" b="0" spc="85" dirty="0">
                <a:solidFill>
                  <a:srgbClr val="000000"/>
                </a:solidFill>
                <a:latin typeface="Times New Roman"/>
                <a:cs typeface="Times New Roman"/>
              </a:rPr>
              <a:t>NearestNeighbo</a:t>
            </a:r>
            <a:r>
              <a:rPr sz="1700" b="0" spc="65" dirty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sz="1700" b="0" spc="195" dirty="0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sz="1700" b="0" spc="5" dirty="0">
                <a:solidFill>
                  <a:srgbClr val="000000"/>
                </a:solidFill>
                <a:latin typeface="LM Sans 17"/>
                <a:cs typeface="LM Sans 17"/>
              </a:rPr>
              <a:t>:  </a:t>
            </a:r>
            <a:r>
              <a:rPr sz="1700" b="0" spc="180" dirty="0">
                <a:solidFill>
                  <a:srgbClr val="000000"/>
                </a:solidFill>
                <a:latin typeface="Times New Roman"/>
                <a:cs typeface="Times New Roman"/>
              </a:rPr>
              <a:t>Insert</a:t>
            </a:r>
            <a:r>
              <a:rPr sz="1700" b="0" spc="180" dirty="0">
                <a:solidFill>
                  <a:srgbClr val="000000"/>
                </a:solidFill>
                <a:latin typeface="LM Sans 17"/>
                <a:cs typeface="LM Sans 17"/>
              </a:rPr>
              <a:t>: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6712" y="66755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28822" y="508966"/>
            <a:ext cx="1386028" cy="87693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90"/>
              </a:spcBef>
            </a:pPr>
            <a:r>
              <a:rPr sz="1700" i="1" spc="25" dirty="0">
                <a:latin typeface="LM Sans 17"/>
                <a:cs typeface="LM Sans 17"/>
              </a:rPr>
              <a:t>O</a:t>
            </a:r>
            <a:r>
              <a:rPr sz="1700" spc="25" dirty="0">
                <a:latin typeface="UKIJ Esliye Chiwer"/>
                <a:cs typeface="UKIJ Esliye Chiwer"/>
              </a:rPr>
              <a:t>(</a:t>
            </a:r>
            <a:r>
              <a:rPr sz="1700" spc="25" dirty="0">
                <a:latin typeface="LM Sans 17"/>
                <a:cs typeface="LM Sans 17"/>
              </a:rPr>
              <a:t>log</a:t>
            </a:r>
            <a:r>
              <a:rPr sz="1700" spc="25" dirty="0">
                <a:latin typeface="UKIJ Esliye Chiwer"/>
                <a:cs typeface="UKIJ Esliye Chiwer"/>
              </a:rPr>
              <a:t>(</a:t>
            </a:r>
            <a:r>
              <a:rPr sz="1700" i="1" spc="25" dirty="0">
                <a:latin typeface="LM Sans 17"/>
                <a:cs typeface="LM Sans 17"/>
              </a:rPr>
              <a:t>n</a:t>
            </a:r>
            <a:r>
              <a:rPr sz="1700" spc="25" dirty="0">
                <a:latin typeface="UKIJ Esliye Chiwer"/>
                <a:cs typeface="UKIJ Esliye Chiwer"/>
              </a:rPr>
              <a:t>))</a:t>
            </a:r>
            <a:r>
              <a:rPr sz="1700" dirty="0">
                <a:latin typeface="UKIJ Esliye Chiwer"/>
                <a:cs typeface="UKIJ Esliye Chiwer"/>
              </a:rPr>
              <a:t> </a:t>
            </a:r>
            <a:r>
              <a:rPr sz="1700" spc="204" dirty="0">
                <a:solidFill>
                  <a:srgbClr val="00FF00"/>
                </a:solidFill>
                <a:latin typeface="MathJax_AMS"/>
                <a:cs typeface="MathJax_AMS"/>
              </a:rPr>
              <a:t>C</a:t>
            </a:r>
            <a:endParaRPr sz="1700" dirty="0">
              <a:latin typeface="MathJax_AMS"/>
              <a:cs typeface="MathJax_AMS"/>
            </a:endParaRPr>
          </a:p>
          <a:p>
            <a:pPr marR="5080" algn="r">
              <a:lnSpc>
                <a:spcPct val="100000"/>
              </a:lnSpc>
              <a:spcBef>
                <a:spcPts val="190"/>
              </a:spcBef>
            </a:pPr>
            <a:r>
              <a:rPr sz="1700" i="1" spc="25" dirty="0">
                <a:latin typeface="LM Sans 17"/>
                <a:cs typeface="LM Sans 17"/>
              </a:rPr>
              <a:t>O</a:t>
            </a:r>
            <a:r>
              <a:rPr sz="1700" spc="25" dirty="0">
                <a:latin typeface="UKIJ Esliye Chiwer"/>
                <a:cs typeface="UKIJ Esliye Chiwer"/>
              </a:rPr>
              <a:t>(</a:t>
            </a:r>
            <a:r>
              <a:rPr sz="1700" spc="25" dirty="0">
                <a:latin typeface="LM Sans 17"/>
                <a:cs typeface="LM Sans 17"/>
              </a:rPr>
              <a:t>log</a:t>
            </a:r>
            <a:r>
              <a:rPr sz="1700" spc="25" dirty="0">
                <a:latin typeface="UKIJ Esliye Chiwer"/>
                <a:cs typeface="UKIJ Esliye Chiwer"/>
              </a:rPr>
              <a:t>(</a:t>
            </a:r>
            <a:r>
              <a:rPr sz="1700" i="1" spc="25" dirty="0">
                <a:latin typeface="LM Sans 17"/>
                <a:cs typeface="LM Sans 17"/>
              </a:rPr>
              <a:t>n</a:t>
            </a:r>
            <a:r>
              <a:rPr sz="1700" spc="25" dirty="0">
                <a:latin typeface="UKIJ Esliye Chiwer"/>
                <a:cs typeface="UKIJ Esliye Chiwer"/>
              </a:rPr>
              <a:t>))</a:t>
            </a:r>
            <a:r>
              <a:rPr sz="1700" dirty="0">
                <a:latin typeface="UKIJ Esliye Chiwer"/>
                <a:cs typeface="UKIJ Esliye Chiwer"/>
              </a:rPr>
              <a:t> </a:t>
            </a:r>
            <a:r>
              <a:rPr sz="1700" spc="204" dirty="0">
                <a:solidFill>
                  <a:srgbClr val="00FF00"/>
                </a:solidFill>
                <a:latin typeface="MathJax_AMS"/>
                <a:cs typeface="MathJax_AMS"/>
              </a:rPr>
              <a:t>C</a:t>
            </a:r>
            <a:endParaRPr sz="1700" dirty="0">
              <a:latin typeface="MathJax_AMS"/>
              <a:cs typeface="MathJax_AMS"/>
            </a:endParaRPr>
          </a:p>
          <a:p>
            <a:pPr marR="5080" algn="r">
              <a:lnSpc>
                <a:spcPct val="100000"/>
              </a:lnSpc>
              <a:spcBef>
                <a:spcPts val="195"/>
              </a:spcBef>
            </a:pPr>
            <a:r>
              <a:rPr sz="1700" i="1" spc="50" dirty="0">
                <a:latin typeface="LM Sans 17"/>
                <a:cs typeface="LM Sans 17"/>
              </a:rPr>
              <a:t>O</a:t>
            </a:r>
            <a:r>
              <a:rPr sz="1700" spc="50" dirty="0">
                <a:latin typeface="UKIJ Esliye Chiwer"/>
                <a:cs typeface="UKIJ Esliye Chiwer"/>
              </a:rPr>
              <a:t>(</a:t>
            </a:r>
            <a:r>
              <a:rPr sz="1700" i="1" spc="50" dirty="0">
                <a:latin typeface="LM Sans 17"/>
                <a:cs typeface="LM Sans 17"/>
              </a:rPr>
              <a:t>n</a:t>
            </a:r>
            <a:r>
              <a:rPr sz="1700" spc="50" dirty="0">
                <a:latin typeface="UKIJ Esliye Chiwer"/>
                <a:cs typeface="UKIJ Esliye Chiwer"/>
              </a:rPr>
              <a:t>)</a:t>
            </a:r>
            <a:r>
              <a:rPr sz="1700" spc="-30" dirty="0">
                <a:latin typeface="UKIJ Esliye Chiwer"/>
                <a:cs typeface="UKIJ Esliye Chiwer"/>
              </a:rPr>
              <a:t> </a:t>
            </a:r>
            <a:r>
              <a:rPr sz="1700" i="1" spc="15" dirty="0">
                <a:solidFill>
                  <a:srgbClr val="FF0000"/>
                </a:solidFill>
                <a:latin typeface="LM Roman Demi 10"/>
                <a:cs typeface="LM Roman Demi 10"/>
              </a:rPr>
              <a:t>×</a:t>
            </a:r>
            <a:endParaRPr sz="1700" dirty="0">
              <a:latin typeface="LM Roman Demi 10"/>
              <a:cs typeface="LM Roman Demi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6712" y="951255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6712" y="1234973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3658" y="1863953"/>
            <a:ext cx="3060700" cy="1155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1721" y="71245"/>
            <a:ext cx="15443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175" dirty="0">
                <a:latin typeface="Trebuchet MS"/>
                <a:cs typeface="Trebuchet MS"/>
              </a:rPr>
              <a:t>Sorted</a:t>
            </a:r>
            <a:r>
              <a:rPr b="0" spc="-60" dirty="0">
                <a:latin typeface="Trebuchet MS"/>
                <a:cs typeface="Trebuchet MS"/>
              </a:rPr>
              <a:t> </a:t>
            </a:r>
            <a:r>
              <a:rPr b="0" spc="-150" dirty="0">
                <a:latin typeface="Trebuchet MS"/>
                <a:cs typeface="Trebuchet MS"/>
              </a:rPr>
              <a:t>Array</a:t>
            </a:r>
          </a:p>
        </p:txBody>
      </p:sp>
      <p:sp>
        <p:nvSpPr>
          <p:cNvPr id="3" name="object 3"/>
          <p:cNvSpPr/>
          <p:nvPr/>
        </p:nvSpPr>
        <p:spPr>
          <a:xfrm>
            <a:off x="566712" y="66755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8385" y="508966"/>
            <a:ext cx="1837689" cy="1160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9500"/>
              </a:lnSpc>
              <a:spcBef>
                <a:spcPts val="95"/>
              </a:spcBef>
            </a:pPr>
            <a:r>
              <a:rPr sz="1700" spc="40" dirty="0">
                <a:latin typeface="Times New Roman"/>
                <a:cs typeface="Times New Roman"/>
              </a:rPr>
              <a:t>RangeSearch</a:t>
            </a:r>
            <a:r>
              <a:rPr sz="1700" spc="40" dirty="0">
                <a:latin typeface="LM Sans 17"/>
                <a:cs typeface="LM Sans 17"/>
              </a:rPr>
              <a:t>:  </a:t>
            </a:r>
            <a:r>
              <a:rPr sz="1700" spc="85" dirty="0">
                <a:latin typeface="Times New Roman"/>
                <a:cs typeface="Times New Roman"/>
              </a:rPr>
              <a:t>NearestNeighbo</a:t>
            </a:r>
            <a:r>
              <a:rPr sz="1700" spc="65" dirty="0">
                <a:latin typeface="Times New Roman"/>
                <a:cs typeface="Times New Roman"/>
              </a:rPr>
              <a:t>r</a:t>
            </a:r>
            <a:r>
              <a:rPr sz="1700" spc="195" dirty="0">
                <a:latin typeface="Times New Roman"/>
                <a:cs typeface="Times New Roman"/>
              </a:rPr>
              <a:t>s</a:t>
            </a:r>
            <a:r>
              <a:rPr sz="1700" spc="5" dirty="0">
                <a:latin typeface="LM Sans 17"/>
                <a:cs typeface="LM Sans 17"/>
              </a:rPr>
              <a:t>:  </a:t>
            </a:r>
            <a:r>
              <a:rPr sz="1700" spc="180" dirty="0">
                <a:latin typeface="Times New Roman"/>
                <a:cs typeface="Times New Roman"/>
              </a:rPr>
              <a:t>Insert</a:t>
            </a:r>
            <a:r>
              <a:rPr sz="1700" spc="180" dirty="0">
                <a:latin typeface="LM Sans 17"/>
                <a:cs typeface="LM Sans 17"/>
              </a:rPr>
              <a:t>:</a:t>
            </a:r>
            <a:endParaRPr sz="1700">
              <a:latin typeface="LM Sans 17"/>
              <a:cs typeface="LM Sans 17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700" spc="100" dirty="0">
                <a:latin typeface="Times New Roman"/>
                <a:cs typeface="Times New Roman"/>
              </a:rPr>
              <a:t>Delete</a:t>
            </a:r>
            <a:r>
              <a:rPr sz="1700" spc="100" dirty="0">
                <a:latin typeface="LM Sans 17"/>
                <a:cs typeface="LM Sans 17"/>
              </a:rPr>
              <a:t>: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28822" y="508966"/>
            <a:ext cx="1309828" cy="116078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90"/>
              </a:spcBef>
            </a:pPr>
            <a:r>
              <a:rPr sz="1700" i="1" spc="25" dirty="0">
                <a:latin typeface="LM Sans 17"/>
                <a:cs typeface="LM Sans 17"/>
              </a:rPr>
              <a:t>O</a:t>
            </a:r>
            <a:r>
              <a:rPr sz="1700" spc="25" dirty="0">
                <a:latin typeface="UKIJ Esliye Chiwer"/>
                <a:cs typeface="UKIJ Esliye Chiwer"/>
              </a:rPr>
              <a:t>(</a:t>
            </a:r>
            <a:r>
              <a:rPr sz="1700" spc="25" dirty="0">
                <a:latin typeface="LM Sans 17"/>
                <a:cs typeface="LM Sans 17"/>
              </a:rPr>
              <a:t>log</a:t>
            </a:r>
            <a:r>
              <a:rPr sz="1700" spc="25" dirty="0">
                <a:latin typeface="UKIJ Esliye Chiwer"/>
                <a:cs typeface="UKIJ Esliye Chiwer"/>
              </a:rPr>
              <a:t>(</a:t>
            </a:r>
            <a:r>
              <a:rPr sz="1700" i="1" spc="25" dirty="0">
                <a:latin typeface="LM Sans 17"/>
                <a:cs typeface="LM Sans 17"/>
              </a:rPr>
              <a:t>n</a:t>
            </a:r>
            <a:r>
              <a:rPr sz="1700" spc="25" dirty="0">
                <a:latin typeface="UKIJ Esliye Chiwer"/>
                <a:cs typeface="UKIJ Esliye Chiwer"/>
              </a:rPr>
              <a:t>))</a:t>
            </a:r>
            <a:r>
              <a:rPr sz="1700" dirty="0">
                <a:latin typeface="UKIJ Esliye Chiwer"/>
                <a:cs typeface="UKIJ Esliye Chiwer"/>
              </a:rPr>
              <a:t> </a:t>
            </a:r>
            <a:r>
              <a:rPr sz="1700" spc="204" dirty="0">
                <a:solidFill>
                  <a:srgbClr val="00FF00"/>
                </a:solidFill>
                <a:latin typeface="MathJax_AMS"/>
                <a:cs typeface="MathJax_AMS"/>
              </a:rPr>
              <a:t>C</a:t>
            </a:r>
            <a:endParaRPr sz="1700" dirty="0">
              <a:latin typeface="MathJax_AMS"/>
              <a:cs typeface="MathJax_AMS"/>
            </a:endParaRPr>
          </a:p>
          <a:p>
            <a:pPr marR="5080" algn="r">
              <a:lnSpc>
                <a:spcPct val="100000"/>
              </a:lnSpc>
              <a:spcBef>
                <a:spcPts val="190"/>
              </a:spcBef>
            </a:pPr>
            <a:r>
              <a:rPr sz="1700" i="1" spc="25" dirty="0">
                <a:latin typeface="LM Sans 17"/>
                <a:cs typeface="LM Sans 17"/>
              </a:rPr>
              <a:t>O</a:t>
            </a:r>
            <a:r>
              <a:rPr sz="1700" spc="25" dirty="0">
                <a:latin typeface="UKIJ Esliye Chiwer"/>
                <a:cs typeface="UKIJ Esliye Chiwer"/>
              </a:rPr>
              <a:t>(</a:t>
            </a:r>
            <a:r>
              <a:rPr sz="1700" spc="25" dirty="0">
                <a:latin typeface="LM Sans 17"/>
                <a:cs typeface="LM Sans 17"/>
              </a:rPr>
              <a:t>log</a:t>
            </a:r>
            <a:r>
              <a:rPr sz="1700" spc="25" dirty="0">
                <a:latin typeface="UKIJ Esliye Chiwer"/>
                <a:cs typeface="UKIJ Esliye Chiwer"/>
              </a:rPr>
              <a:t>(</a:t>
            </a:r>
            <a:r>
              <a:rPr sz="1700" i="1" spc="25" dirty="0">
                <a:latin typeface="LM Sans 17"/>
                <a:cs typeface="LM Sans 17"/>
              </a:rPr>
              <a:t>n</a:t>
            </a:r>
            <a:r>
              <a:rPr sz="1700" spc="25" dirty="0">
                <a:latin typeface="UKIJ Esliye Chiwer"/>
                <a:cs typeface="UKIJ Esliye Chiwer"/>
              </a:rPr>
              <a:t>))</a:t>
            </a:r>
            <a:r>
              <a:rPr sz="1700" dirty="0">
                <a:latin typeface="UKIJ Esliye Chiwer"/>
                <a:cs typeface="UKIJ Esliye Chiwer"/>
              </a:rPr>
              <a:t> </a:t>
            </a:r>
            <a:r>
              <a:rPr sz="1700" spc="204" dirty="0">
                <a:solidFill>
                  <a:srgbClr val="00FF00"/>
                </a:solidFill>
                <a:latin typeface="MathJax_AMS"/>
                <a:cs typeface="MathJax_AMS"/>
              </a:rPr>
              <a:t>C</a:t>
            </a:r>
            <a:endParaRPr sz="1700" dirty="0">
              <a:latin typeface="MathJax_AMS"/>
              <a:cs typeface="MathJax_AMS"/>
            </a:endParaRPr>
          </a:p>
          <a:p>
            <a:pPr marR="5080" algn="r">
              <a:lnSpc>
                <a:spcPct val="100000"/>
              </a:lnSpc>
              <a:spcBef>
                <a:spcPts val="195"/>
              </a:spcBef>
            </a:pPr>
            <a:r>
              <a:rPr sz="1700" i="1" spc="50" dirty="0">
                <a:latin typeface="LM Sans 17"/>
                <a:cs typeface="LM Sans 17"/>
              </a:rPr>
              <a:t>O</a:t>
            </a:r>
            <a:r>
              <a:rPr sz="1700" spc="50" dirty="0">
                <a:latin typeface="UKIJ Esliye Chiwer"/>
                <a:cs typeface="UKIJ Esliye Chiwer"/>
              </a:rPr>
              <a:t>(</a:t>
            </a:r>
            <a:r>
              <a:rPr sz="1700" i="1" spc="50" dirty="0">
                <a:latin typeface="LM Sans 17"/>
                <a:cs typeface="LM Sans 17"/>
              </a:rPr>
              <a:t>n</a:t>
            </a:r>
            <a:r>
              <a:rPr sz="1700" spc="50" dirty="0">
                <a:latin typeface="UKIJ Esliye Chiwer"/>
                <a:cs typeface="UKIJ Esliye Chiwer"/>
              </a:rPr>
              <a:t>)</a:t>
            </a:r>
            <a:r>
              <a:rPr sz="1700" spc="-30" dirty="0">
                <a:latin typeface="UKIJ Esliye Chiwer"/>
                <a:cs typeface="UKIJ Esliye Chiwer"/>
              </a:rPr>
              <a:t> </a:t>
            </a:r>
            <a:r>
              <a:rPr sz="1700" i="1" spc="15" dirty="0">
                <a:solidFill>
                  <a:srgbClr val="FF0000"/>
                </a:solidFill>
                <a:latin typeface="LM Roman Demi 10"/>
                <a:cs typeface="LM Roman Demi 10"/>
              </a:rPr>
              <a:t>×</a:t>
            </a:r>
            <a:endParaRPr sz="1700" dirty="0">
              <a:latin typeface="LM Roman Demi 10"/>
              <a:cs typeface="LM Roman Demi 10"/>
            </a:endParaRPr>
          </a:p>
          <a:p>
            <a:pPr marR="5080" algn="r">
              <a:lnSpc>
                <a:spcPct val="100000"/>
              </a:lnSpc>
              <a:spcBef>
                <a:spcPts val="195"/>
              </a:spcBef>
            </a:pPr>
            <a:r>
              <a:rPr sz="1700" i="1" spc="50" dirty="0">
                <a:latin typeface="LM Sans 17"/>
                <a:cs typeface="LM Sans 17"/>
              </a:rPr>
              <a:t>O</a:t>
            </a:r>
            <a:r>
              <a:rPr sz="1700" spc="50" dirty="0">
                <a:latin typeface="UKIJ Esliye Chiwer"/>
                <a:cs typeface="UKIJ Esliye Chiwer"/>
              </a:rPr>
              <a:t>(</a:t>
            </a:r>
            <a:r>
              <a:rPr sz="1700" i="1" spc="50" dirty="0">
                <a:latin typeface="LM Sans 17"/>
                <a:cs typeface="LM Sans 17"/>
              </a:rPr>
              <a:t>n</a:t>
            </a:r>
            <a:r>
              <a:rPr sz="1700" spc="50" dirty="0">
                <a:latin typeface="UKIJ Esliye Chiwer"/>
                <a:cs typeface="UKIJ Esliye Chiwer"/>
              </a:rPr>
              <a:t>)</a:t>
            </a:r>
            <a:r>
              <a:rPr sz="1700" spc="-30" dirty="0">
                <a:latin typeface="UKIJ Esliye Chiwer"/>
                <a:cs typeface="UKIJ Esliye Chiwer"/>
              </a:rPr>
              <a:t> </a:t>
            </a:r>
            <a:r>
              <a:rPr sz="1700" i="1" spc="15" dirty="0">
                <a:solidFill>
                  <a:srgbClr val="FF0000"/>
                </a:solidFill>
                <a:latin typeface="LM Roman Demi 10"/>
                <a:cs typeface="LM Roman Demi 10"/>
              </a:rPr>
              <a:t>×</a:t>
            </a:r>
            <a:endParaRPr sz="1700" dirty="0">
              <a:latin typeface="LM Roman Demi 10"/>
              <a:cs typeface="LM Roman Demi 1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6712" y="951255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6712" y="1234973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6712" y="1518691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3658" y="2498953"/>
            <a:ext cx="3060700" cy="52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4210" y="71245"/>
            <a:ext cx="133921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185" dirty="0">
                <a:latin typeface="Trebuchet MS"/>
                <a:cs typeface="Trebuchet MS"/>
              </a:rPr>
              <a:t>Linked</a:t>
            </a:r>
            <a:r>
              <a:rPr b="0" spc="-50" dirty="0">
                <a:latin typeface="Trebuchet MS"/>
                <a:cs typeface="Trebuchet MS"/>
              </a:rPr>
              <a:t> </a:t>
            </a:r>
            <a:r>
              <a:rPr b="0" spc="-120" dirty="0">
                <a:latin typeface="Trebuchet MS"/>
                <a:cs typeface="Trebuchet MS"/>
              </a:rPr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566712" y="67442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8385" y="537179"/>
            <a:ext cx="128968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40" dirty="0">
                <a:latin typeface="Times New Roman"/>
                <a:cs typeface="Times New Roman"/>
              </a:rPr>
              <a:t>RangeSearch</a:t>
            </a:r>
            <a:r>
              <a:rPr sz="1700" spc="40" dirty="0">
                <a:latin typeface="LM Sans 17"/>
                <a:cs typeface="LM Sans 17"/>
              </a:rPr>
              <a:t>: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57955" y="537179"/>
            <a:ext cx="70294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i="1" spc="50" dirty="0">
                <a:latin typeface="LM Sans 17"/>
                <a:cs typeface="LM Sans 17"/>
              </a:rPr>
              <a:t>O</a:t>
            </a:r>
            <a:r>
              <a:rPr sz="1700" spc="50" dirty="0">
                <a:latin typeface="UKIJ Esliye Chiwer"/>
                <a:cs typeface="UKIJ Esliye Chiwer"/>
              </a:rPr>
              <a:t>(</a:t>
            </a:r>
            <a:r>
              <a:rPr sz="1700" i="1" spc="50" dirty="0">
                <a:latin typeface="LM Sans 17"/>
                <a:cs typeface="LM Sans 17"/>
              </a:rPr>
              <a:t>n</a:t>
            </a:r>
            <a:r>
              <a:rPr sz="1700" spc="50" dirty="0">
                <a:latin typeface="UKIJ Esliye Chiwer"/>
                <a:cs typeface="UKIJ Esliye Chiwer"/>
              </a:rPr>
              <a:t>)</a:t>
            </a:r>
            <a:r>
              <a:rPr sz="1700" spc="-15" dirty="0">
                <a:latin typeface="UKIJ Esliye Chiwer"/>
                <a:cs typeface="UKIJ Esliye Chiwer"/>
              </a:rPr>
              <a:t> </a:t>
            </a:r>
            <a:r>
              <a:rPr sz="1700" i="1" spc="15" dirty="0">
                <a:solidFill>
                  <a:srgbClr val="FF0000"/>
                </a:solidFill>
                <a:latin typeface="LM Roman Demi 10"/>
                <a:cs typeface="LM Roman Demi 10"/>
              </a:rPr>
              <a:t>×</a:t>
            </a:r>
            <a:endParaRPr sz="1700">
              <a:latin typeface="LM Roman Demi 10"/>
              <a:cs typeface="LM Roman Demi 1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3248" y="2638615"/>
            <a:ext cx="3363854" cy="314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8385" y="0"/>
            <a:ext cx="2225040" cy="1169035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898525">
              <a:lnSpc>
                <a:spcPct val="100000"/>
              </a:lnSpc>
              <a:spcBef>
                <a:spcPts val="1125"/>
              </a:spcBef>
            </a:pPr>
            <a:r>
              <a:rPr b="0" spc="-185" dirty="0">
                <a:latin typeface="Trebuchet MS"/>
                <a:cs typeface="Trebuchet MS"/>
              </a:rPr>
              <a:t>Linked</a:t>
            </a:r>
            <a:r>
              <a:rPr b="0" spc="-50" dirty="0">
                <a:latin typeface="Trebuchet MS"/>
                <a:cs typeface="Trebuchet MS"/>
              </a:rPr>
              <a:t> </a:t>
            </a:r>
            <a:r>
              <a:rPr b="0" spc="-120" dirty="0">
                <a:latin typeface="Trebuchet MS"/>
                <a:cs typeface="Trebuchet MS"/>
              </a:rPr>
              <a:t>List</a:t>
            </a:r>
          </a:p>
          <a:p>
            <a:pPr marL="12700" marR="391795">
              <a:lnSpc>
                <a:spcPct val="111300"/>
              </a:lnSpc>
              <a:spcBef>
                <a:spcPts val="495"/>
              </a:spcBef>
            </a:pPr>
            <a:r>
              <a:rPr sz="1700" b="0" spc="40" dirty="0">
                <a:solidFill>
                  <a:srgbClr val="000000"/>
                </a:solidFill>
                <a:latin typeface="Times New Roman"/>
                <a:cs typeface="Times New Roman"/>
              </a:rPr>
              <a:t>RangeSearch</a:t>
            </a:r>
            <a:r>
              <a:rPr sz="1700" b="0" spc="40" dirty="0">
                <a:solidFill>
                  <a:srgbClr val="000000"/>
                </a:solidFill>
                <a:latin typeface="LM Sans 17"/>
                <a:cs typeface="LM Sans 17"/>
              </a:rPr>
              <a:t>:  </a:t>
            </a:r>
            <a:r>
              <a:rPr sz="1700" b="0" spc="85" dirty="0">
                <a:solidFill>
                  <a:srgbClr val="000000"/>
                </a:solidFill>
                <a:latin typeface="Times New Roman"/>
                <a:cs typeface="Times New Roman"/>
              </a:rPr>
              <a:t>NearestNeighbo</a:t>
            </a:r>
            <a:r>
              <a:rPr sz="1700" b="0" spc="65" dirty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sz="1700" b="0" spc="195" dirty="0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sz="1700" b="0" spc="5" dirty="0">
                <a:solidFill>
                  <a:srgbClr val="000000"/>
                </a:solidFill>
                <a:latin typeface="LM Sans 17"/>
                <a:cs typeface="LM Sans 17"/>
              </a:rPr>
              <a:t>: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6712" y="67442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57955" y="511239"/>
            <a:ext cx="702945" cy="60261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700" i="1" spc="50" dirty="0">
                <a:latin typeface="LM Sans 17"/>
                <a:cs typeface="LM Sans 17"/>
              </a:rPr>
              <a:t>O</a:t>
            </a:r>
            <a:r>
              <a:rPr sz="1700" spc="50" dirty="0">
                <a:latin typeface="UKIJ Esliye Chiwer"/>
                <a:cs typeface="UKIJ Esliye Chiwer"/>
              </a:rPr>
              <a:t>(</a:t>
            </a:r>
            <a:r>
              <a:rPr sz="1700" i="1" spc="50" dirty="0">
                <a:latin typeface="LM Sans 17"/>
                <a:cs typeface="LM Sans 17"/>
              </a:rPr>
              <a:t>n</a:t>
            </a:r>
            <a:r>
              <a:rPr sz="1700" spc="50" dirty="0">
                <a:latin typeface="UKIJ Esliye Chiwer"/>
                <a:cs typeface="UKIJ Esliye Chiwer"/>
              </a:rPr>
              <a:t>)</a:t>
            </a:r>
            <a:r>
              <a:rPr sz="1700" spc="-30" dirty="0">
                <a:latin typeface="UKIJ Esliye Chiwer"/>
                <a:cs typeface="UKIJ Esliye Chiwer"/>
              </a:rPr>
              <a:t> </a:t>
            </a:r>
            <a:r>
              <a:rPr sz="1700" i="1" spc="15" dirty="0">
                <a:solidFill>
                  <a:srgbClr val="FF0000"/>
                </a:solidFill>
                <a:latin typeface="LM Roman Demi 10"/>
                <a:cs typeface="LM Roman Demi 10"/>
              </a:rPr>
              <a:t>×</a:t>
            </a:r>
            <a:endParaRPr sz="1700">
              <a:latin typeface="LM Roman Demi 10"/>
              <a:cs typeface="LM Roman Demi 10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700" i="1" spc="50" dirty="0">
                <a:latin typeface="LM Sans 17"/>
                <a:cs typeface="LM Sans 17"/>
              </a:rPr>
              <a:t>O</a:t>
            </a:r>
            <a:r>
              <a:rPr sz="1700" spc="50" dirty="0">
                <a:latin typeface="UKIJ Esliye Chiwer"/>
                <a:cs typeface="UKIJ Esliye Chiwer"/>
              </a:rPr>
              <a:t>(</a:t>
            </a:r>
            <a:r>
              <a:rPr sz="1700" i="1" spc="50" dirty="0">
                <a:latin typeface="LM Sans 17"/>
                <a:cs typeface="LM Sans 17"/>
              </a:rPr>
              <a:t>n</a:t>
            </a:r>
            <a:r>
              <a:rPr sz="1700" spc="50" dirty="0">
                <a:latin typeface="UKIJ Esliye Chiwer"/>
                <a:cs typeface="UKIJ Esliye Chiwer"/>
              </a:rPr>
              <a:t>)</a:t>
            </a:r>
            <a:r>
              <a:rPr sz="1700" spc="-30" dirty="0">
                <a:latin typeface="UKIJ Esliye Chiwer"/>
                <a:cs typeface="UKIJ Esliye Chiwer"/>
              </a:rPr>
              <a:t> </a:t>
            </a:r>
            <a:r>
              <a:rPr sz="1700" i="1" spc="15" dirty="0">
                <a:solidFill>
                  <a:srgbClr val="FF0000"/>
                </a:solidFill>
                <a:latin typeface="LM Roman Demi 10"/>
                <a:cs typeface="LM Roman Demi 10"/>
              </a:rPr>
              <a:t>×</a:t>
            </a:r>
            <a:endParaRPr sz="1700">
              <a:latin typeface="LM Roman Demi 10"/>
              <a:cs typeface="LM Roman Demi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6712" y="962723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3248" y="2638615"/>
            <a:ext cx="3363854" cy="314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8385" y="0"/>
            <a:ext cx="2225040" cy="1457325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898525">
              <a:lnSpc>
                <a:spcPct val="100000"/>
              </a:lnSpc>
              <a:spcBef>
                <a:spcPts val="1125"/>
              </a:spcBef>
            </a:pPr>
            <a:r>
              <a:rPr b="0" spc="-185" dirty="0">
                <a:latin typeface="Trebuchet MS"/>
                <a:cs typeface="Trebuchet MS"/>
              </a:rPr>
              <a:t>Linked</a:t>
            </a:r>
            <a:r>
              <a:rPr b="0" spc="-50" dirty="0">
                <a:latin typeface="Trebuchet MS"/>
                <a:cs typeface="Trebuchet MS"/>
              </a:rPr>
              <a:t> </a:t>
            </a:r>
            <a:r>
              <a:rPr b="0" spc="-120" dirty="0">
                <a:latin typeface="Trebuchet MS"/>
                <a:cs typeface="Trebuchet MS"/>
              </a:rPr>
              <a:t>List</a:t>
            </a:r>
          </a:p>
          <a:p>
            <a:pPr marL="12700" marR="391795">
              <a:lnSpc>
                <a:spcPct val="111300"/>
              </a:lnSpc>
              <a:spcBef>
                <a:spcPts val="495"/>
              </a:spcBef>
            </a:pPr>
            <a:r>
              <a:rPr sz="1700" b="0" spc="40" dirty="0">
                <a:solidFill>
                  <a:srgbClr val="000000"/>
                </a:solidFill>
                <a:latin typeface="Times New Roman"/>
                <a:cs typeface="Times New Roman"/>
              </a:rPr>
              <a:t>RangeSearch</a:t>
            </a:r>
            <a:r>
              <a:rPr sz="1700" b="0" spc="40" dirty="0">
                <a:solidFill>
                  <a:srgbClr val="000000"/>
                </a:solidFill>
                <a:latin typeface="LM Sans 17"/>
                <a:cs typeface="LM Sans 17"/>
              </a:rPr>
              <a:t>:  </a:t>
            </a:r>
            <a:r>
              <a:rPr sz="1700" b="0" spc="85" dirty="0">
                <a:solidFill>
                  <a:srgbClr val="000000"/>
                </a:solidFill>
                <a:latin typeface="Times New Roman"/>
                <a:cs typeface="Times New Roman"/>
              </a:rPr>
              <a:t>NearestNeighbo</a:t>
            </a:r>
            <a:r>
              <a:rPr sz="1700" b="0" spc="65" dirty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sz="1700" b="0" spc="195" dirty="0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sz="1700" b="0" spc="5" dirty="0">
                <a:solidFill>
                  <a:srgbClr val="000000"/>
                </a:solidFill>
                <a:latin typeface="LM Sans 17"/>
                <a:cs typeface="LM Sans 17"/>
              </a:rPr>
              <a:t>:  </a:t>
            </a:r>
            <a:r>
              <a:rPr sz="1700" b="0" spc="180" dirty="0">
                <a:solidFill>
                  <a:srgbClr val="000000"/>
                </a:solidFill>
                <a:latin typeface="Times New Roman"/>
                <a:cs typeface="Times New Roman"/>
              </a:rPr>
              <a:t>Insert</a:t>
            </a:r>
            <a:r>
              <a:rPr sz="1700" b="0" spc="180" dirty="0">
                <a:solidFill>
                  <a:srgbClr val="000000"/>
                </a:solidFill>
                <a:latin typeface="LM Sans 17"/>
                <a:cs typeface="LM Sans 17"/>
              </a:rPr>
              <a:t>: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6712" y="67442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57955" y="537179"/>
            <a:ext cx="70294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i="1" spc="50" dirty="0">
                <a:latin typeface="LM Sans 17"/>
                <a:cs typeface="LM Sans 17"/>
              </a:rPr>
              <a:t>O</a:t>
            </a:r>
            <a:r>
              <a:rPr sz="1700" spc="50" dirty="0">
                <a:latin typeface="UKIJ Esliye Chiwer"/>
                <a:cs typeface="UKIJ Esliye Chiwer"/>
              </a:rPr>
              <a:t>(</a:t>
            </a:r>
            <a:r>
              <a:rPr sz="1700" i="1" spc="50" dirty="0">
                <a:latin typeface="LM Sans 17"/>
                <a:cs typeface="LM Sans 17"/>
              </a:rPr>
              <a:t>n</a:t>
            </a:r>
            <a:r>
              <a:rPr sz="1700" spc="50" dirty="0">
                <a:latin typeface="UKIJ Esliye Chiwer"/>
                <a:cs typeface="UKIJ Esliye Chiwer"/>
              </a:rPr>
              <a:t>)</a:t>
            </a:r>
            <a:r>
              <a:rPr sz="1700" spc="-15" dirty="0">
                <a:latin typeface="UKIJ Esliye Chiwer"/>
                <a:cs typeface="UKIJ Esliye Chiwer"/>
              </a:rPr>
              <a:t> </a:t>
            </a:r>
            <a:r>
              <a:rPr sz="1700" i="1" spc="15" dirty="0">
                <a:solidFill>
                  <a:srgbClr val="FF0000"/>
                </a:solidFill>
                <a:latin typeface="LM Roman Demi 10"/>
                <a:cs typeface="LM Roman Demi 10"/>
              </a:rPr>
              <a:t>×</a:t>
            </a:r>
            <a:endParaRPr sz="1700">
              <a:latin typeface="LM Roman Demi 10"/>
              <a:cs typeface="LM Roman Demi 1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6712" y="962723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57955" y="825482"/>
            <a:ext cx="70294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i="1" spc="50" dirty="0">
                <a:latin typeface="LM Sans 17"/>
                <a:cs typeface="LM Sans 17"/>
              </a:rPr>
              <a:t>O</a:t>
            </a:r>
            <a:r>
              <a:rPr sz="1700" spc="50" dirty="0">
                <a:latin typeface="UKIJ Esliye Chiwer"/>
                <a:cs typeface="UKIJ Esliye Chiwer"/>
              </a:rPr>
              <a:t>(</a:t>
            </a:r>
            <a:r>
              <a:rPr sz="1700" i="1" spc="50" dirty="0">
                <a:latin typeface="LM Sans 17"/>
                <a:cs typeface="LM Sans 17"/>
              </a:rPr>
              <a:t>n</a:t>
            </a:r>
            <a:r>
              <a:rPr sz="1700" spc="50" dirty="0">
                <a:latin typeface="UKIJ Esliye Chiwer"/>
                <a:cs typeface="UKIJ Esliye Chiwer"/>
              </a:rPr>
              <a:t>)</a:t>
            </a:r>
            <a:r>
              <a:rPr sz="1700" spc="-15" dirty="0">
                <a:latin typeface="UKIJ Esliye Chiwer"/>
                <a:cs typeface="UKIJ Esliye Chiwer"/>
              </a:rPr>
              <a:t> </a:t>
            </a:r>
            <a:r>
              <a:rPr sz="1700" i="1" spc="15" dirty="0">
                <a:solidFill>
                  <a:srgbClr val="FF0000"/>
                </a:solidFill>
                <a:latin typeface="LM Roman Demi 10"/>
                <a:cs typeface="LM Roman Demi 10"/>
              </a:rPr>
              <a:t>×</a:t>
            </a:r>
            <a:endParaRPr sz="1700">
              <a:latin typeface="LM Roman Demi 10"/>
              <a:cs typeface="LM Roman Demi 1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6712" y="1251026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53536" y="1113785"/>
            <a:ext cx="70739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i="1" spc="40" dirty="0">
                <a:latin typeface="LM Sans 17"/>
                <a:cs typeface="LM Sans 17"/>
              </a:rPr>
              <a:t>O</a:t>
            </a:r>
            <a:r>
              <a:rPr sz="1700" spc="40" dirty="0">
                <a:latin typeface="UKIJ Esliye Chiwer"/>
                <a:cs typeface="UKIJ Esliye Chiwer"/>
              </a:rPr>
              <a:t>(</a:t>
            </a:r>
            <a:r>
              <a:rPr sz="1700" spc="40" dirty="0">
                <a:latin typeface="LM Sans 17"/>
                <a:cs typeface="LM Sans 17"/>
              </a:rPr>
              <a:t>1</a:t>
            </a:r>
            <a:r>
              <a:rPr sz="1700" spc="40" dirty="0">
                <a:latin typeface="UKIJ Esliye Chiwer"/>
                <a:cs typeface="UKIJ Esliye Chiwer"/>
              </a:rPr>
              <a:t>)</a:t>
            </a:r>
            <a:r>
              <a:rPr sz="1700" spc="-10" dirty="0">
                <a:latin typeface="UKIJ Esliye Chiwer"/>
                <a:cs typeface="UKIJ Esliye Chiwer"/>
              </a:rPr>
              <a:t> </a:t>
            </a:r>
            <a:r>
              <a:rPr sz="1700" spc="204" dirty="0">
                <a:solidFill>
                  <a:srgbClr val="00FF00"/>
                </a:solidFill>
                <a:latin typeface="MathJax_AMS"/>
                <a:cs typeface="MathJax_AMS"/>
              </a:rPr>
              <a:t>C</a:t>
            </a:r>
            <a:endParaRPr sz="1700">
              <a:latin typeface="MathJax_AMS"/>
              <a:cs typeface="MathJax_A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3248" y="2638615"/>
            <a:ext cx="3871990" cy="314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450" y="547636"/>
            <a:ext cx="4225430" cy="386080"/>
          </a:xfrm>
          <a:custGeom>
            <a:avLst/>
            <a:gdLst/>
            <a:ahLst/>
            <a:cxnLst/>
            <a:rect l="l" t="t" r="r" b="b"/>
            <a:pathLst>
              <a:path w="4029710" h="386080">
                <a:moveTo>
                  <a:pt x="0" y="385914"/>
                </a:moveTo>
                <a:lnTo>
                  <a:pt x="4029151" y="385914"/>
                </a:lnTo>
                <a:lnTo>
                  <a:pt x="4029151" y="0"/>
                </a:lnTo>
                <a:lnTo>
                  <a:pt x="0" y="0"/>
                </a:lnTo>
                <a:lnTo>
                  <a:pt x="0" y="385914"/>
                </a:lnTo>
                <a:close/>
              </a:path>
            </a:pathLst>
          </a:custGeom>
          <a:solidFill>
            <a:srgbClr val="2E3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9324" y="529875"/>
            <a:ext cx="201041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spc="-140" dirty="0">
                <a:solidFill>
                  <a:srgbClr val="FFFFFF"/>
                </a:solidFill>
                <a:latin typeface="Trebuchet MS"/>
                <a:cs typeface="Trebuchet MS"/>
              </a:rPr>
              <a:t>Learning</a:t>
            </a:r>
            <a:r>
              <a:rPr sz="2050" b="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b="0" spc="-155" dirty="0">
                <a:solidFill>
                  <a:srgbClr val="FFFFFF"/>
                </a:solidFill>
                <a:latin typeface="Trebuchet MS"/>
                <a:cs typeface="Trebuchet MS"/>
              </a:rPr>
              <a:t>Objectives</a:t>
            </a:r>
            <a:endParaRPr sz="205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1450" y="933551"/>
            <a:ext cx="4225430" cy="1745614"/>
            <a:chOff x="289420" y="933551"/>
            <a:chExt cx="4029710" cy="1745614"/>
          </a:xfrm>
        </p:grpSpPr>
        <p:sp>
          <p:nvSpPr>
            <p:cNvPr id="5" name="object 5"/>
            <p:cNvSpPr/>
            <p:nvPr/>
          </p:nvSpPr>
          <p:spPr>
            <a:xfrm>
              <a:off x="289420" y="933551"/>
              <a:ext cx="4029710" cy="1745614"/>
            </a:xfrm>
            <a:custGeom>
              <a:avLst/>
              <a:gdLst/>
              <a:ahLst/>
              <a:cxnLst/>
              <a:rect l="l" t="t" r="r" b="b"/>
              <a:pathLst>
                <a:path w="4029710" h="1745614">
                  <a:moveTo>
                    <a:pt x="4029151" y="0"/>
                  </a:moveTo>
                  <a:lnTo>
                    <a:pt x="0" y="0"/>
                  </a:lnTo>
                  <a:lnTo>
                    <a:pt x="0" y="1745272"/>
                  </a:lnTo>
                  <a:lnTo>
                    <a:pt x="4029151" y="1745272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87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6712" y="1219047"/>
              <a:ext cx="94615" cy="967740"/>
            </a:xfrm>
            <a:custGeom>
              <a:avLst/>
              <a:gdLst/>
              <a:ahLst/>
              <a:cxnLst/>
              <a:rect l="l" t="t" r="r" b="b"/>
              <a:pathLst>
                <a:path w="94615" h="967739">
                  <a:moveTo>
                    <a:pt x="94094" y="873023"/>
                  </a:moveTo>
                  <a:lnTo>
                    <a:pt x="0" y="873023"/>
                  </a:lnTo>
                  <a:lnTo>
                    <a:pt x="0" y="967117"/>
                  </a:lnTo>
                  <a:lnTo>
                    <a:pt x="94094" y="967117"/>
                  </a:lnTo>
                  <a:lnTo>
                    <a:pt x="94094" y="873023"/>
                  </a:lnTo>
                  <a:close/>
                </a:path>
                <a:path w="94615" h="967739">
                  <a:moveTo>
                    <a:pt x="94094" y="0"/>
                  </a:moveTo>
                  <a:lnTo>
                    <a:pt x="0" y="0"/>
                  </a:lnTo>
                  <a:lnTo>
                    <a:pt x="0" y="94094"/>
                  </a:lnTo>
                  <a:lnTo>
                    <a:pt x="94094" y="94094"/>
                  </a:lnTo>
                  <a:lnTo>
                    <a:pt x="94094" y="0"/>
                  </a:lnTo>
                  <a:close/>
                </a:path>
              </a:pathLst>
            </a:custGeom>
            <a:solidFill>
              <a:srgbClr val="006E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229324" y="1120775"/>
            <a:ext cx="4167556" cy="149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3384" marR="80645">
              <a:lnSpc>
                <a:spcPct val="107400"/>
              </a:lnSpc>
              <a:spcBef>
                <a:spcPts val="95"/>
              </a:spcBef>
            </a:pPr>
            <a:r>
              <a:rPr spc="5" dirty="0">
                <a:solidFill>
                  <a:srgbClr val="FFFFFF"/>
                </a:solidFill>
              </a:rPr>
              <a:t>Provide examples of the </a:t>
            </a:r>
            <a:r>
              <a:rPr spc="-5" dirty="0">
                <a:solidFill>
                  <a:srgbClr val="FFFFFF"/>
                </a:solidFill>
              </a:rPr>
              <a:t>sorts </a:t>
            </a:r>
            <a:r>
              <a:rPr spc="5" dirty="0">
                <a:solidFill>
                  <a:srgbClr val="FFFFFF"/>
                </a:solidFill>
              </a:rPr>
              <a:t>of  </a:t>
            </a:r>
            <a:r>
              <a:rPr dirty="0">
                <a:solidFill>
                  <a:srgbClr val="FFFFFF"/>
                </a:solidFill>
              </a:rPr>
              <a:t>problems </a:t>
            </a:r>
            <a:r>
              <a:rPr spc="-15" dirty="0">
                <a:solidFill>
                  <a:srgbClr val="FFFFFF"/>
                </a:solidFill>
              </a:rPr>
              <a:t>we </a:t>
            </a:r>
            <a:r>
              <a:rPr spc="15" dirty="0">
                <a:solidFill>
                  <a:srgbClr val="FFFFFF"/>
                </a:solidFill>
              </a:rPr>
              <a:t>hope </a:t>
            </a:r>
            <a:r>
              <a:rPr spc="5" dirty="0">
                <a:solidFill>
                  <a:srgbClr val="FFFFFF"/>
                </a:solidFill>
              </a:rPr>
              <a:t>to solve with </a:t>
            </a:r>
            <a:r>
              <a:rPr spc="-5" dirty="0">
                <a:solidFill>
                  <a:srgbClr val="FFFFFF"/>
                </a:solidFill>
              </a:rPr>
              <a:t>Binary  </a:t>
            </a:r>
            <a:r>
              <a:rPr dirty="0">
                <a:solidFill>
                  <a:srgbClr val="FFFFFF"/>
                </a:solidFill>
              </a:rPr>
              <a:t>Search </a:t>
            </a:r>
            <a:r>
              <a:rPr spc="-15" dirty="0">
                <a:solidFill>
                  <a:srgbClr val="FFFFFF"/>
                </a:solidFill>
              </a:rPr>
              <a:t>Trees.</a:t>
            </a:r>
          </a:p>
          <a:p>
            <a:pPr marL="413384" marR="5080">
              <a:lnSpc>
                <a:spcPct val="107400"/>
              </a:lnSpc>
              <a:spcBef>
                <a:spcPts val="300"/>
              </a:spcBef>
            </a:pPr>
            <a:r>
              <a:rPr spc="-5" dirty="0">
                <a:solidFill>
                  <a:srgbClr val="FFFFFF"/>
                </a:solidFill>
              </a:rPr>
              <a:t>Show </a:t>
            </a:r>
            <a:r>
              <a:rPr spc="10" dirty="0">
                <a:solidFill>
                  <a:srgbClr val="FFFFFF"/>
                </a:solidFill>
              </a:rPr>
              <a:t>why </a:t>
            </a:r>
            <a:r>
              <a:rPr spc="5" dirty="0">
                <a:solidFill>
                  <a:srgbClr val="FFFFFF"/>
                </a:solidFill>
              </a:rPr>
              <a:t>data structures </a:t>
            </a:r>
            <a:r>
              <a:rPr dirty="0">
                <a:solidFill>
                  <a:srgbClr val="FFFFFF"/>
                </a:solidFill>
              </a:rPr>
              <a:t>that </a:t>
            </a:r>
            <a:r>
              <a:rPr spc="-15" dirty="0">
                <a:solidFill>
                  <a:srgbClr val="FFFFFF"/>
                </a:solidFill>
              </a:rPr>
              <a:t>we </a:t>
            </a:r>
            <a:r>
              <a:rPr dirty="0">
                <a:solidFill>
                  <a:srgbClr val="FFFFFF"/>
                </a:solidFill>
              </a:rPr>
              <a:t>have  already covered </a:t>
            </a:r>
            <a:r>
              <a:rPr spc="-10" dirty="0">
                <a:solidFill>
                  <a:srgbClr val="FFFFFF"/>
                </a:solidFill>
              </a:rPr>
              <a:t>are</a:t>
            </a:r>
            <a:r>
              <a:rPr spc="15" dirty="0">
                <a:solidFill>
                  <a:srgbClr val="FFFFFF"/>
                </a:solidFill>
              </a:rPr>
              <a:t> </a:t>
            </a:r>
            <a:r>
              <a:rPr spc="-5" dirty="0">
                <a:solidFill>
                  <a:srgbClr val="FFFFFF"/>
                </a:solidFill>
              </a:rPr>
              <a:t>insufficient.</a:t>
            </a: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4210" y="71245"/>
            <a:ext cx="133921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185" dirty="0">
                <a:latin typeface="Trebuchet MS"/>
                <a:cs typeface="Trebuchet MS"/>
              </a:rPr>
              <a:t>Linked</a:t>
            </a:r>
            <a:r>
              <a:rPr b="0" spc="-50" dirty="0">
                <a:latin typeface="Trebuchet MS"/>
                <a:cs typeface="Trebuchet MS"/>
              </a:rPr>
              <a:t> </a:t>
            </a:r>
            <a:r>
              <a:rPr b="0" spc="-120" dirty="0">
                <a:latin typeface="Trebuchet MS"/>
                <a:cs typeface="Trebuchet MS"/>
              </a:rPr>
              <a:t>List</a:t>
            </a:r>
          </a:p>
        </p:txBody>
      </p:sp>
      <p:sp>
        <p:nvSpPr>
          <p:cNvPr id="3" name="object 3"/>
          <p:cNvSpPr/>
          <p:nvPr/>
        </p:nvSpPr>
        <p:spPr>
          <a:xfrm>
            <a:off x="566712" y="674420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8385" y="511239"/>
            <a:ext cx="1837689" cy="1179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300"/>
              </a:lnSpc>
              <a:spcBef>
                <a:spcPts val="95"/>
              </a:spcBef>
            </a:pPr>
            <a:r>
              <a:rPr sz="1700" spc="40" dirty="0">
                <a:latin typeface="Times New Roman"/>
                <a:cs typeface="Times New Roman"/>
              </a:rPr>
              <a:t>RangeSearch</a:t>
            </a:r>
            <a:r>
              <a:rPr sz="1700" spc="40" dirty="0">
                <a:latin typeface="LM Sans 17"/>
                <a:cs typeface="LM Sans 17"/>
              </a:rPr>
              <a:t>:  </a:t>
            </a:r>
            <a:r>
              <a:rPr sz="1700" spc="85" dirty="0">
                <a:latin typeface="Times New Roman"/>
                <a:cs typeface="Times New Roman"/>
              </a:rPr>
              <a:t>NearestNeighbo</a:t>
            </a:r>
            <a:r>
              <a:rPr sz="1700" spc="65" dirty="0">
                <a:latin typeface="Times New Roman"/>
                <a:cs typeface="Times New Roman"/>
              </a:rPr>
              <a:t>r</a:t>
            </a:r>
            <a:r>
              <a:rPr sz="1700" spc="195" dirty="0">
                <a:latin typeface="Times New Roman"/>
                <a:cs typeface="Times New Roman"/>
              </a:rPr>
              <a:t>s</a:t>
            </a:r>
            <a:r>
              <a:rPr sz="1700" spc="5" dirty="0">
                <a:latin typeface="LM Sans 17"/>
                <a:cs typeface="LM Sans 17"/>
              </a:rPr>
              <a:t>:  </a:t>
            </a:r>
            <a:r>
              <a:rPr sz="1700" spc="180" dirty="0">
                <a:latin typeface="Times New Roman"/>
                <a:cs typeface="Times New Roman"/>
              </a:rPr>
              <a:t>Insert</a:t>
            </a:r>
            <a:r>
              <a:rPr sz="1700" spc="180" dirty="0">
                <a:latin typeface="LM Sans 17"/>
                <a:cs typeface="LM Sans 17"/>
              </a:rPr>
              <a:t>:</a:t>
            </a:r>
            <a:endParaRPr sz="1700">
              <a:latin typeface="LM Sans 17"/>
              <a:cs typeface="LM Sans 17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700" spc="100" dirty="0">
                <a:latin typeface="Times New Roman"/>
                <a:cs typeface="Times New Roman"/>
              </a:rPr>
              <a:t>Delete</a:t>
            </a:r>
            <a:r>
              <a:rPr sz="1700" spc="100" dirty="0">
                <a:latin typeface="LM Sans 17"/>
                <a:cs typeface="LM Sans 17"/>
              </a:rPr>
              <a:t>: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57955" y="537179"/>
            <a:ext cx="70294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i="1" spc="50" dirty="0">
                <a:latin typeface="LM Sans 17"/>
                <a:cs typeface="LM Sans 17"/>
              </a:rPr>
              <a:t>O</a:t>
            </a:r>
            <a:r>
              <a:rPr sz="1700" spc="50" dirty="0">
                <a:latin typeface="UKIJ Esliye Chiwer"/>
                <a:cs typeface="UKIJ Esliye Chiwer"/>
              </a:rPr>
              <a:t>(</a:t>
            </a:r>
            <a:r>
              <a:rPr sz="1700" i="1" spc="50" dirty="0">
                <a:latin typeface="LM Sans 17"/>
                <a:cs typeface="LM Sans 17"/>
              </a:rPr>
              <a:t>n</a:t>
            </a:r>
            <a:r>
              <a:rPr sz="1700" spc="50" dirty="0">
                <a:latin typeface="UKIJ Esliye Chiwer"/>
                <a:cs typeface="UKIJ Esliye Chiwer"/>
              </a:rPr>
              <a:t>)</a:t>
            </a:r>
            <a:r>
              <a:rPr sz="1700" spc="-15" dirty="0">
                <a:latin typeface="UKIJ Esliye Chiwer"/>
                <a:cs typeface="UKIJ Esliye Chiwer"/>
              </a:rPr>
              <a:t> </a:t>
            </a:r>
            <a:r>
              <a:rPr sz="1700" i="1" spc="15" dirty="0">
                <a:solidFill>
                  <a:srgbClr val="FF0000"/>
                </a:solidFill>
                <a:latin typeface="LM Roman Demi 10"/>
                <a:cs typeface="LM Roman Demi 10"/>
              </a:rPr>
              <a:t>×</a:t>
            </a:r>
            <a:endParaRPr sz="1700">
              <a:latin typeface="LM Roman Demi 10"/>
              <a:cs typeface="LM Roman Demi 1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6712" y="962723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57955" y="825482"/>
            <a:ext cx="70294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i="1" spc="50" dirty="0">
                <a:latin typeface="LM Sans 17"/>
                <a:cs typeface="LM Sans 17"/>
              </a:rPr>
              <a:t>O</a:t>
            </a:r>
            <a:r>
              <a:rPr sz="1700" spc="50" dirty="0">
                <a:latin typeface="UKIJ Esliye Chiwer"/>
                <a:cs typeface="UKIJ Esliye Chiwer"/>
              </a:rPr>
              <a:t>(</a:t>
            </a:r>
            <a:r>
              <a:rPr sz="1700" i="1" spc="50" dirty="0">
                <a:latin typeface="LM Sans 17"/>
                <a:cs typeface="LM Sans 17"/>
              </a:rPr>
              <a:t>n</a:t>
            </a:r>
            <a:r>
              <a:rPr sz="1700" spc="50" dirty="0">
                <a:latin typeface="UKIJ Esliye Chiwer"/>
                <a:cs typeface="UKIJ Esliye Chiwer"/>
              </a:rPr>
              <a:t>)</a:t>
            </a:r>
            <a:r>
              <a:rPr sz="1700" spc="-15" dirty="0">
                <a:latin typeface="UKIJ Esliye Chiwer"/>
                <a:cs typeface="UKIJ Esliye Chiwer"/>
              </a:rPr>
              <a:t> </a:t>
            </a:r>
            <a:r>
              <a:rPr sz="1700" i="1" spc="15" dirty="0">
                <a:solidFill>
                  <a:srgbClr val="FF0000"/>
                </a:solidFill>
                <a:latin typeface="LM Roman Demi 10"/>
                <a:cs typeface="LM Roman Demi 10"/>
              </a:rPr>
              <a:t>×</a:t>
            </a:r>
            <a:endParaRPr sz="1700">
              <a:latin typeface="LM Roman Demi 10"/>
              <a:cs typeface="LM Roman Demi 1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6712" y="1251026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5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53536" y="1087857"/>
            <a:ext cx="707390" cy="60198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700" i="1" spc="40" dirty="0">
                <a:latin typeface="LM Sans 17"/>
                <a:cs typeface="LM Sans 17"/>
              </a:rPr>
              <a:t>O</a:t>
            </a:r>
            <a:r>
              <a:rPr sz="1700" spc="40" dirty="0">
                <a:latin typeface="UKIJ Esliye Chiwer"/>
                <a:cs typeface="UKIJ Esliye Chiwer"/>
              </a:rPr>
              <a:t>(</a:t>
            </a:r>
            <a:r>
              <a:rPr sz="1700" spc="40" dirty="0">
                <a:latin typeface="LM Sans 17"/>
                <a:cs typeface="LM Sans 17"/>
              </a:rPr>
              <a:t>1</a:t>
            </a:r>
            <a:r>
              <a:rPr sz="1700" spc="40" dirty="0">
                <a:latin typeface="UKIJ Esliye Chiwer"/>
                <a:cs typeface="UKIJ Esliye Chiwer"/>
              </a:rPr>
              <a:t>)</a:t>
            </a:r>
            <a:r>
              <a:rPr sz="1700" spc="-25" dirty="0">
                <a:latin typeface="UKIJ Esliye Chiwer"/>
                <a:cs typeface="UKIJ Esliye Chiwer"/>
              </a:rPr>
              <a:t> </a:t>
            </a:r>
            <a:r>
              <a:rPr sz="1700" spc="204" dirty="0">
                <a:solidFill>
                  <a:srgbClr val="00FF00"/>
                </a:solidFill>
                <a:latin typeface="MathJax_AMS"/>
                <a:cs typeface="MathJax_AMS"/>
              </a:rPr>
              <a:t>C</a:t>
            </a:r>
            <a:endParaRPr sz="1700">
              <a:latin typeface="MathJax_AMS"/>
              <a:cs typeface="MathJax_AMS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700" i="1" spc="40" dirty="0">
                <a:latin typeface="LM Sans 17"/>
                <a:cs typeface="LM Sans 17"/>
              </a:rPr>
              <a:t>O</a:t>
            </a:r>
            <a:r>
              <a:rPr sz="1700" spc="40" dirty="0">
                <a:latin typeface="UKIJ Esliye Chiwer"/>
                <a:cs typeface="UKIJ Esliye Chiwer"/>
              </a:rPr>
              <a:t>(</a:t>
            </a:r>
            <a:r>
              <a:rPr sz="1700" spc="40" dirty="0">
                <a:latin typeface="LM Sans 17"/>
                <a:cs typeface="LM Sans 17"/>
              </a:rPr>
              <a:t>1</a:t>
            </a:r>
            <a:r>
              <a:rPr sz="1700" spc="40" dirty="0">
                <a:latin typeface="UKIJ Esliye Chiwer"/>
                <a:cs typeface="UKIJ Esliye Chiwer"/>
              </a:rPr>
              <a:t>)</a:t>
            </a:r>
            <a:r>
              <a:rPr sz="1700" spc="-25" dirty="0">
                <a:latin typeface="UKIJ Esliye Chiwer"/>
                <a:cs typeface="UKIJ Esliye Chiwer"/>
              </a:rPr>
              <a:t> </a:t>
            </a:r>
            <a:r>
              <a:rPr sz="1700" spc="204" dirty="0">
                <a:solidFill>
                  <a:srgbClr val="00FF00"/>
                </a:solidFill>
                <a:latin typeface="MathJax_AMS"/>
                <a:cs typeface="MathJax_AMS"/>
              </a:rPr>
              <a:t>C</a:t>
            </a:r>
            <a:endParaRPr sz="1700">
              <a:latin typeface="MathJax_AMS"/>
              <a:cs typeface="MathJax_A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6712" y="1539316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5" h="94614">
                <a:moveTo>
                  <a:pt x="94094" y="0"/>
                </a:moveTo>
                <a:lnTo>
                  <a:pt x="0" y="0"/>
                </a:lnTo>
                <a:lnTo>
                  <a:pt x="0" y="94094"/>
                </a:lnTo>
                <a:lnTo>
                  <a:pt x="94094" y="94094"/>
                </a:lnTo>
                <a:lnTo>
                  <a:pt x="94094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3248" y="2420175"/>
            <a:ext cx="387199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2339" y="71245"/>
            <a:ext cx="262318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210" dirty="0">
                <a:latin typeface="Trebuchet MS"/>
                <a:cs typeface="Trebuchet MS"/>
              </a:rPr>
              <a:t>Need </a:t>
            </a:r>
            <a:r>
              <a:rPr b="0" spc="-165" dirty="0">
                <a:latin typeface="Trebuchet MS"/>
                <a:cs typeface="Trebuchet MS"/>
              </a:rPr>
              <a:t>Something</a:t>
            </a:r>
            <a:r>
              <a:rPr b="0" spc="-340" dirty="0">
                <a:latin typeface="Trebuchet MS"/>
                <a:cs typeface="Trebuchet MS"/>
              </a:rPr>
              <a:t> </a:t>
            </a:r>
            <a:r>
              <a:rPr b="0" spc="-195" dirty="0">
                <a:latin typeface="Trebuchet MS"/>
                <a:cs typeface="Trebuchet MS"/>
              </a:rPr>
              <a:t>New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9420" y="1256804"/>
            <a:ext cx="4029710" cy="335280"/>
          </a:xfrm>
          <a:prstGeom prst="rect">
            <a:avLst/>
          </a:prstGeom>
          <a:solidFill>
            <a:srgbClr val="2E3092"/>
          </a:solidFill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2435"/>
              </a:lnSpc>
            </a:pPr>
            <a:r>
              <a:rPr sz="2050" spc="-145" dirty="0">
                <a:solidFill>
                  <a:srgbClr val="FFFFFF"/>
                </a:solidFill>
                <a:latin typeface="Trebuchet MS"/>
                <a:cs typeface="Trebuchet MS"/>
              </a:rPr>
              <a:t>Problem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9420" y="1591703"/>
            <a:ext cx="4029710" cy="669925"/>
          </a:xfrm>
          <a:prstGeom prst="rect">
            <a:avLst/>
          </a:prstGeom>
          <a:solidFill>
            <a:srgbClr val="8781BD"/>
          </a:solidFill>
        </p:spPr>
        <p:txBody>
          <a:bodyPr vert="horz" wrap="square" lIns="0" tIns="43180" rIns="0" bIns="0" rtlCol="0">
            <a:spAutoFit/>
          </a:bodyPr>
          <a:lstStyle/>
          <a:p>
            <a:pPr marL="70485" marR="430530">
              <a:lnSpc>
                <a:spcPct val="107400"/>
              </a:lnSpc>
              <a:spcBef>
                <a:spcPts val="340"/>
              </a:spcBef>
            </a:pPr>
            <a:r>
              <a:rPr sz="1700" spc="5" dirty="0">
                <a:solidFill>
                  <a:srgbClr val="FFFFFF"/>
                </a:solidFill>
                <a:latin typeface="LM Sans 17"/>
                <a:cs typeface="LM Sans 17"/>
              </a:rPr>
              <a:t>Previous data structures </a:t>
            </a:r>
            <a:r>
              <a:rPr sz="1700" dirty="0">
                <a:solidFill>
                  <a:srgbClr val="FFFFFF"/>
                </a:solidFill>
                <a:latin typeface="LM Sans 17"/>
                <a:cs typeface="LM Sans 17"/>
              </a:rPr>
              <a:t>won’t </a:t>
            </a:r>
            <a:r>
              <a:rPr sz="1700" spc="-10" dirty="0">
                <a:solidFill>
                  <a:srgbClr val="FFFFFF"/>
                </a:solidFill>
                <a:latin typeface="LM Sans 17"/>
                <a:cs typeface="LM Sans 17"/>
              </a:rPr>
              <a:t>work. </a:t>
            </a:r>
            <a:r>
              <a:rPr sz="1700" spc="-15" dirty="0">
                <a:solidFill>
                  <a:srgbClr val="FFFFFF"/>
                </a:solidFill>
                <a:latin typeface="LM Sans 17"/>
                <a:cs typeface="LM Sans 17"/>
              </a:rPr>
              <a:t>We  </a:t>
            </a:r>
            <a:r>
              <a:rPr sz="1700" spc="5" dirty="0">
                <a:solidFill>
                  <a:srgbClr val="FFFFFF"/>
                </a:solidFill>
                <a:latin typeface="LM Sans 17"/>
                <a:cs typeface="LM Sans 17"/>
              </a:rPr>
              <a:t>need something</a:t>
            </a:r>
            <a:r>
              <a:rPr sz="1700" dirty="0">
                <a:solidFill>
                  <a:srgbClr val="FFFFFF"/>
                </a:solidFill>
                <a:latin typeface="LM Sans 17"/>
                <a:cs typeface="LM Sans 17"/>
              </a:rPr>
              <a:t> new.</a:t>
            </a:r>
            <a:endParaRPr sz="1700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051" y="130175"/>
            <a:ext cx="1219200" cy="377026"/>
          </a:xfrm>
        </p:spPr>
        <p:txBody>
          <a:bodyPr/>
          <a:lstStyle/>
          <a:p>
            <a:r>
              <a:rPr lang="en-US" b="0" dirty="0"/>
              <a:t>Agenda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59475692"/>
              </p:ext>
            </p:extLst>
          </p:nvPr>
        </p:nvGraphicFramePr>
        <p:xfrm>
          <a:off x="323850" y="739775"/>
          <a:ext cx="2895600" cy="2048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6" name="Curved Connector 5"/>
          <p:cNvCxnSpPr/>
          <p:nvPr/>
        </p:nvCxnSpPr>
        <p:spPr>
          <a:xfrm rot="10800000">
            <a:off x="3359150" y="1349375"/>
            <a:ext cx="609600" cy="127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68447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3500" y="71245"/>
            <a:ext cx="214185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155" dirty="0">
                <a:solidFill>
                  <a:srgbClr val="006EB8"/>
                </a:solidFill>
                <a:latin typeface="Trebuchet MS"/>
                <a:cs typeface="Trebuchet MS"/>
              </a:rPr>
              <a:t>Dictionary</a:t>
            </a:r>
            <a:r>
              <a:rPr sz="2450" spc="-30" dirty="0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sz="2450" spc="-185" dirty="0">
                <a:solidFill>
                  <a:srgbClr val="006EB8"/>
                </a:solidFill>
                <a:latin typeface="Trebuchet MS"/>
                <a:cs typeface="Trebuchet MS"/>
              </a:rPr>
              <a:t>Search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563944"/>
            <a:ext cx="4015156" cy="58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spc="5" dirty="0">
                <a:latin typeface="LM Sans 17"/>
                <a:cs typeface="LM Sans 17"/>
              </a:rPr>
              <a:t>Find </a:t>
            </a:r>
            <a:r>
              <a:rPr sz="1700" dirty="0">
                <a:latin typeface="LM Sans 17"/>
                <a:cs typeface="LM Sans 17"/>
              </a:rPr>
              <a:t>all </a:t>
            </a:r>
            <a:r>
              <a:rPr sz="1700" spc="-10" dirty="0">
                <a:latin typeface="LM Sans 17"/>
                <a:cs typeface="LM Sans 17"/>
              </a:rPr>
              <a:t>words </a:t>
            </a:r>
            <a:r>
              <a:rPr sz="1700" dirty="0">
                <a:latin typeface="LM Sans 17"/>
                <a:cs typeface="LM Sans 17"/>
              </a:rPr>
              <a:t>that </a:t>
            </a:r>
            <a:r>
              <a:rPr sz="1700" spc="-5" dirty="0">
                <a:latin typeface="LM Sans 17"/>
                <a:cs typeface="LM Sans 17"/>
              </a:rPr>
              <a:t>start </a:t>
            </a:r>
            <a:r>
              <a:rPr sz="1700" spc="5" dirty="0">
                <a:latin typeface="LM Sans 17"/>
                <a:cs typeface="LM Sans 17"/>
              </a:rPr>
              <a:t>with </a:t>
            </a:r>
            <a:r>
              <a:rPr sz="1700" spc="10" dirty="0">
                <a:latin typeface="LM Sans 17"/>
                <a:cs typeface="LM Sans 17"/>
              </a:rPr>
              <a:t>some </a:t>
            </a:r>
            <a:r>
              <a:rPr sz="1700" spc="5" dirty="0">
                <a:latin typeface="LM Sans 17"/>
                <a:cs typeface="LM Sans 17"/>
              </a:rPr>
              <a:t>given  string.</a:t>
            </a:r>
            <a:endParaRPr sz="1700" dirty="0">
              <a:latin typeface="LM Sans 17"/>
              <a:cs typeface="LM Sans 1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5850" y="1235713"/>
            <a:ext cx="2747417" cy="19453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7708" y="71245"/>
            <a:ext cx="155257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140" dirty="0">
                <a:solidFill>
                  <a:srgbClr val="006EB8"/>
                </a:solidFill>
                <a:latin typeface="Trebuchet MS"/>
                <a:cs typeface="Trebuchet MS"/>
              </a:rPr>
              <a:t>Date</a:t>
            </a:r>
            <a:r>
              <a:rPr sz="2450" spc="-60" dirty="0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sz="2450" spc="-155" dirty="0">
                <a:solidFill>
                  <a:srgbClr val="006EB8"/>
                </a:solidFill>
                <a:latin typeface="Trebuchet MS"/>
                <a:cs typeface="Trebuchet MS"/>
              </a:rPr>
              <a:t>Ranges</a:t>
            </a:r>
            <a:endParaRPr sz="245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819449"/>
            <a:ext cx="4091356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5" dirty="0">
                <a:latin typeface="LM Sans 17"/>
                <a:cs typeface="LM Sans 17"/>
              </a:rPr>
              <a:t>Find </a:t>
            </a:r>
            <a:r>
              <a:rPr sz="1700" dirty="0">
                <a:latin typeface="LM Sans 17"/>
                <a:cs typeface="LM Sans 17"/>
              </a:rPr>
              <a:t>all emails </a:t>
            </a:r>
            <a:r>
              <a:rPr sz="1700" spc="5" dirty="0">
                <a:latin typeface="LM Sans 17"/>
                <a:cs typeface="LM Sans 17"/>
              </a:rPr>
              <a:t>received in a given</a:t>
            </a:r>
            <a:r>
              <a:rPr sz="1700" spc="10" dirty="0">
                <a:latin typeface="LM Sans 17"/>
                <a:cs typeface="LM Sans 17"/>
              </a:rPr>
              <a:t> </a:t>
            </a:r>
            <a:r>
              <a:rPr lang="en-US" sz="1700" spc="15" dirty="0">
                <a:latin typeface="LM Sans 17"/>
                <a:cs typeface="LM Sans 17"/>
              </a:rPr>
              <a:t>time</a:t>
            </a:r>
            <a:r>
              <a:rPr sz="1700" spc="15" dirty="0">
                <a:latin typeface="LM Sans 17"/>
                <a:cs typeface="LM Sans 17"/>
              </a:rPr>
              <a:t>.</a:t>
            </a:r>
            <a:endParaRPr sz="1700" dirty="0">
              <a:latin typeface="LM Sans 17"/>
              <a:cs typeface="LM Sans 1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1582178"/>
            <a:ext cx="4236720" cy="10706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29514"/>
            <a:ext cx="3874770" cy="101473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086485">
              <a:lnSpc>
                <a:spcPct val="100000"/>
              </a:lnSpc>
              <a:spcBef>
                <a:spcPts val="455"/>
              </a:spcBef>
            </a:pPr>
            <a:r>
              <a:rPr b="0" spc="-160" dirty="0">
                <a:latin typeface="Trebuchet MS"/>
                <a:cs typeface="Trebuchet MS"/>
              </a:rPr>
              <a:t>Closest</a:t>
            </a:r>
            <a:r>
              <a:rPr b="0" spc="5" dirty="0">
                <a:latin typeface="Trebuchet MS"/>
                <a:cs typeface="Trebuchet MS"/>
              </a:rPr>
              <a:t> </a:t>
            </a:r>
            <a:r>
              <a:rPr b="0" spc="-155" dirty="0">
                <a:latin typeface="Trebuchet MS"/>
                <a:cs typeface="Trebuchet MS"/>
              </a:rPr>
              <a:t>Height</a:t>
            </a:r>
          </a:p>
          <a:p>
            <a:pPr marL="12700" marR="5080">
              <a:lnSpc>
                <a:spcPct val="107400"/>
              </a:lnSpc>
              <a:spcBef>
                <a:spcPts val="105"/>
              </a:spcBef>
            </a:pPr>
            <a:r>
              <a:rPr sz="1700" b="0" spc="5" dirty="0">
                <a:solidFill>
                  <a:srgbClr val="000000"/>
                </a:solidFill>
                <a:latin typeface="LM Sans 17"/>
                <a:cs typeface="LM Sans 17"/>
              </a:rPr>
              <a:t>Find the </a:t>
            </a:r>
            <a:r>
              <a:rPr sz="1700" b="0" spc="10" dirty="0">
                <a:solidFill>
                  <a:srgbClr val="000000"/>
                </a:solidFill>
                <a:latin typeface="LM Sans 17"/>
                <a:cs typeface="LM Sans 17"/>
              </a:rPr>
              <a:t>person </a:t>
            </a:r>
            <a:r>
              <a:rPr sz="1700" b="0" spc="5" dirty="0">
                <a:solidFill>
                  <a:srgbClr val="000000"/>
                </a:solidFill>
                <a:latin typeface="LM Sans 17"/>
                <a:cs typeface="LM Sans 17"/>
              </a:rPr>
              <a:t>in </a:t>
            </a:r>
            <a:r>
              <a:rPr sz="1700" b="0" spc="-5" dirty="0">
                <a:solidFill>
                  <a:srgbClr val="000000"/>
                </a:solidFill>
                <a:latin typeface="LM Sans 17"/>
                <a:cs typeface="LM Sans 17"/>
              </a:rPr>
              <a:t>your </a:t>
            </a:r>
            <a:r>
              <a:rPr sz="1700" b="0" dirty="0">
                <a:solidFill>
                  <a:srgbClr val="000000"/>
                </a:solidFill>
                <a:latin typeface="LM Sans 17"/>
                <a:cs typeface="LM Sans 17"/>
              </a:rPr>
              <a:t>class </a:t>
            </a:r>
            <a:r>
              <a:rPr sz="1700" b="0" spc="5" dirty="0">
                <a:solidFill>
                  <a:srgbClr val="000000"/>
                </a:solidFill>
                <a:latin typeface="LM Sans 17"/>
                <a:cs typeface="LM Sans 17"/>
              </a:rPr>
              <a:t>whose </a:t>
            </a:r>
            <a:r>
              <a:rPr sz="1700" b="0" dirty="0">
                <a:solidFill>
                  <a:srgbClr val="000000"/>
                </a:solidFill>
                <a:latin typeface="LM Sans 17"/>
                <a:cs typeface="LM Sans 17"/>
              </a:rPr>
              <a:t>height is  closest </a:t>
            </a:r>
            <a:r>
              <a:rPr sz="1700" b="0" spc="5" dirty="0">
                <a:solidFill>
                  <a:srgbClr val="000000"/>
                </a:solidFill>
                <a:latin typeface="LM Sans 17"/>
                <a:cs typeface="LM Sans 17"/>
              </a:rPr>
              <a:t>to </a:t>
            </a:r>
            <a:r>
              <a:rPr sz="1700" b="0" dirty="0">
                <a:solidFill>
                  <a:srgbClr val="000000"/>
                </a:solidFill>
                <a:latin typeface="LM Sans 17"/>
                <a:cs typeface="LM Sans 17"/>
              </a:rPr>
              <a:t>yours.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63803" y="1393545"/>
            <a:ext cx="2666999" cy="1706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89420" y="654545"/>
            <a:ext cx="4149230" cy="335280"/>
          </a:xfrm>
          <a:custGeom>
            <a:avLst/>
            <a:gdLst/>
            <a:ahLst/>
            <a:cxnLst/>
            <a:rect l="l" t="t" r="r" b="b"/>
            <a:pathLst>
              <a:path w="4029710" h="335280">
                <a:moveTo>
                  <a:pt x="0" y="334899"/>
                </a:moveTo>
                <a:lnTo>
                  <a:pt x="4029151" y="334899"/>
                </a:lnTo>
                <a:lnTo>
                  <a:pt x="4029151" y="0"/>
                </a:lnTo>
                <a:lnTo>
                  <a:pt x="0" y="0"/>
                </a:lnTo>
                <a:lnTo>
                  <a:pt x="0" y="334899"/>
                </a:lnTo>
                <a:close/>
              </a:path>
            </a:pathLst>
          </a:custGeom>
          <a:solidFill>
            <a:srgbClr val="ABE1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9420" y="989444"/>
            <a:ext cx="4149230" cy="2175510"/>
          </a:xfrm>
          <a:custGeom>
            <a:avLst/>
            <a:gdLst/>
            <a:ahLst/>
            <a:cxnLst/>
            <a:rect l="l" t="t" r="r" b="b"/>
            <a:pathLst>
              <a:path w="4029710" h="2175510">
                <a:moveTo>
                  <a:pt x="4029151" y="0"/>
                </a:moveTo>
                <a:lnTo>
                  <a:pt x="0" y="0"/>
                </a:lnTo>
                <a:lnTo>
                  <a:pt x="0" y="2175459"/>
                </a:lnTo>
                <a:lnTo>
                  <a:pt x="4029151" y="2175459"/>
                </a:lnTo>
                <a:lnTo>
                  <a:pt x="4029151" y="0"/>
                </a:lnTo>
                <a:close/>
              </a:path>
            </a:pathLst>
          </a:custGeom>
          <a:solidFill>
            <a:srgbClr val="D4EF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78" y="71245"/>
            <a:ext cx="155511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150" dirty="0">
                <a:latin typeface="Trebuchet MS"/>
                <a:cs typeface="Trebuchet MS"/>
              </a:rPr>
              <a:t>Local</a:t>
            </a:r>
            <a:r>
              <a:rPr b="0" spc="-40" dirty="0">
                <a:latin typeface="Trebuchet MS"/>
                <a:cs typeface="Trebuchet MS"/>
              </a:rPr>
              <a:t> </a:t>
            </a:r>
            <a:r>
              <a:rPr b="0" spc="-185" dirty="0">
                <a:latin typeface="Trebuchet MS"/>
                <a:cs typeface="Trebuchet MS"/>
              </a:rPr>
              <a:t>Search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47294" y="535020"/>
            <a:ext cx="4015156" cy="2461764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2000" spc="-135" dirty="0">
                <a:solidFill>
                  <a:srgbClr val="00A4DB"/>
                </a:solidFill>
                <a:latin typeface="Trebuchet MS"/>
                <a:cs typeface="Trebuchet MS"/>
              </a:rPr>
              <a:t>Definition</a:t>
            </a:r>
            <a:endParaRPr sz="2000" dirty="0">
              <a:latin typeface="Trebuchet MS"/>
              <a:cs typeface="Trebuchet MS"/>
            </a:endParaRPr>
          </a:p>
          <a:p>
            <a:pPr marL="12700" marR="5080">
              <a:lnSpc>
                <a:spcPct val="107400"/>
              </a:lnSpc>
              <a:spcBef>
                <a:spcPts val="540"/>
              </a:spcBef>
            </a:pPr>
            <a:r>
              <a:rPr sz="1600" spc="10" dirty="0">
                <a:latin typeface="LM Sans 17"/>
                <a:cs typeface="LM Sans 17"/>
              </a:rPr>
              <a:t>A</a:t>
            </a:r>
            <a:r>
              <a:rPr lang="en-US" sz="1600" spc="10" dirty="0">
                <a:latin typeface="LM Sans 17"/>
                <a:cs typeface="LM Sans 17"/>
              </a:rPr>
              <a:t> </a:t>
            </a:r>
            <a:r>
              <a:rPr sz="1600" spc="10" dirty="0">
                <a:solidFill>
                  <a:srgbClr val="006EB8"/>
                </a:solidFill>
                <a:latin typeface="LM Sans 17"/>
                <a:cs typeface="LM Sans 17"/>
              </a:rPr>
              <a:t>Local </a:t>
            </a:r>
            <a:r>
              <a:rPr sz="1600" dirty="0">
                <a:solidFill>
                  <a:srgbClr val="006EB8"/>
                </a:solidFill>
                <a:latin typeface="LM Sans 17"/>
                <a:cs typeface="LM Sans 17"/>
              </a:rPr>
              <a:t>Search Data</a:t>
            </a:r>
            <a:r>
              <a:rPr lang="en-US" sz="1600" dirty="0">
                <a:solidFill>
                  <a:srgbClr val="006EB8"/>
                </a:solidFill>
                <a:latin typeface="LM Sans 17"/>
                <a:cs typeface="LM Sans 17"/>
              </a:rPr>
              <a:t> </a:t>
            </a:r>
            <a:r>
              <a:rPr sz="1600" dirty="0">
                <a:solidFill>
                  <a:srgbClr val="006EB8"/>
                </a:solidFill>
                <a:latin typeface="LM Sans 17"/>
                <a:cs typeface="LM Sans 17"/>
              </a:rPr>
              <a:t>structure</a:t>
            </a:r>
            <a:r>
              <a:rPr lang="en-US" sz="1600" dirty="0">
                <a:solidFill>
                  <a:srgbClr val="006EB8"/>
                </a:solidFill>
                <a:latin typeface="LM Sans 17"/>
                <a:cs typeface="LM Sans 17"/>
              </a:rPr>
              <a:t> </a:t>
            </a:r>
            <a:r>
              <a:rPr sz="1600" dirty="0">
                <a:latin typeface="LM Sans 17"/>
                <a:cs typeface="LM Sans 17"/>
              </a:rPr>
              <a:t>stores </a:t>
            </a:r>
            <a:r>
              <a:rPr sz="1600" spc="5" dirty="0">
                <a:latin typeface="LM Sans 17"/>
                <a:cs typeface="LM Sans 17"/>
              </a:rPr>
              <a:t>a  </a:t>
            </a:r>
            <a:r>
              <a:rPr sz="1600" spc="10" dirty="0">
                <a:latin typeface="LM Sans 17"/>
                <a:cs typeface="LM Sans 17"/>
              </a:rPr>
              <a:t>number </a:t>
            </a:r>
            <a:r>
              <a:rPr sz="1600" spc="5" dirty="0">
                <a:latin typeface="LM Sans 17"/>
                <a:cs typeface="LM Sans 17"/>
              </a:rPr>
              <a:t>of </a:t>
            </a:r>
            <a:r>
              <a:rPr sz="1600" dirty="0">
                <a:latin typeface="LM Sans 17"/>
                <a:cs typeface="LM Sans 17"/>
              </a:rPr>
              <a:t>elements </a:t>
            </a:r>
            <a:r>
              <a:rPr sz="1600" spc="5" dirty="0">
                <a:latin typeface="LM Sans 17"/>
                <a:cs typeface="LM Sans 17"/>
              </a:rPr>
              <a:t>each with </a:t>
            </a:r>
            <a:r>
              <a:rPr sz="1600" dirty="0">
                <a:latin typeface="LM Sans 17"/>
                <a:cs typeface="LM Sans 17"/>
              </a:rPr>
              <a:t>a</a:t>
            </a:r>
            <a:r>
              <a:rPr lang="en-US" sz="1600" dirty="0">
                <a:latin typeface="LM Sans 17"/>
                <a:cs typeface="LM Sans 17"/>
              </a:rPr>
              <a:t> </a:t>
            </a:r>
            <a:r>
              <a:rPr sz="1600" dirty="0">
                <a:solidFill>
                  <a:srgbClr val="006EB8"/>
                </a:solidFill>
                <a:latin typeface="LM Sans 17"/>
                <a:cs typeface="LM Sans 17"/>
              </a:rPr>
              <a:t>key</a:t>
            </a:r>
            <a:r>
              <a:rPr lang="en-US" sz="1600" dirty="0">
                <a:solidFill>
                  <a:srgbClr val="006EB8"/>
                </a:solidFill>
                <a:latin typeface="LM Sans 17"/>
                <a:cs typeface="LM Sans 17"/>
              </a:rPr>
              <a:t> </a:t>
            </a:r>
            <a:r>
              <a:rPr sz="1600" dirty="0">
                <a:latin typeface="LM Sans 17"/>
                <a:cs typeface="LM Sans 17"/>
              </a:rPr>
              <a:t>coming  </a:t>
            </a:r>
            <a:r>
              <a:rPr sz="1600" spc="5" dirty="0">
                <a:latin typeface="LM Sans 17"/>
                <a:cs typeface="LM Sans 17"/>
              </a:rPr>
              <a:t>from an </a:t>
            </a:r>
            <a:r>
              <a:rPr sz="1600" dirty="0">
                <a:latin typeface="LM Sans 17"/>
                <a:cs typeface="LM Sans 17"/>
              </a:rPr>
              <a:t>ordered </a:t>
            </a:r>
            <a:r>
              <a:rPr sz="1600" spc="5" dirty="0">
                <a:latin typeface="LM Sans 17"/>
                <a:cs typeface="LM Sans 17"/>
              </a:rPr>
              <a:t>set. </a:t>
            </a:r>
            <a:r>
              <a:rPr sz="1600" dirty="0">
                <a:latin typeface="LM Sans 17"/>
                <a:cs typeface="LM Sans 17"/>
              </a:rPr>
              <a:t>It </a:t>
            </a:r>
            <a:r>
              <a:rPr sz="1600" spc="5" dirty="0">
                <a:latin typeface="LM Sans 17"/>
                <a:cs typeface="LM Sans 17"/>
              </a:rPr>
              <a:t>supports</a:t>
            </a:r>
            <a:r>
              <a:rPr sz="1600" spc="210" dirty="0">
                <a:latin typeface="LM Sans 17"/>
                <a:cs typeface="LM Sans 17"/>
              </a:rPr>
              <a:t> </a:t>
            </a:r>
            <a:r>
              <a:rPr sz="1600" spc="5" dirty="0">
                <a:latin typeface="LM Sans 17"/>
                <a:cs typeface="LM Sans 17"/>
              </a:rPr>
              <a:t>operations:</a:t>
            </a:r>
            <a:endParaRPr lang="en-US" sz="1600" dirty="0">
              <a:latin typeface="LM Sans 17"/>
              <a:cs typeface="LM Sans 17"/>
            </a:endParaRPr>
          </a:p>
          <a:p>
            <a:pPr marL="400050" marR="5080" indent="-285750">
              <a:lnSpc>
                <a:spcPct val="107400"/>
              </a:lnSpc>
              <a:spcBef>
                <a:spcPts val="540"/>
              </a:spcBef>
              <a:buFont typeface="Arial" panose="020B0604020202020204" pitchFamily="34" charset="0"/>
              <a:buChar char="•"/>
            </a:pPr>
            <a:r>
              <a:rPr sz="1600" spc="35" dirty="0">
                <a:solidFill>
                  <a:srgbClr val="006EB8"/>
                </a:solidFill>
                <a:latin typeface="Times New Roman"/>
                <a:cs typeface="Times New Roman"/>
              </a:rPr>
              <a:t>Range</a:t>
            </a:r>
            <a:r>
              <a:rPr lang="en-US" sz="1600" spc="35" dirty="0">
                <a:solidFill>
                  <a:srgbClr val="006EB8"/>
                </a:solidFill>
                <a:latin typeface="Times New Roman"/>
                <a:cs typeface="Times New Roman"/>
              </a:rPr>
              <a:t> </a:t>
            </a:r>
            <a:r>
              <a:rPr sz="1600" spc="35" dirty="0">
                <a:solidFill>
                  <a:srgbClr val="006EB8"/>
                </a:solidFill>
                <a:latin typeface="Times New Roman"/>
                <a:cs typeface="Times New Roman"/>
              </a:rPr>
              <a:t>Search</a:t>
            </a:r>
            <a:r>
              <a:rPr sz="1600" spc="35" dirty="0">
                <a:solidFill>
                  <a:srgbClr val="006EB8"/>
                </a:solidFill>
                <a:latin typeface="UKIJ Esliye Chiwer"/>
                <a:cs typeface="UKIJ Esliye Chiwer"/>
              </a:rPr>
              <a:t>(</a:t>
            </a:r>
            <a:r>
              <a:rPr sz="1600" i="1" spc="35" dirty="0">
                <a:solidFill>
                  <a:srgbClr val="006EB8"/>
                </a:solidFill>
                <a:latin typeface="LM Sans 17"/>
                <a:cs typeface="LM Sans 17"/>
              </a:rPr>
              <a:t>x </a:t>
            </a:r>
            <a:r>
              <a:rPr sz="1600" i="1" dirty="0">
                <a:solidFill>
                  <a:srgbClr val="006EB8"/>
                </a:solidFill>
                <a:latin typeface="LM Sans 12"/>
                <a:cs typeface="LM Sans 12"/>
              </a:rPr>
              <a:t>, </a:t>
            </a:r>
            <a:r>
              <a:rPr sz="1600" i="1" spc="5" dirty="0">
                <a:solidFill>
                  <a:srgbClr val="006EB8"/>
                </a:solidFill>
                <a:latin typeface="LM Sans 17"/>
                <a:cs typeface="LM Sans 17"/>
              </a:rPr>
              <a:t>y </a:t>
            </a:r>
            <a:r>
              <a:rPr sz="1600" spc="5" dirty="0">
                <a:solidFill>
                  <a:srgbClr val="006EB8"/>
                </a:solidFill>
                <a:latin typeface="UKIJ Esliye Chiwer"/>
                <a:cs typeface="UKIJ Esliye Chiwer"/>
              </a:rPr>
              <a:t>)</a:t>
            </a:r>
            <a:r>
              <a:rPr sz="1600" spc="5" dirty="0">
                <a:latin typeface="LM Sans 17"/>
                <a:cs typeface="LM Sans 17"/>
              </a:rPr>
              <a:t>: Returns </a:t>
            </a:r>
            <a:r>
              <a:rPr sz="1600" dirty="0">
                <a:latin typeface="LM Sans 17"/>
                <a:cs typeface="LM Sans 17"/>
              </a:rPr>
              <a:t>all  elements </a:t>
            </a:r>
            <a:r>
              <a:rPr sz="1600" spc="5" dirty="0">
                <a:latin typeface="LM Sans 17"/>
                <a:cs typeface="LM Sans 17"/>
              </a:rPr>
              <a:t>with </a:t>
            </a:r>
            <a:r>
              <a:rPr sz="1600" spc="-10" dirty="0">
                <a:latin typeface="LM Sans 17"/>
                <a:cs typeface="LM Sans 17"/>
              </a:rPr>
              <a:t>keys </a:t>
            </a:r>
            <a:r>
              <a:rPr sz="1600" dirty="0">
                <a:latin typeface="LM Sans 17"/>
                <a:cs typeface="LM Sans 17"/>
              </a:rPr>
              <a:t>between </a:t>
            </a:r>
            <a:r>
              <a:rPr sz="1600" i="1" spc="5" dirty="0">
                <a:latin typeface="LM Sans 17"/>
                <a:cs typeface="LM Sans 17"/>
              </a:rPr>
              <a:t>x </a:t>
            </a:r>
            <a:r>
              <a:rPr sz="1600" spc="5" dirty="0">
                <a:latin typeface="LM Sans 17"/>
                <a:cs typeface="LM Sans 17"/>
              </a:rPr>
              <a:t>and </a:t>
            </a:r>
            <a:r>
              <a:rPr sz="1600" i="1" spc="5" dirty="0">
                <a:latin typeface="LM Sans 17"/>
                <a:cs typeface="LM Sans 17"/>
              </a:rPr>
              <a:t>y</a:t>
            </a:r>
            <a:r>
              <a:rPr sz="1600" spc="5" dirty="0">
                <a:latin typeface="LM Sans 17"/>
                <a:cs typeface="LM Sans 17"/>
              </a:rPr>
              <a:t>.</a:t>
            </a:r>
            <a:endParaRPr lang="en-US" sz="1600" spc="5" dirty="0">
              <a:latin typeface="LM Sans 17"/>
              <a:cs typeface="LM Sans 17"/>
            </a:endParaRPr>
          </a:p>
          <a:p>
            <a:pPr marL="400050" marR="5080" indent="-285750">
              <a:lnSpc>
                <a:spcPct val="107400"/>
              </a:lnSpc>
              <a:spcBef>
                <a:spcPts val="540"/>
              </a:spcBef>
              <a:buFont typeface="Arial" panose="020B0604020202020204" pitchFamily="34" charset="0"/>
              <a:buChar char="•"/>
            </a:pPr>
            <a:r>
              <a:rPr sz="1600" spc="80" dirty="0">
                <a:solidFill>
                  <a:srgbClr val="006EB8"/>
                </a:solidFill>
                <a:latin typeface="Times New Roman"/>
                <a:cs typeface="Times New Roman"/>
              </a:rPr>
              <a:t>Nearest</a:t>
            </a:r>
            <a:r>
              <a:rPr lang="en-US" sz="1600" spc="80" dirty="0">
                <a:solidFill>
                  <a:srgbClr val="006EB8"/>
                </a:solidFill>
                <a:latin typeface="Times New Roman"/>
                <a:cs typeface="Times New Roman"/>
              </a:rPr>
              <a:t> </a:t>
            </a:r>
            <a:r>
              <a:rPr sz="1600" spc="80" dirty="0">
                <a:solidFill>
                  <a:srgbClr val="006EB8"/>
                </a:solidFill>
                <a:latin typeface="Times New Roman"/>
                <a:cs typeface="Times New Roman"/>
              </a:rPr>
              <a:t>Neighbors</a:t>
            </a:r>
            <a:r>
              <a:rPr sz="1600" spc="80" dirty="0">
                <a:solidFill>
                  <a:srgbClr val="006EB8"/>
                </a:solidFill>
                <a:latin typeface="UKIJ Esliye Chiwer"/>
                <a:cs typeface="UKIJ Esliye Chiwer"/>
              </a:rPr>
              <a:t>(</a:t>
            </a:r>
            <a:r>
              <a:rPr sz="1600" i="1" spc="80" dirty="0">
                <a:solidFill>
                  <a:srgbClr val="006EB8"/>
                </a:solidFill>
                <a:latin typeface="LM Sans 17"/>
                <a:cs typeface="LM Sans 17"/>
              </a:rPr>
              <a:t>z</a:t>
            </a:r>
            <a:r>
              <a:rPr sz="1600" spc="5" dirty="0">
                <a:solidFill>
                  <a:srgbClr val="006EB8"/>
                </a:solidFill>
                <a:latin typeface="UKIJ Esliye Chiwer"/>
                <a:cs typeface="UKIJ Esliye Chiwer"/>
              </a:rPr>
              <a:t>)</a:t>
            </a:r>
            <a:r>
              <a:rPr sz="1600" spc="5" dirty="0">
                <a:latin typeface="LM Sans 17"/>
                <a:cs typeface="LM Sans 17"/>
              </a:rPr>
              <a:t>: Returns </a:t>
            </a:r>
            <a:r>
              <a:rPr sz="1600" dirty="0">
                <a:latin typeface="LM Sans 17"/>
                <a:cs typeface="LM Sans 17"/>
              </a:rPr>
              <a:t>the  </a:t>
            </a:r>
            <a:r>
              <a:rPr sz="1600" spc="5" dirty="0">
                <a:latin typeface="LM Sans 17"/>
                <a:cs typeface="LM Sans 17"/>
              </a:rPr>
              <a:t>element with </a:t>
            </a:r>
            <a:r>
              <a:rPr sz="1600" spc="-10" dirty="0">
                <a:latin typeface="LM Sans 17"/>
                <a:cs typeface="LM Sans 17"/>
              </a:rPr>
              <a:t>keys </a:t>
            </a:r>
            <a:r>
              <a:rPr sz="1600" spc="10" dirty="0">
                <a:latin typeface="LM Sans 17"/>
                <a:cs typeface="LM Sans 17"/>
              </a:rPr>
              <a:t>on </a:t>
            </a:r>
            <a:r>
              <a:rPr sz="1600" dirty="0">
                <a:latin typeface="LM Sans 17"/>
                <a:cs typeface="LM Sans 17"/>
              </a:rPr>
              <a:t>either </a:t>
            </a:r>
            <a:r>
              <a:rPr sz="1600" spc="5" dirty="0">
                <a:latin typeface="LM Sans 17"/>
                <a:cs typeface="LM Sans 17"/>
              </a:rPr>
              <a:t>side of </a:t>
            </a:r>
            <a:r>
              <a:rPr sz="1600" i="1" spc="5" dirty="0">
                <a:latin typeface="LM Sans 17"/>
                <a:cs typeface="LM Sans 17"/>
              </a:rPr>
              <a:t>z</a:t>
            </a:r>
            <a:r>
              <a:rPr sz="1600" i="1" spc="-405" dirty="0">
                <a:latin typeface="LM Sans 17"/>
                <a:cs typeface="LM Sans 17"/>
              </a:rPr>
              <a:t> </a:t>
            </a:r>
            <a:r>
              <a:rPr sz="1600" spc="5" dirty="0">
                <a:latin typeface="LM Sans 17"/>
                <a:cs typeface="LM Sans 17"/>
              </a:rPr>
              <a:t>.</a:t>
            </a:r>
            <a:endParaRPr sz="1600" dirty="0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051" y="130175"/>
            <a:ext cx="1219200" cy="377026"/>
          </a:xfrm>
        </p:spPr>
        <p:txBody>
          <a:bodyPr/>
          <a:lstStyle/>
          <a:p>
            <a:r>
              <a:rPr lang="en-US" b="0" dirty="0"/>
              <a:t>Agenda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490108608"/>
              </p:ext>
            </p:extLst>
          </p:nvPr>
        </p:nvGraphicFramePr>
        <p:xfrm>
          <a:off x="323850" y="739775"/>
          <a:ext cx="2895600" cy="2048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7" name="Curved Connector 6"/>
          <p:cNvCxnSpPr/>
          <p:nvPr/>
        </p:nvCxnSpPr>
        <p:spPr>
          <a:xfrm rot="10800000">
            <a:off x="3359150" y="2187575"/>
            <a:ext cx="609600" cy="127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576700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1|1.2|1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1|1.2|1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1|1.2|1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552</Words>
  <Application>Microsoft Macintosh PowerPoint</Application>
  <PresentationFormat>Custom</PresentationFormat>
  <Paragraphs>114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Arial</vt:lpstr>
      <vt:lpstr>Calibri</vt:lpstr>
      <vt:lpstr>LM Roman Demi 10</vt:lpstr>
      <vt:lpstr>LM Sans 10</vt:lpstr>
      <vt:lpstr>LM Sans 12</vt:lpstr>
      <vt:lpstr>LM Sans 17</vt:lpstr>
      <vt:lpstr>MathJax_AMS</vt:lpstr>
      <vt:lpstr>Times New Roman</vt:lpstr>
      <vt:lpstr>Trebuchet MS</vt:lpstr>
      <vt:lpstr>UKIJ Esliye Chiwer</vt:lpstr>
      <vt:lpstr>Office Theme</vt:lpstr>
      <vt:lpstr>Binary Search Trees: Introduction</vt:lpstr>
      <vt:lpstr>Agenda</vt:lpstr>
      <vt:lpstr>Learning Objectives</vt:lpstr>
      <vt:lpstr>Agenda</vt:lpstr>
      <vt:lpstr>PowerPoint Presentation</vt:lpstr>
      <vt:lpstr>PowerPoint Presentation</vt:lpstr>
      <vt:lpstr>Closest Height Find the person in your class whose height is  closest to yours.</vt:lpstr>
      <vt:lpstr>Local Search</vt:lpstr>
      <vt:lpstr>Agenda</vt:lpstr>
      <vt:lpstr>Example</vt:lpstr>
      <vt:lpstr>PowerPoint Presentation</vt:lpstr>
      <vt:lpstr>Example</vt:lpstr>
      <vt:lpstr>Dynamic Data Structure</vt:lpstr>
      <vt:lpstr>Example</vt:lpstr>
      <vt:lpstr>PowerPoint Presentation</vt:lpstr>
      <vt:lpstr>Example</vt:lpstr>
      <vt:lpstr>Problem</vt:lpstr>
      <vt:lpstr>Answer</vt:lpstr>
      <vt:lpstr>Array</vt:lpstr>
      <vt:lpstr>Array RangeSearch:  NearestNeighbors:</vt:lpstr>
      <vt:lpstr>Array RangeSearch:  NearestNeighbors:  Insert:</vt:lpstr>
      <vt:lpstr>Array</vt:lpstr>
      <vt:lpstr>Sorted Array</vt:lpstr>
      <vt:lpstr>Sorted Array RangeSearch:  NearestNeighbors:</vt:lpstr>
      <vt:lpstr>Sorted Array RangeSearch:  NearestNeighbors:  Insert:</vt:lpstr>
      <vt:lpstr>Sorted Array</vt:lpstr>
      <vt:lpstr>Linked List</vt:lpstr>
      <vt:lpstr>Linked List RangeSearch:  NearestNeighbors:</vt:lpstr>
      <vt:lpstr>Linked List RangeSearch:  NearestNeighbors:  Insert:</vt:lpstr>
      <vt:lpstr>Linked List</vt:lpstr>
      <vt:lpstr>Need Something New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Trees: Introduction</dc:title>
  <dc:subject>Data Structures and Algorithms</dc:subject>
  <dc:creator>Saif Hassan</dc:creator>
  <cp:keywords>data structures, algorithms, programming, software engineering, data science, dynamic programming, sorting, greedy algorithms</cp:keywords>
  <cp:lastModifiedBy>Saif Hassan Katper</cp:lastModifiedBy>
  <cp:revision>12</cp:revision>
  <dcterms:created xsi:type="dcterms:W3CDTF">2020-06-21T09:00:36Z</dcterms:created>
  <dcterms:modified xsi:type="dcterms:W3CDTF">2022-05-15T18:08:38Z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2016-03-22T00:00:00Z</vt:filetime>
  </property>
  <property fmtid="{D5CDD505-2E9C-101B-9397-08002B2CF9AE}" pid="3" name="Creator">
    <vt:lpwstr>LaTeX with Beamer class version 3.33</vt:lpwstr>
  </property>
  <property fmtid="{D5CDD505-2E9C-101B-9397-08002B2CF9AE}" pid="4" name="LastSaved">
    <vt:filetime>2020-06-21T00:00:00Z</vt:filetime>
  </property>
</Properties>
</file>