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2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ink/ink3.xml" ContentType="application/inkml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ink/ink4.xml" ContentType="application/inkml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3.xml" ContentType="application/vnd.openxmlformats-officedocument.presentationml.tags+xml"/>
  <Override PartName="/ppt/notesSlides/notesSlide2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9"/>
  </p:notesMasterIdLst>
  <p:sldIdLst>
    <p:sldId id="408" r:id="rId2"/>
    <p:sldId id="409" r:id="rId3"/>
    <p:sldId id="410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50" r:id="rId31"/>
    <p:sldId id="351" r:id="rId32"/>
    <p:sldId id="352" r:id="rId33"/>
    <p:sldId id="411" r:id="rId34"/>
    <p:sldId id="354" r:id="rId35"/>
    <p:sldId id="355" r:id="rId36"/>
    <p:sldId id="356" r:id="rId37"/>
    <p:sldId id="357" r:id="rId38"/>
    <p:sldId id="358" r:id="rId39"/>
    <p:sldId id="359" r:id="rId40"/>
    <p:sldId id="360" r:id="rId41"/>
    <p:sldId id="361" r:id="rId42"/>
    <p:sldId id="362" r:id="rId43"/>
    <p:sldId id="363" r:id="rId44"/>
    <p:sldId id="364" r:id="rId45"/>
    <p:sldId id="365" r:id="rId46"/>
    <p:sldId id="366" r:id="rId47"/>
    <p:sldId id="367" r:id="rId48"/>
  </p:sldIdLst>
  <p:sldSz cx="4614863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CFCE"/>
    <a:srgbClr val="9BBB59"/>
    <a:srgbClr val="EAF1DB"/>
    <a:srgbClr val="DDE8C6"/>
    <a:srgbClr val="006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5" autoAdjust="0"/>
    <p:restoredTop sz="91827" autoAdjust="0"/>
  </p:normalViewPr>
  <p:slideViewPr>
    <p:cSldViewPr>
      <p:cViewPr varScale="1">
        <p:scale>
          <a:sx n="160" d="100"/>
          <a:sy n="160" d="100"/>
        </p:scale>
        <p:origin x="928" y="168"/>
      </p:cViewPr>
      <p:guideLst>
        <p:guide orient="horz" pos="2880"/>
        <p:guide pos="216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F5DCC9-5A1A-4B02-9C44-3D3085237653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DE6C701-75C2-4B51-BD7F-7B39E020C404}">
      <dgm:prSet phldrT="[Text]" custT="1"/>
      <dgm:spPr/>
      <dgm:t>
        <a:bodyPr/>
        <a:lstStyle/>
        <a:p>
          <a:r>
            <a:rPr lang="en-US" sz="1800" dirty="0"/>
            <a:t>Complete Binary Tree</a:t>
          </a:r>
        </a:p>
      </dgm:t>
    </dgm:pt>
    <dgm:pt modelId="{7BF8B63C-AB79-4D18-ADA5-CF5FF70ECCAE}" type="parTrans" cxnId="{801BBA18-9369-479D-BC70-4E12FC4BC75A}">
      <dgm:prSet/>
      <dgm:spPr/>
      <dgm:t>
        <a:bodyPr/>
        <a:lstStyle/>
        <a:p>
          <a:endParaRPr lang="en-US" sz="1400"/>
        </a:p>
      </dgm:t>
    </dgm:pt>
    <dgm:pt modelId="{2625EB26-E6DE-481D-A3D8-B48ECC5DE0DD}" type="sibTrans" cxnId="{801BBA18-9369-479D-BC70-4E12FC4BC75A}">
      <dgm:prSet/>
      <dgm:spPr/>
      <dgm:t>
        <a:bodyPr/>
        <a:lstStyle/>
        <a:p>
          <a:endParaRPr lang="en-US" sz="1400"/>
        </a:p>
      </dgm:t>
    </dgm:pt>
    <dgm:pt modelId="{188F360A-D6D7-4A9D-8CBF-C4BE4D2A9756}">
      <dgm:prSet phldrT="[Text]" custT="1"/>
      <dgm:spPr/>
      <dgm:t>
        <a:bodyPr/>
        <a:lstStyle/>
        <a:p>
          <a:r>
            <a:rPr lang="en-US" sz="1800" dirty="0"/>
            <a:t>Pseudocode</a:t>
          </a:r>
        </a:p>
      </dgm:t>
    </dgm:pt>
    <dgm:pt modelId="{8CD5876D-B996-4123-A398-61807CDDFBB2}" type="parTrans" cxnId="{626A0FD0-BAF7-482A-A6AB-55D51EC3EA28}">
      <dgm:prSet/>
      <dgm:spPr/>
      <dgm:t>
        <a:bodyPr/>
        <a:lstStyle/>
        <a:p>
          <a:endParaRPr lang="en-US" sz="1400"/>
        </a:p>
      </dgm:t>
    </dgm:pt>
    <dgm:pt modelId="{290A47AD-5BBB-42CE-80EC-E9C12DCC30B0}" type="sibTrans" cxnId="{626A0FD0-BAF7-482A-A6AB-55D51EC3EA28}">
      <dgm:prSet/>
      <dgm:spPr/>
      <dgm:t>
        <a:bodyPr/>
        <a:lstStyle/>
        <a:p>
          <a:endParaRPr lang="en-US" sz="1400"/>
        </a:p>
      </dgm:t>
    </dgm:pt>
    <dgm:pt modelId="{EA585E27-253A-4EA8-B2E4-C861F181D628}" type="pres">
      <dgm:prSet presAssocID="{31F5DCC9-5A1A-4B02-9C44-3D3085237653}" presName="Name0" presStyleCnt="0">
        <dgm:presLayoutVars>
          <dgm:chMax val="7"/>
          <dgm:chPref val="7"/>
          <dgm:dir/>
        </dgm:presLayoutVars>
      </dgm:prSet>
      <dgm:spPr/>
    </dgm:pt>
    <dgm:pt modelId="{97AA7E39-476A-473E-92EE-D3B8022441BC}" type="pres">
      <dgm:prSet presAssocID="{31F5DCC9-5A1A-4B02-9C44-3D3085237653}" presName="Name1" presStyleCnt="0"/>
      <dgm:spPr/>
    </dgm:pt>
    <dgm:pt modelId="{A1D134D3-ED27-42CB-ABDF-E22196462EC1}" type="pres">
      <dgm:prSet presAssocID="{31F5DCC9-5A1A-4B02-9C44-3D3085237653}" presName="cycle" presStyleCnt="0"/>
      <dgm:spPr/>
    </dgm:pt>
    <dgm:pt modelId="{8531267A-C578-47C9-AC76-3545F16B232A}" type="pres">
      <dgm:prSet presAssocID="{31F5DCC9-5A1A-4B02-9C44-3D3085237653}" presName="srcNode" presStyleLbl="node1" presStyleIdx="0" presStyleCnt="2"/>
      <dgm:spPr/>
    </dgm:pt>
    <dgm:pt modelId="{805F2304-A40B-4427-93F7-938D4858CA3E}" type="pres">
      <dgm:prSet presAssocID="{31F5DCC9-5A1A-4B02-9C44-3D3085237653}" presName="conn" presStyleLbl="parChTrans1D2" presStyleIdx="0" presStyleCnt="1"/>
      <dgm:spPr/>
    </dgm:pt>
    <dgm:pt modelId="{FA666AFD-C1A7-49BD-BB25-E5C5FF92DAAE}" type="pres">
      <dgm:prSet presAssocID="{31F5DCC9-5A1A-4B02-9C44-3D3085237653}" presName="extraNode" presStyleLbl="node1" presStyleIdx="0" presStyleCnt="2"/>
      <dgm:spPr/>
    </dgm:pt>
    <dgm:pt modelId="{4416D48A-90A9-4132-B149-BE17588B8C22}" type="pres">
      <dgm:prSet presAssocID="{31F5DCC9-5A1A-4B02-9C44-3D3085237653}" presName="dstNode" presStyleLbl="node1" presStyleIdx="0" presStyleCnt="2"/>
      <dgm:spPr/>
    </dgm:pt>
    <dgm:pt modelId="{411F8192-2646-407E-928A-72323120FF80}" type="pres">
      <dgm:prSet presAssocID="{1DE6C701-75C2-4B51-BD7F-7B39E020C404}" presName="text_1" presStyleLbl="node1" presStyleIdx="0" presStyleCnt="2">
        <dgm:presLayoutVars>
          <dgm:bulletEnabled val="1"/>
        </dgm:presLayoutVars>
      </dgm:prSet>
      <dgm:spPr/>
    </dgm:pt>
    <dgm:pt modelId="{05538BA7-7D62-41A9-B809-05A03648B698}" type="pres">
      <dgm:prSet presAssocID="{1DE6C701-75C2-4B51-BD7F-7B39E020C404}" presName="accent_1" presStyleCnt="0"/>
      <dgm:spPr/>
    </dgm:pt>
    <dgm:pt modelId="{01F18C52-7DC5-470A-B5FD-1E3E83990E56}" type="pres">
      <dgm:prSet presAssocID="{1DE6C701-75C2-4B51-BD7F-7B39E020C404}" presName="accentRepeatNode" presStyleLbl="solidFgAcc1" presStyleIdx="0" presStyleCnt="2"/>
      <dgm:spPr/>
    </dgm:pt>
    <dgm:pt modelId="{50CDF786-0111-4D89-8F3D-2C92E2FE20E8}" type="pres">
      <dgm:prSet presAssocID="{188F360A-D6D7-4A9D-8CBF-C4BE4D2A9756}" presName="text_2" presStyleLbl="node1" presStyleIdx="1" presStyleCnt="2">
        <dgm:presLayoutVars>
          <dgm:bulletEnabled val="1"/>
        </dgm:presLayoutVars>
      </dgm:prSet>
      <dgm:spPr/>
    </dgm:pt>
    <dgm:pt modelId="{17649460-F11D-4DD7-BB94-46F19FE636D2}" type="pres">
      <dgm:prSet presAssocID="{188F360A-D6D7-4A9D-8CBF-C4BE4D2A9756}" presName="accent_2" presStyleCnt="0"/>
      <dgm:spPr/>
    </dgm:pt>
    <dgm:pt modelId="{8CE5B406-787F-43C8-AD62-5BE5611F73D9}" type="pres">
      <dgm:prSet presAssocID="{188F360A-D6D7-4A9D-8CBF-C4BE4D2A9756}" presName="accentRepeatNode" presStyleLbl="solidFgAcc1" presStyleIdx="1" presStyleCnt="2"/>
      <dgm:spPr/>
    </dgm:pt>
  </dgm:ptLst>
  <dgm:cxnLst>
    <dgm:cxn modelId="{A6A29006-97C7-403C-899D-D6A20B0989B6}" type="presOf" srcId="{31F5DCC9-5A1A-4B02-9C44-3D3085237653}" destId="{EA585E27-253A-4EA8-B2E4-C861F181D628}" srcOrd="0" destOrd="0" presId="urn:microsoft.com/office/officeart/2008/layout/VerticalCurvedList"/>
    <dgm:cxn modelId="{1DD72316-AF50-4ECC-A924-7847B9944101}" type="presOf" srcId="{2625EB26-E6DE-481D-A3D8-B48ECC5DE0DD}" destId="{805F2304-A40B-4427-93F7-938D4858CA3E}" srcOrd="0" destOrd="0" presId="urn:microsoft.com/office/officeart/2008/layout/VerticalCurvedList"/>
    <dgm:cxn modelId="{801BBA18-9369-479D-BC70-4E12FC4BC75A}" srcId="{31F5DCC9-5A1A-4B02-9C44-3D3085237653}" destId="{1DE6C701-75C2-4B51-BD7F-7B39E020C404}" srcOrd="0" destOrd="0" parTransId="{7BF8B63C-AB79-4D18-ADA5-CF5FF70ECCAE}" sibTransId="{2625EB26-E6DE-481D-A3D8-B48ECC5DE0DD}"/>
    <dgm:cxn modelId="{656DDC9C-9915-41DE-AE84-F4743E6A772B}" type="presOf" srcId="{1DE6C701-75C2-4B51-BD7F-7B39E020C404}" destId="{411F8192-2646-407E-928A-72323120FF80}" srcOrd="0" destOrd="0" presId="urn:microsoft.com/office/officeart/2008/layout/VerticalCurvedList"/>
    <dgm:cxn modelId="{2D4983C3-C133-4399-A81E-E7148120DC8C}" type="presOf" srcId="{188F360A-D6D7-4A9D-8CBF-C4BE4D2A9756}" destId="{50CDF786-0111-4D89-8F3D-2C92E2FE20E8}" srcOrd="0" destOrd="0" presId="urn:microsoft.com/office/officeart/2008/layout/VerticalCurvedList"/>
    <dgm:cxn modelId="{626A0FD0-BAF7-482A-A6AB-55D51EC3EA28}" srcId="{31F5DCC9-5A1A-4B02-9C44-3D3085237653}" destId="{188F360A-D6D7-4A9D-8CBF-C4BE4D2A9756}" srcOrd="1" destOrd="0" parTransId="{8CD5876D-B996-4123-A398-61807CDDFBB2}" sibTransId="{290A47AD-5BBB-42CE-80EC-E9C12DCC30B0}"/>
    <dgm:cxn modelId="{5D2F553B-0830-4643-AF73-79EE24C9FD89}" type="presParOf" srcId="{EA585E27-253A-4EA8-B2E4-C861F181D628}" destId="{97AA7E39-476A-473E-92EE-D3B8022441BC}" srcOrd="0" destOrd="0" presId="urn:microsoft.com/office/officeart/2008/layout/VerticalCurvedList"/>
    <dgm:cxn modelId="{2BFBA648-717B-4CD6-B2AC-588F1B3930C7}" type="presParOf" srcId="{97AA7E39-476A-473E-92EE-D3B8022441BC}" destId="{A1D134D3-ED27-42CB-ABDF-E22196462EC1}" srcOrd="0" destOrd="0" presId="urn:microsoft.com/office/officeart/2008/layout/VerticalCurvedList"/>
    <dgm:cxn modelId="{B9E56F55-1184-4830-8E69-1EE1624EB98A}" type="presParOf" srcId="{A1D134D3-ED27-42CB-ABDF-E22196462EC1}" destId="{8531267A-C578-47C9-AC76-3545F16B232A}" srcOrd="0" destOrd="0" presId="urn:microsoft.com/office/officeart/2008/layout/VerticalCurvedList"/>
    <dgm:cxn modelId="{EE730821-DDC4-4D77-8AD1-23AAF78380A2}" type="presParOf" srcId="{A1D134D3-ED27-42CB-ABDF-E22196462EC1}" destId="{805F2304-A40B-4427-93F7-938D4858CA3E}" srcOrd="1" destOrd="0" presId="urn:microsoft.com/office/officeart/2008/layout/VerticalCurvedList"/>
    <dgm:cxn modelId="{1F198318-FEE0-4C41-A4B6-D28E0CBF4689}" type="presParOf" srcId="{A1D134D3-ED27-42CB-ABDF-E22196462EC1}" destId="{FA666AFD-C1A7-49BD-BB25-E5C5FF92DAAE}" srcOrd="2" destOrd="0" presId="urn:microsoft.com/office/officeart/2008/layout/VerticalCurvedList"/>
    <dgm:cxn modelId="{FEC4A6E9-5FC0-40A8-A8DC-EE0485E831CE}" type="presParOf" srcId="{A1D134D3-ED27-42CB-ABDF-E22196462EC1}" destId="{4416D48A-90A9-4132-B149-BE17588B8C22}" srcOrd="3" destOrd="0" presId="urn:microsoft.com/office/officeart/2008/layout/VerticalCurvedList"/>
    <dgm:cxn modelId="{F0FDB174-1325-4E46-AC12-1639C99497FD}" type="presParOf" srcId="{97AA7E39-476A-473E-92EE-D3B8022441BC}" destId="{411F8192-2646-407E-928A-72323120FF80}" srcOrd="1" destOrd="0" presId="urn:microsoft.com/office/officeart/2008/layout/VerticalCurvedList"/>
    <dgm:cxn modelId="{8F03E188-073D-4D74-854B-5AD2DBA01FDA}" type="presParOf" srcId="{97AA7E39-476A-473E-92EE-D3B8022441BC}" destId="{05538BA7-7D62-41A9-B809-05A03648B698}" srcOrd="2" destOrd="0" presId="urn:microsoft.com/office/officeart/2008/layout/VerticalCurvedList"/>
    <dgm:cxn modelId="{A4A8155E-9390-4715-8859-2C2C0E112C86}" type="presParOf" srcId="{05538BA7-7D62-41A9-B809-05A03648B698}" destId="{01F18C52-7DC5-470A-B5FD-1E3E83990E56}" srcOrd="0" destOrd="0" presId="urn:microsoft.com/office/officeart/2008/layout/VerticalCurvedList"/>
    <dgm:cxn modelId="{6A00B01B-2768-41C7-AB37-359E807F8779}" type="presParOf" srcId="{97AA7E39-476A-473E-92EE-D3B8022441BC}" destId="{50CDF786-0111-4D89-8F3D-2C92E2FE20E8}" srcOrd="3" destOrd="0" presId="urn:microsoft.com/office/officeart/2008/layout/VerticalCurvedList"/>
    <dgm:cxn modelId="{2F195974-3D68-4F54-A0CC-E619D06E58B1}" type="presParOf" srcId="{97AA7E39-476A-473E-92EE-D3B8022441BC}" destId="{17649460-F11D-4DD7-BB94-46F19FE636D2}" srcOrd="4" destOrd="0" presId="urn:microsoft.com/office/officeart/2008/layout/VerticalCurvedList"/>
    <dgm:cxn modelId="{C02674A5-E003-4719-BCB2-D0257B81F311}" type="presParOf" srcId="{17649460-F11D-4DD7-BB94-46F19FE636D2}" destId="{8CE5B406-787F-43C8-AD62-5BE5611F73D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F5DCC9-5A1A-4B02-9C44-3D3085237653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DE6C701-75C2-4B51-BD7F-7B39E020C404}">
      <dgm:prSet phldrT="[Text]" custT="1"/>
      <dgm:spPr/>
      <dgm:t>
        <a:bodyPr/>
        <a:lstStyle/>
        <a:p>
          <a:r>
            <a:rPr lang="en-US" sz="1800" dirty="0"/>
            <a:t>Complete Binary Tree</a:t>
          </a:r>
        </a:p>
      </dgm:t>
    </dgm:pt>
    <dgm:pt modelId="{7BF8B63C-AB79-4D18-ADA5-CF5FF70ECCAE}" type="parTrans" cxnId="{801BBA18-9369-479D-BC70-4E12FC4BC75A}">
      <dgm:prSet/>
      <dgm:spPr/>
      <dgm:t>
        <a:bodyPr/>
        <a:lstStyle/>
        <a:p>
          <a:endParaRPr lang="en-US" sz="1400"/>
        </a:p>
      </dgm:t>
    </dgm:pt>
    <dgm:pt modelId="{2625EB26-E6DE-481D-A3D8-B48ECC5DE0DD}" type="sibTrans" cxnId="{801BBA18-9369-479D-BC70-4E12FC4BC75A}">
      <dgm:prSet/>
      <dgm:spPr/>
      <dgm:t>
        <a:bodyPr/>
        <a:lstStyle/>
        <a:p>
          <a:endParaRPr lang="en-US" sz="1400"/>
        </a:p>
      </dgm:t>
    </dgm:pt>
    <dgm:pt modelId="{188F360A-D6D7-4A9D-8CBF-C4BE4D2A9756}">
      <dgm:prSet phldrT="[Text]" custT="1"/>
      <dgm:spPr>
        <a:solidFill>
          <a:srgbClr val="DDE8C6"/>
        </a:solidFill>
      </dgm:spPr>
      <dgm:t>
        <a:bodyPr/>
        <a:lstStyle/>
        <a:p>
          <a:r>
            <a:rPr lang="en-US" sz="1800" dirty="0"/>
            <a:t>Pseudocode</a:t>
          </a:r>
        </a:p>
      </dgm:t>
    </dgm:pt>
    <dgm:pt modelId="{8CD5876D-B996-4123-A398-61807CDDFBB2}" type="parTrans" cxnId="{626A0FD0-BAF7-482A-A6AB-55D51EC3EA28}">
      <dgm:prSet/>
      <dgm:spPr/>
      <dgm:t>
        <a:bodyPr/>
        <a:lstStyle/>
        <a:p>
          <a:endParaRPr lang="en-US" sz="1400"/>
        </a:p>
      </dgm:t>
    </dgm:pt>
    <dgm:pt modelId="{290A47AD-5BBB-42CE-80EC-E9C12DCC30B0}" type="sibTrans" cxnId="{626A0FD0-BAF7-482A-A6AB-55D51EC3EA28}">
      <dgm:prSet/>
      <dgm:spPr/>
      <dgm:t>
        <a:bodyPr/>
        <a:lstStyle/>
        <a:p>
          <a:endParaRPr lang="en-US" sz="1400"/>
        </a:p>
      </dgm:t>
    </dgm:pt>
    <dgm:pt modelId="{EA585E27-253A-4EA8-B2E4-C861F181D628}" type="pres">
      <dgm:prSet presAssocID="{31F5DCC9-5A1A-4B02-9C44-3D3085237653}" presName="Name0" presStyleCnt="0">
        <dgm:presLayoutVars>
          <dgm:chMax val="7"/>
          <dgm:chPref val="7"/>
          <dgm:dir/>
        </dgm:presLayoutVars>
      </dgm:prSet>
      <dgm:spPr/>
    </dgm:pt>
    <dgm:pt modelId="{97AA7E39-476A-473E-92EE-D3B8022441BC}" type="pres">
      <dgm:prSet presAssocID="{31F5DCC9-5A1A-4B02-9C44-3D3085237653}" presName="Name1" presStyleCnt="0"/>
      <dgm:spPr/>
    </dgm:pt>
    <dgm:pt modelId="{A1D134D3-ED27-42CB-ABDF-E22196462EC1}" type="pres">
      <dgm:prSet presAssocID="{31F5DCC9-5A1A-4B02-9C44-3D3085237653}" presName="cycle" presStyleCnt="0"/>
      <dgm:spPr/>
    </dgm:pt>
    <dgm:pt modelId="{8531267A-C578-47C9-AC76-3545F16B232A}" type="pres">
      <dgm:prSet presAssocID="{31F5DCC9-5A1A-4B02-9C44-3D3085237653}" presName="srcNode" presStyleLbl="node1" presStyleIdx="0" presStyleCnt="2"/>
      <dgm:spPr/>
    </dgm:pt>
    <dgm:pt modelId="{805F2304-A40B-4427-93F7-938D4858CA3E}" type="pres">
      <dgm:prSet presAssocID="{31F5DCC9-5A1A-4B02-9C44-3D3085237653}" presName="conn" presStyleLbl="parChTrans1D2" presStyleIdx="0" presStyleCnt="1"/>
      <dgm:spPr/>
    </dgm:pt>
    <dgm:pt modelId="{FA666AFD-C1A7-49BD-BB25-E5C5FF92DAAE}" type="pres">
      <dgm:prSet presAssocID="{31F5DCC9-5A1A-4B02-9C44-3D3085237653}" presName="extraNode" presStyleLbl="node1" presStyleIdx="0" presStyleCnt="2"/>
      <dgm:spPr/>
    </dgm:pt>
    <dgm:pt modelId="{4416D48A-90A9-4132-B149-BE17588B8C22}" type="pres">
      <dgm:prSet presAssocID="{31F5DCC9-5A1A-4B02-9C44-3D3085237653}" presName="dstNode" presStyleLbl="node1" presStyleIdx="0" presStyleCnt="2"/>
      <dgm:spPr/>
    </dgm:pt>
    <dgm:pt modelId="{411F8192-2646-407E-928A-72323120FF80}" type="pres">
      <dgm:prSet presAssocID="{1DE6C701-75C2-4B51-BD7F-7B39E020C404}" presName="text_1" presStyleLbl="node1" presStyleIdx="0" presStyleCnt="2">
        <dgm:presLayoutVars>
          <dgm:bulletEnabled val="1"/>
        </dgm:presLayoutVars>
      </dgm:prSet>
      <dgm:spPr/>
    </dgm:pt>
    <dgm:pt modelId="{05538BA7-7D62-41A9-B809-05A03648B698}" type="pres">
      <dgm:prSet presAssocID="{1DE6C701-75C2-4B51-BD7F-7B39E020C404}" presName="accent_1" presStyleCnt="0"/>
      <dgm:spPr/>
    </dgm:pt>
    <dgm:pt modelId="{01F18C52-7DC5-470A-B5FD-1E3E83990E56}" type="pres">
      <dgm:prSet presAssocID="{1DE6C701-75C2-4B51-BD7F-7B39E020C404}" presName="accentRepeatNode" presStyleLbl="solidFgAcc1" presStyleIdx="0" presStyleCnt="2"/>
      <dgm:spPr/>
    </dgm:pt>
    <dgm:pt modelId="{50CDF786-0111-4D89-8F3D-2C92E2FE20E8}" type="pres">
      <dgm:prSet presAssocID="{188F360A-D6D7-4A9D-8CBF-C4BE4D2A9756}" presName="text_2" presStyleLbl="node1" presStyleIdx="1" presStyleCnt="2">
        <dgm:presLayoutVars>
          <dgm:bulletEnabled val="1"/>
        </dgm:presLayoutVars>
      </dgm:prSet>
      <dgm:spPr/>
    </dgm:pt>
    <dgm:pt modelId="{17649460-F11D-4DD7-BB94-46F19FE636D2}" type="pres">
      <dgm:prSet presAssocID="{188F360A-D6D7-4A9D-8CBF-C4BE4D2A9756}" presName="accent_2" presStyleCnt="0"/>
      <dgm:spPr/>
    </dgm:pt>
    <dgm:pt modelId="{8CE5B406-787F-43C8-AD62-5BE5611F73D9}" type="pres">
      <dgm:prSet presAssocID="{188F360A-D6D7-4A9D-8CBF-C4BE4D2A9756}" presName="accentRepeatNode" presStyleLbl="solidFgAcc1" presStyleIdx="1" presStyleCnt="2"/>
      <dgm:spPr>
        <a:ln>
          <a:solidFill>
            <a:srgbClr val="EAF1DB"/>
          </a:solidFill>
        </a:ln>
      </dgm:spPr>
    </dgm:pt>
  </dgm:ptLst>
  <dgm:cxnLst>
    <dgm:cxn modelId="{A6A29006-97C7-403C-899D-D6A20B0989B6}" type="presOf" srcId="{31F5DCC9-5A1A-4B02-9C44-3D3085237653}" destId="{EA585E27-253A-4EA8-B2E4-C861F181D628}" srcOrd="0" destOrd="0" presId="urn:microsoft.com/office/officeart/2008/layout/VerticalCurvedList"/>
    <dgm:cxn modelId="{1DD72316-AF50-4ECC-A924-7847B9944101}" type="presOf" srcId="{2625EB26-E6DE-481D-A3D8-B48ECC5DE0DD}" destId="{805F2304-A40B-4427-93F7-938D4858CA3E}" srcOrd="0" destOrd="0" presId="urn:microsoft.com/office/officeart/2008/layout/VerticalCurvedList"/>
    <dgm:cxn modelId="{801BBA18-9369-479D-BC70-4E12FC4BC75A}" srcId="{31F5DCC9-5A1A-4B02-9C44-3D3085237653}" destId="{1DE6C701-75C2-4B51-BD7F-7B39E020C404}" srcOrd="0" destOrd="0" parTransId="{7BF8B63C-AB79-4D18-ADA5-CF5FF70ECCAE}" sibTransId="{2625EB26-E6DE-481D-A3D8-B48ECC5DE0DD}"/>
    <dgm:cxn modelId="{656DDC9C-9915-41DE-AE84-F4743E6A772B}" type="presOf" srcId="{1DE6C701-75C2-4B51-BD7F-7B39E020C404}" destId="{411F8192-2646-407E-928A-72323120FF80}" srcOrd="0" destOrd="0" presId="urn:microsoft.com/office/officeart/2008/layout/VerticalCurvedList"/>
    <dgm:cxn modelId="{2D4983C3-C133-4399-A81E-E7148120DC8C}" type="presOf" srcId="{188F360A-D6D7-4A9D-8CBF-C4BE4D2A9756}" destId="{50CDF786-0111-4D89-8F3D-2C92E2FE20E8}" srcOrd="0" destOrd="0" presId="urn:microsoft.com/office/officeart/2008/layout/VerticalCurvedList"/>
    <dgm:cxn modelId="{626A0FD0-BAF7-482A-A6AB-55D51EC3EA28}" srcId="{31F5DCC9-5A1A-4B02-9C44-3D3085237653}" destId="{188F360A-D6D7-4A9D-8CBF-C4BE4D2A9756}" srcOrd="1" destOrd="0" parTransId="{8CD5876D-B996-4123-A398-61807CDDFBB2}" sibTransId="{290A47AD-5BBB-42CE-80EC-E9C12DCC30B0}"/>
    <dgm:cxn modelId="{5D2F553B-0830-4643-AF73-79EE24C9FD89}" type="presParOf" srcId="{EA585E27-253A-4EA8-B2E4-C861F181D628}" destId="{97AA7E39-476A-473E-92EE-D3B8022441BC}" srcOrd="0" destOrd="0" presId="urn:microsoft.com/office/officeart/2008/layout/VerticalCurvedList"/>
    <dgm:cxn modelId="{2BFBA648-717B-4CD6-B2AC-588F1B3930C7}" type="presParOf" srcId="{97AA7E39-476A-473E-92EE-D3B8022441BC}" destId="{A1D134D3-ED27-42CB-ABDF-E22196462EC1}" srcOrd="0" destOrd="0" presId="urn:microsoft.com/office/officeart/2008/layout/VerticalCurvedList"/>
    <dgm:cxn modelId="{B9E56F55-1184-4830-8E69-1EE1624EB98A}" type="presParOf" srcId="{A1D134D3-ED27-42CB-ABDF-E22196462EC1}" destId="{8531267A-C578-47C9-AC76-3545F16B232A}" srcOrd="0" destOrd="0" presId="urn:microsoft.com/office/officeart/2008/layout/VerticalCurvedList"/>
    <dgm:cxn modelId="{EE730821-DDC4-4D77-8AD1-23AAF78380A2}" type="presParOf" srcId="{A1D134D3-ED27-42CB-ABDF-E22196462EC1}" destId="{805F2304-A40B-4427-93F7-938D4858CA3E}" srcOrd="1" destOrd="0" presId="urn:microsoft.com/office/officeart/2008/layout/VerticalCurvedList"/>
    <dgm:cxn modelId="{1F198318-FEE0-4C41-A4B6-D28E0CBF4689}" type="presParOf" srcId="{A1D134D3-ED27-42CB-ABDF-E22196462EC1}" destId="{FA666AFD-C1A7-49BD-BB25-E5C5FF92DAAE}" srcOrd="2" destOrd="0" presId="urn:microsoft.com/office/officeart/2008/layout/VerticalCurvedList"/>
    <dgm:cxn modelId="{FEC4A6E9-5FC0-40A8-A8DC-EE0485E831CE}" type="presParOf" srcId="{A1D134D3-ED27-42CB-ABDF-E22196462EC1}" destId="{4416D48A-90A9-4132-B149-BE17588B8C22}" srcOrd="3" destOrd="0" presId="urn:microsoft.com/office/officeart/2008/layout/VerticalCurvedList"/>
    <dgm:cxn modelId="{F0FDB174-1325-4E46-AC12-1639C99497FD}" type="presParOf" srcId="{97AA7E39-476A-473E-92EE-D3B8022441BC}" destId="{411F8192-2646-407E-928A-72323120FF80}" srcOrd="1" destOrd="0" presId="urn:microsoft.com/office/officeart/2008/layout/VerticalCurvedList"/>
    <dgm:cxn modelId="{8F03E188-073D-4D74-854B-5AD2DBA01FDA}" type="presParOf" srcId="{97AA7E39-476A-473E-92EE-D3B8022441BC}" destId="{05538BA7-7D62-41A9-B809-05A03648B698}" srcOrd="2" destOrd="0" presId="urn:microsoft.com/office/officeart/2008/layout/VerticalCurvedList"/>
    <dgm:cxn modelId="{A4A8155E-9390-4715-8859-2C2C0E112C86}" type="presParOf" srcId="{05538BA7-7D62-41A9-B809-05A03648B698}" destId="{01F18C52-7DC5-470A-B5FD-1E3E83990E56}" srcOrd="0" destOrd="0" presId="urn:microsoft.com/office/officeart/2008/layout/VerticalCurvedList"/>
    <dgm:cxn modelId="{6A00B01B-2768-41C7-AB37-359E807F8779}" type="presParOf" srcId="{97AA7E39-476A-473E-92EE-D3B8022441BC}" destId="{50CDF786-0111-4D89-8F3D-2C92E2FE20E8}" srcOrd="3" destOrd="0" presId="urn:microsoft.com/office/officeart/2008/layout/VerticalCurvedList"/>
    <dgm:cxn modelId="{2F195974-3D68-4F54-A0CC-E619D06E58B1}" type="presParOf" srcId="{97AA7E39-476A-473E-92EE-D3B8022441BC}" destId="{17649460-F11D-4DD7-BB94-46F19FE636D2}" srcOrd="4" destOrd="0" presId="urn:microsoft.com/office/officeart/2008/layout/VerticalCurvedList"/>
    <dgm:cxn modelId="{C02674A5-E003-4719-BCB2-D0257B81F311}" type="presParOf" srcId="{17649460-F11D-4DD7-BB94-46F19FE636D2}" destId="{8CE5B406-787F-43C8-AD62-5BE5611F73D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F5DCC9-5A1A-4B02-9C44-3D3085237653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DE6C701-75C2-4B51-BD7F-7B39E020C404}">
      <dgm:prSet phldrT="[Text]" custT="1"/>
      <dgm:spPr>
        <a:solidFill>
          <a:srgbClr val="EECFCE"/>
        </a:solidFill>
      </dgm:spPr>
      <dgm:t>
        <a:bodyPr/>
        <a:lstStyle/>
        <a:p>
          <a:r>
            <a:rPr lang="en-US" sz="1800" dirty="0"/>
            <a:t>Complete Binary Tree</a:t>
          </a:r>
        </a:p>
      </dgm:t>
    </dgm:pt>
    <dgm:pt modelId="{7BF8B63C-AB79-4D18-ADA5-CF5FF70ECCAE}" type="parTrans" cxnId="{801BBA18-9369-479D-BC70-4E12FC4BC75A}">
      <dgm:prSet/>
      <dgm:spPr/>
      <dgm:t>
        <a:bodyPr/>
        <a:lstStyle/>
        <a:p>
          <a:endParaRPr lang="en-US" sz="1400"/>
        </a:p>
      </dgm:t>
    </dgm:pt>
    <dgm:pt modelId="{2625EB26-E6DE-481D-A3D8-B48ECC5DE0DD}" type="sibTrans" cxnId="{801BBA18-9369-479D-BC70-4E12FC4BC75A}">
      <dgm:prSet/>
      <dgm:spPr/>
      <dgm:t>
        <a:bodyPr/>
        <a:lstStyle/>
        <a:p>
          <a:endParaRPr lang="en-US" sz="1400"/>
        </a:p>
      </dgm:t>
    </dgm:pt>
    <dgm:pt modelId="{188F360A-D6D7-4A9D-8CBF-C4BE4D2A9756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/>
        </a:solidFill>
        <a:ln>
          <a:noFill/>
        </a:ln>
      </dgm:spPr>
      <dgm:t>
        <a:bodyPr/>
        <a:lstStyle/>
        <a:p>
          <a:r>
            <a:rPr lang="en-US" sz="1800" dirty="0"/>
            <a:t>Pseudocode</a:t>
          </a:r>
        </a:p>
      </dgm:t>
    </dgm:pt>
    <dgm:pt modelId="{8CD5876D-B996-4123-A398-61807CDDFBB2}" type="parTrans" cxnId="{626A0FD0-BAF7-482A-A6AB-55D51EC3EA28}">
      <dgm:prSet/>
      <dgm:spPr/>
      <dgm:t>
        <a:bodyPr/>
        <a:lstStyle/>
        <a:p>
          <a:endParaRPr lang="en-US" sz="1400"/>
        </a:p>
      </dgm:t>
    </dgm:pt>
    <dgm:pt modelId="{290A47AD-5BBB-42CE-80EC-E9C12DCC30B0}" type="sibTrans" cxnId="{626A0FD0-BAF7-482A-A6AB-55D51EC3EA28}">
      <dgm:prSet/>
      <dgm:spPr/>
      <dgm:t>
        <a:bodyPr/>
        <a:lstStyle/>
        <a:p>
          <a:endParaRPr lang="en-US" sz="1400"/>
        </a:p>
      </dgm:t>
    </dgm:pt>
    <dgm:pt modelId="{EA585E27-253A-4EA8-B2E4-C861F181D628}" type="pres">
      <dgm:prSet presAssocID="{31F5DCC9-5A1A-4B02-9C44-3D3085237653}" presName="Name0" presStyleCnt="0">
        <dgm:presLayoutVars>
          <dgm:chMax val="7"/>
          <dgm:chPref val="7"/>
          <dgm:dir/>
        </dgm:presLayoutVars>
      </dgm:prSet>
      <dgm:spPr/>
    </dgm:pt>
    <dgm:pt modelId="{97AA7E39-476A-473E-92EE-D3B8022441BC}" type="pres">
      <dgm:prSet presAssocID="{31F5DCC9-5A1A-4B02-9C44-3D3085237653}" presName="Name1" presStyleCnt="0"/>
      <dgm:spPr/>
    </dgm:pt>
    <dgm:pt modelId="{A1D134D3-ED27-42CB-ABDF-E22196462EC1}" type="pres">
      <dgm:prSet presAssocID="{31F5DCC9-5A1A-4B02-9C44-3D3085237653}" presName="cycle" presStyleCnt="0"/>
      <dgm:spPr/>
    </dgm:pt>
    <dgm:pt modelId="{8531267A-C578-47C9-AC76-3545F16B232A}" type="pres">
      <dgm:prSet presAssocID="{31F5DCC9-5A1A-4B02-9C44-3D3085237653}" presName="srcNode" presStyleLbl="node1" presStyleIdx="0" presStyleCnt="2"/>
      <dgm:spPr/>
    </dgm:pt>
    <dgm:pt modelId="{805F2304-A40B-4427-93F7-938D4858CA3E}" type="pres">
      <dgm:prSet presAssocID="{31F5DCC9-5A1A-4B02-9C44-3D3085237653}" presName="conn" presStyleLbl="parChTrans1D2" presStyleIdx="0" presStyleCnt="1"/>
      <dgm:spPr/>
    </dgm:pt>
    <dgm:pt modelId="{FA666AFD-C1A7-49BD-BB25-E5C5FF92DAAE}" type="pres">
      <dgm:prSet presAssocID="{31F5DCC9-5A1A-4B02-9C44-3D3085237653}" presName="extraNode" presStyleLbl="node1" presStyleIdx="0" presStyleCnt="2"/>
      <dgm:spPr/>
    </dgm:pt>
    <dgm:pt modelId="{4416D48A-90A9-4132-B149-BE17588B8C22}" type="pres">
      <dgm:prSet presAssocID="{31F5DCC9-5A1A-4B02-9C44-3D3085237653}" presName="dstNode" presStyleLbl="node1" presStyleIdx="0" presStyleCnt="2"/>
      <dgm:spPr/>
    </dgm:pt>
    <dgm:pt modelId="{411F8192-2646-407E-928A-72323120FF80}" type="pres">
      <dgm:prSet presAssocID="{1DE6C701-75C2-4B51-BD7F-7B39E020C404}" presName="text_1" presStyleLbl="node1" presStyleIdx="0" presStyleCnt="2">
        <dgm:presLayoutVars>
          <dgm:bulletEnabled val="1"/>
        </dgm:presLayoutVars>
      </dgm:prSet>
      <dgm:spPr/>
    </dgm:pt>
    <dgm:pt modelId="{05538BA7-7D62-41A9-B809-05A03648B698}" type="pres">
      <dgm:prSet presAssocID="{1DE6C701-75C2-4B51-BD7F-7B39E020C404}" presName="accent_1" presStyleCnt="0"/>
      <dgm:spPr/>
    </dgm:pt>
    <dgm:pt modelId="{01F18C52-7DC5-470A-B5FD-1E3E83990E56}" type="pres">
      <dgm:prSet presAssocID="{1DE6C701-75C2-4B51-BD7F-7B39E020C404}" presName="accentRepeatNode" presStyleLbl="solidFgAcc1" presStyleIdx="0" presStyleCnt="2"/>
      <dgm:spPr>
        <a:ln>
          <a:solidFill>
            <a:srgbClr val="EECFCE"/>
          </a:solidFill>
        </a:ln>
      </dgm:spPr>
    </dgm:pt>
    <dgm:pt modelId="{50CDF786-0111-4D89-8F3D-2C92E2FE20E8}" type="pres">
      <dgm:prSet presAssocID="{188F360A-D6D7-4A9D-8CBF-C4BE4D2A9756}" presName="text_2" presStyleLbl="node1" presStyleIdx="1" presStyleCnt="2">
        <dgm:presLayoutVars>
          <dgm:bulletEnabled val="1"/>
        </dgm:presLayoutVars>
      </dgm:prSet>
      <dgm:spPr/>
    </dgm:pt>
    <dgm:pt modelId="{17649460-F11D-4DD7-BB94-46F19FE636D2}" type="pres">
      <dgm:prSet presAssocID="{188F360A-D6D7-4A9D-8CBF-C4BE4D2A9756}" presName="accent_2" presStyleCnt="0"/>
      <dgm:spPr/>
    </dgm:pt>
    <dgm:pt modelId="{8CE5B406-787F-43C8-AD62-5BE5611F73D9}" type="pres">
      <dgm:prSet presAssocID="{188F360A-D6D7-4A9D-8CBF-C4BE4D2A9756}" presName="accentRepeatNode" presStyleLbl="solidFgAcc1" presStyleIdx="1" presStyleCnt="2"/>
      <dgm:spPr>
        <a:ln>
          <a:solidFill>
            <a:srgbClr val="9BBB59"/>
          </a:solidFill>
        </a:ln>
      </dgm:spPr>
    </dgm:pt>
  </dgm:ptLst>
  <dgm:cxnLst>
    <dgm:cxn modelId="{A6A29006-97C7-403C-899D-D6A20B0989B6}" type="presOf" srcId="{31F5DCC9-5A1A-4B02-9C44-3D3085237653}" destId="{EA585E27-253A-4EA8-B2E4-C861F181D628}" srcOrd="0" destOrd="0" presId="urn:microsoft.com/office/officeart/2008/layout/VerticalCurvedList"/>
    <dgm:cxn modelId="{1DD72316-AF50-4ECC-A924-7847B9944101}" type="presOf" srcId="{2625EB26-E6DE-481D-A3D8-B48ECC5DE0DD}" destId="{805F2304-A40B-4427-93F7-938D4858CA3E}" srcOrd="0" destOrd="0" presId="urn:microsoft.com/office/officeart/2008/layout/VerticalCurvedList"/>
    <dgm:cxn modelId="{801BBA18-9369-479D-BC70-4E12FC4BC75A}" srcId="{31F5DCC9-5A1A-4B02-9C44-3D3085237653}" destId="{1DE6C701-75C2-4B51-BD7F-7B39E020C404}" srcOrd="0" destOrd="0" parTransId="{7BF8B63C-AB79-4D18-ADA5-CF5FF70ECCAE}" sibTransId="{2625EB26-E6DE-481D-A3D8-B48ECC5DE0DD}"/>
    <dgm:cxn modelId="{656DDC9C-9915-41DE-AE84-F4743E6A772B}" type="presOf" srcId="{1DE6C701-75C2-4B51-BD7F-7B39E020C404}" destId="{411F8192-2646-407E-928A-72323120FF80}" srcOrd="0" destOrd="0" presId="urn:microsoft.com/office/officeart/2008/layout/VerticalCurvedList"/>
    <dgm:cxn modelId="{2D4983C3-C133-4399-A81E-E7148120DC8C}" type="presOf" srcId="{188F360A-D6D7-4A9D-8CBF-C4BE4D2A9756}" destId="{50CDF786-0111-4D89-8F3D-2C92E2FE20E8}" srcOrd="0" destOrd="0" presId="urn:microsoft.com/office/officeart/2008/layout/VerticalCurvedList"/>
    <dgm:cxn modelId="{626A0FD0-BAF7-482A-A6AB-55D51EC3EA28}" srcId="{31F5DCC9-5A1A-4B02-9C44-3D3085237653}" destId="{188F360A-D6D7-4A9D-8CBF-C4BE4D2A9756}" srcOrd="1" destOrd="0" parTransId="{8CD5876D-B996-4123-A398-61807CDDFBB2}" sibTransId="{290A47AD-5BBB-42CE-80EC-E9C12DCC30B0}"/>
    <dgm:cxn modelId="{5D2F553B-0830-4643-AF73-79EE24C9FD89}" type="presParOf" srcId="{EA585E27-253A-4EA8-B2E4-C861F181D628}" destId="{97AA7E39-476A-473E-92EE-D3B8022441BC}" srcOrd="0" destOrd="0" presId="urn:microsoft.com/office/officeart/2008/layout/VerticalCurvedList"/>
    <dgm:cxn modelId="{2BFBA648-717B-4CD6-B2AC-588F1B3930C7}" type="presParOf" srcId="{97AA7E39-476A-473E-92EE-D3B8022441BC}" destId="{A1D134D3-ED27-42CB-ABDF-E22196462EC1}" srcOrd="0" destOrd="0" presId="urn:microsoft.com/office/officeart/2008/layout/VerticalCurvedList"/>
    <dgm:cxn modelId="{B9E56F55-1184-4830-8E69-1EE1624EB98A}" type="presParOf" srcId="{A1D134D3-ED27-42CB-ABDF-E22196462EC1}" destId="{8531267A-C578-47C9-AC76-3545F16B232A}" srcOrd="0" destOrd="0" presId="urn:microsoft.com/office/officeart/2008/layout/VerticalCurvedList"/>
    <dgm:cxn modelId="{EE730821-DDC4-4D77-8AD1-23AAF78380A2}" type="presParOf" srcId="{A1D134D3-ED27-42CB-ABDF-E22196462EC1}" destId="{805F2304-A40B-4427-93F7-938D4858CA3E}" srcOrd="1" destOrd="0" presId="urn:microsoft.com/office/officeart/2008/layout/VerticalCurvedList"/>
    <dgm:cxn modelId="{1F198318-FEE0-4C41-A4B6-D28E0CBF4689}" type="presParOf" srcId="{A1D134D3-ED27-42CB-ABDF-E22196462EC1}" destId="{FA666AFD-C1A7-49BD-BB25-E5C5FF92DAAE}" srcOrd="2" destOrd="0" presId="urn:microsoft.com/office/officeart/2008/layout/VerticalCurvedList"/>
    <dgm:cxn modelId="{FEC4A6E9-5FC0-40A8-A8DC-EE0485E831CE}" type="presParOf" srcId="{A1D134D3-ED27-42CB-ABDF-E22196462EC1}" destId="{4416D48A-90A9-4132-B149-BE17588B8C22}" srcOrd="3" destOrd="0" presId="urn:microsoft.com/office/officeart/2008/layout/VerticalCurvedList"/>
    <dgm:cxn modelId="{F0FDB174-1325-4E46-AC12-1639C99497FD}" type="presParOf" srcId="{97AA7E39-476A-473E-92EE-D3B8022441BC}" destId="{411F8192-2646-407E-928A-72323120FF80}" srcOrd="1" destOrd="0" presId="urn:microsoft.com/office/officeart/2008/layout/VerticalCurvedList"/>
    <dgm:cxn modelId="{8F03E188-073D-4D74-854B-5AD2DBA01FDA}" type="presParOf" srcId="{97AA7E39-476A-473E-92EE-D3B8022441BC}" destId="{05538BA7-7D62-41A9-B809-05A03648B698}" srcOrd="2" destOrd="0" presId="urn:microsoft.com/office/officeart/2008/layout/VerticalCurvedList"/>
    <dgm:cxn modelId="{A4A8155E-9390-4715-8859-2C2C0E112C86}" type="presParOf" srcId="{05538BA7-7D62-41A9-B809-05A03648B698}" destId="{01F18C52-7DC5-470A-B5FD-1E3E83990E56}" srcOrd="0" destOrd="0" presId="urn:microsoft.com/office/officeart/2008/layout/VerticalCurvedList"/>
    <dgm:cxn modelId="{6A00B01B-2768-41C7-AB37-359E807F8779}" type="presParOf" srcId="{97AA7E39-476A-473E-92EE-D3B8022441BC}" destId="{50CDF786-0111-4D89-8F3D-2C92E2FE20E8}" srcOrd="3" destOrd="0" presId="urn:microsoft.com/office/officeart/2008/layout/VerticalCurvedList"/>
    <dgm:cxn modelId="{2F195974-3D68-4F54-A0CC-E619D06E58B1}" type="presParOf" srcId="{97AA7E39-476A-473E-92EE-D3B8022441BC}" destId="{17649460-F11D-4DD7-BB94-46F19FE636D2}" srcOrd="4" destOrd="0" presId="urn:microsoft.com/office/officeart/2008/layout/VerticalCurvedList"/>
    <dgm:cxn modelId="{C02674A5-E003-4719-BCB2-D0257B81F311}" type="presParOf" srcId="{17649460-F11D-4DD7-BB94-46F19FE636D2}" destId="{8CE5B406-787F-43C8-AD62-5BE5611F73D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F2304-A40B-4427-93F7-938D4858CA3E}">
      <dsp:nvSpPr>
        <dsp:cNvPr id="0" name=""/>
        <dsp:cNvSpPr/>
      </dsp:nvSpPr>
      <dsp:spPr>
        <a:xfrm>
          <a:off x="-2304345" y="-358180"/>
          <a:ext cx="2767411" cy="2767411"/>
        </a:xfrm>
        <a:prstGeom prst="blockArc">
          <a:avLst>
            <a:gd name="adj1" fmla="val 18900000"/>
            <a:gd name="adj2" fmla="val 2700000"/>
            <a:gd name="adj3" fmla="val 781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F8192-2646-407E-928A-72323120FF80}">
      <dsp:nvSpPr>
        <dsp:cNvPr id="0" name=""/>
        <dsp:cNvSpPr/>
      </dsp:nvSpPr>
      <dsp:spPr>
        <a:xfrm>
          <a:off x="377034" y="293013"/>
          <a:ext cx="2867230" cy="5859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5093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Complete Binary Tree</a:t>
          </a:r>
        </a:p>
      </dsp:txBody>
      <dsp:txXfrm>
        <a:off x="377034" y="293013"/>
        <a:ext cx="2867230" cy="585943"/>
      </dsp:txXfrm>
    </dsp:sp>
    <dsp:sp modelId="{01F18C52-7DC5-470A-B5FD-1E3E83990E56}">
      <dsp:nvSpPr>
        <dsp:cNvPr id="0" name=""/>
        <dsp:cNvSpPr/>
      </dsp:nvSpPr>
      <dsp:spPr>
        <a:xfrm>
          <a:off x="10819" y="219770"/>
          <a:ext cx="732429" cy="7324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CDF786-0111-4D89-8F3D-2C92E2FE20E8}">
      <dsp:nvSpPr>
        <dsp:cNvPr id="0" name=""/>
        <dsp:cNvSpPr/>
      </dsp:nvSpPr>
      <dsp:spPr>
        <a:xfrm>
          <a:off x="377034" y="1172093"/>
          <a:ext cx="2867230" cy="58594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5093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Pseudocode</a:t>
          </a:r>
        </a:p>
      </dsp:txBody>
      <dsp:txXfrm>
        <a:off x="377034" y="1172093"/>
        <a:ext cx="2867230" cy="585943"/>
      </dsp:txXfrm>
    </dsp:sp>
    <dsp:sp modelId="{8CE5B406-787F-43C8-AD62-5BE5611F73D9}">
      <dsp:nvSpPr>
        <dsp:cNvPr id="0" name=""/>
        <dsp:cNvSpPr/>
      </dsp:nvSpPr>
      <dsp:spPr>
        <a:xfrm>
          <a:off x="10819" y="1098850"/>
          <a:ext cx="732429" cy="7324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F2304-A40B-4427-93F7-938D4858CA3E}">
      <dsp:nvSpPr>
        <dsp:cNvPr id="0" name=""/>
        <dsp:cNvSpPr/>
      </dsp:nvSpPr>
      <dsp:spPr>
        <a:xfrm>
          <a:off x="-2304345" y="-358180"/>
          <a:ext cx="2767411" cy="2767411"/>
        </a:xfrm>
        <a:prstGeom prst="blockArc">
          <a:avLst>
            <a:gd name="adj1" fmla="val 18900000"/>
            <a:gd name="adj2" fmla="val 2700000"/>
            <a:gd name="adj3" fmla="val 781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F8192-2646-407E-928A-72323120FF80}">
      <dsp:nvSpPr>
        <dsp:cNvPr id="0" name=""/>
        <dsp:cNvSpPr/>
      </dsp:nvSpPr>
      <dsp:spPr>
        <a:xfrm>
          <a:off x="377034" y="293013"/>
          <a:ext cx="2867230" cy="5859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5093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Complete Binary Tree</a:t>
          </a:r>
        </a:p>
      </dsp:txBody>
      <dsp:txXfrm>
        <a:off x="377034" y="293013"/>
        <a:ext cx="2867230" cy="585943"/>
      </dsp:txXfrm>
    </dsp:sp>
    <dsp:sp modelId="{01F18C52-7DC5-470A-B5FD-1E3E83990E56}">
      <dsp:nvSpPr>
        <dsp:cNvPr id="0" name=""/>
        <dsp:cNvSpPr/>
      </dsp:nvSpPr>
      <dsp:spPr>
        <a:xfrm>
          <a:off x="10819" y="219770"/>
          <a:ext cx="732429" cy="7324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CDF786-0111-4D89-8F3D-2C92E2FE20E8}">
      <dsp:nvSpPr>
        <dsp:cNvPr id="0" name=""/>
        <dsp:cNvSpPr/>
      </dsp:nvSpPr>
      <dsp:spPr>
        <a:xfrm>
          <a:off x="377034" y="1172093"/>
          <a:ext cx="2867230" cy="585943"/>
        </a:xfrm>
        <a:prstGeom prst="rect">
          <a:avLst/>
        </a:prstGeom>
        <a:solidFill>
          <a:srgbClr val="DDE8C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5093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Pseudocode</a:t>
          </a:r>
        </a:p>
      </dsp:txBody>
      <dsp:txXfrm>
        <a:off x="377034" y="1172093"/>
        <a:ext cx="2867230" cy="585943"/>
      </dsp:txXfrm>
    </dsp:sp>
    <dsp:sp modelId="{8CE5B406-787F-43C8-AD62-5BE5611F73D9}">
      <dsp:nvSpPr>
        <dsp:cNvPr id="0" name=""/>
        <dsp:cNvSpPr/>
      </dsp:nvSpPr>
      <dsp:spPr>
        <a:xfrm>
          <a:off x="10819" y="1098850"/>
          <a:ext cx="732429" cy="7324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EAF1D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F2304-A40B-4427-93F7-938D4858CA3E}">
      <dsp:nvSpPr>
        <dsp:cNvPr id="0" name=""/>
        <dsp:cNvSpPr/>
      </dsp:nvSpPr>
      <dsp:spPr>
        <a:xfrm>
          <a:off x="-2304345" y="-358180"/>
          <a:ext cx="2767411" cy="2767411"/>
        </a:xfrm>
        <a:prstGeom prst="blockArc">
          <a:avLst>
            <a:gd name="adj1" fmla="val 18900000"/>
            <a:gd name="adj2" fmla="val 2700000"/>
            <a:gd name="adj3" fmla="val 781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F8192-2646-407E-928A-72323120FF80}">
      <dsp:nvSpPr>
        <dsp:cNvPr id="0" name=""/>
        <dsp:cNvSpPr/>
      </dsp:nvSpPr>
      <dsp:spPr>
        <a:xfrm>
          <a:off x="377034" y="293013"/>
          <a:ext cx="2867230" cy="585943"/>
        </a:xfrm>
        <a:prstGeom prst="rect">
          <a:avLst/>
        </a:prstGeom>
        <a:solidFill>
          <a:srgbClr val="EECFC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5093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Complete Binary Tree</a:t>
          </a:r>
        </a:p>
      </dsp:txBody>
      <dsp:txXfrm>
        <a:off x="377034" y="293013"/>
        <a:ext cx="2867230" cy="585943"/>
      </dsp:txXfrm>
    </dsp:sp>
    <dsp:sp modelId="{01F18C52-7DC5-470A-B5FD-1E3E83990E56}">
      <dsp:nvSpPr>
        <dsp:cNvPr id="0" name=""/>
        <dsp:cNvSpPr/>
      </dsp:nvSpPr>
      <dsp:spPr>
        <a:xfrm>
          <a:off x="10819" y="219770"/>
          <a:ext cx="732429" cy="7324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EECFCE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CDF786-0111-4D89-8F3D-2C92E2FE20E8}">
      <dsp:nvSpPr>
        <dsp:cNvPr id="0" name=""/>
        <dsp:cNvSpPr/>
      </dsp:nvSpPr>
      <dsp:spPr>
        <a:xfrm>
          <a:off x="377034" y="1172093"/>
          <a:ext cx="2867230" cy="585943"/>
        </a:xfrm>
        <a:prstGeom prst="rect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5093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Pseudocode</a:t>
          </a:r>
        </a:p>
      </dsp:txBody>
      <dsp:txXfrm>
        <a:off x="377034" y="1172093"/>
        <a:ext cx="2867230" cy="585943"/>
      </dsp:txXfrm>
    </dsp:sp>
    <dsp:sp modelId="{8CE5B406-787F-43C8-AD62-5BE5611F73D9}">
      <dsp:nvSpPr>
        <dsp:cNvPr id="0" name=""/>
        <dsp:cNvSpPr/>
      </dsp:nvSpPr>
      <dsp:spPr>
        <a:xfrm>
          <a:off x="10819" y="1098850"/>
          <a:ext cx="732429" cy="7324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9BBB5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6-15T09:02:09.56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10241 3854 405 0,'0'0'230'16,"0"0"-104"-16,0 0-39 15,0 0-48-15,0 0 13 16,0 0 1-16,0-3-30 15,0 3 29-15,0 0 12 16,0 0 18-16,0 0 39 16,0 0-47-16,0 0-19 15,-2 0-42-15,-4 0-7 16,-6 5-12-16,-3 6 6 0,-6 4 0 16,0 4-9-16,1 1 6 15,1 2 3-15,5-1 0 16,-2 0 8-16,5 0-4 15,4-2-4-15,3 1-1 16,2 0 0-16,2-1-21 16,4-1 21-16,7 1-6 15,4 0-16-15,4-3 21 16,3-1-24-16,0-3-9 16,0-3-4-16,1-4-13 15,-1-3 17-15,-5-2 11 16,3 0 15-16,-5-4 0 15,1-4 9-15,0-3 0 16,1-2 0-16,-2-4 12 16,2 1-14-16,-4-3 2 0,0-2 0 15,-3 1 9-15,-2-1 0 16,-2-1 2-16,-1 2 36 16,-2 1-34-16,-1 1 24 15,-2 0-32-15,0 3 1 16,0-1 37-16,0 2-34 15,-2 4-3-15,-4 0-6 16,0-1 8-16,-1 2-9 16,1 1 1-16,-1-2 0 15,-2 3-10-15,1 1 11 16,1 2-1-16,0-2 0 16,0 4 7-16,0-1-17 15,-1 0 10-15,3 0 0 0,-1 2-10 16,-1 0 17-16,2-1-7 15,-1 2 0-15,2 0-18 16,-1 0 10-16,-4 0-36 16,1 3 8-16,1 2 26 15,0 1-60-15,-4 2-16 16,4 1-75-16,1-3-113 0</inkml:trace>
  <inkml:trace contextRef="#ctx0" brushRef="#br0" timeOffset="30569.1">10084 4158 163 0,'0'0'142'15,"0"0"-75"-15,0 0-18 0,0 0-28 16,0 0-4-16,0 0-17 15,4 0 1-15,-3 0 10 16,-1 0 8-16,1 0 40 16,-1 0 34-16,0 0-18 15,0 0 14-15,0 0-27 16,0 0-40-16,0 0-3 16,0 0-19-16,1 0 0 15,1 0-1-15,0 0 9 16,0-1-9-16,0 0 1 15,0 0 0-15,-2 1 39 16,0 0-23-16,0 0-2 0,0 0-9 16,0 0 3-1,0 0-2-15,0 0-6 0,0 0-3 16,0 0-5-16,0 0 16 16,0 0-8-16,0 0 29 15,0 0-1-15,0 0 30 16,0 0-14-16,0 0-7 15,0 0 28-15,0 0-41 16,-2 0 14-16,0 0-35 16,-1 0 9-16,-2 0-18 15,-2 2 6-15,-2 3 0 16,-2 0-9-16,0 2 18 16,0-1-9-16,-3 1 0 15,1 0 6-15,-1-1-8 16,-1 2 2-16,0-2 0 0,-1 3 12 15,0-3 1-15,1 1-10 16,-1 0-3-16,3 0 8 16,-3-2-3-16,3 1-5 15,0 1 0-15,-1-2-2 16,1 1 12-16,0 1-10 16,2 0 0-16,0-2 0 15,0 1-9-15,2-1 9 16,-2 1 0-16,-1-1 0 15,1 0 10-15,1-1-10 0,-2 1 0 16,1-1 0 0,3 0-7-16,-4-2 8 15,3 4-1-15,-1-4 0 0,0 2 9 16,1-2-11-16,1 2 2 16,1-1 0-16,0-1-10 15,3 0 10-15,2-2-11 16,2 0-46-16,0 0-60 15,0 0-34-15,4 0-65 16,5 0-7-16</inkml:trace>
  <inkml:trace contextRef="#ctx0" brushRef="#br0" timeOffset="31507.6">9682 4352 337 0,'0'0'192'15,"0"0"-97"-15,0 0-30 16,0 0-6-16,0 0-23 16,0 0-1-16,0 0-3 15,-44-5 7-15,30 5 24 16,1 0-14-16,0 0-4 16,-2 3 11-16,1 1-41 15,1 0 23-15,2 3-8 16,-4 0-5-16,3 2 11 15,1 0-36-15,-1 1 8 16,1 0 10-16,1 3-17 16,-4 1 33-16,5 0-28 15,-1-1-5-15,-2 4 21 0,5-2-22 16,1 2 1-16,4-3-1 16,0 1-4-16,2-2 4 15,0-3-16-15,2 0-12 16,6-3 27-16,1-1-21 15,1 0 22-15,0-3-1 16,2 2 8-16,1-3-14 16,0 0 7-16,1-2-3 15,-1 0-8-15,2 0-2 16,1 0 1-16,-2 0 9 16,3-4-21-16,-2-1 23 15,1 0-12-15,-3 1 13 0,1-1-12 16,-1 1-2-1,3 0 7-15,-6-1 1 0,2 0 6 16,-1 1-7-16,-4-2 7 16,1-1 0-16,0 2 13 15,0-2-12-15,-2 3 13 16,1-3-14-16,0-2 1 16,0 2 9-16,-1 0-10 15,1-2 0-15,-3 0 18 16,0 1-16-16,-1 1 17 15,-1 0-4-15,0 1 2 16,1 1 25-16,-3 0-41 16,0 0 24-16,0 1 7 15,0 0-31-15,0-1 39 0,0 0-15 16,0 1-24-16,0 0 57 16,-5 1-47-16,2 1-3 15,0 0-8-15,0 0 5 16,-1-1-6-16,-1 3 1 15,1-1 0-15,0-2-8 16,-2 1 8-16,1 2 0 16,-2-3 0-16,2 1 8 15,1 2-9-15,0 0 1 16,0-2 0-16,2 2-5 16,-1 0 5-16,0 0 0 15,1 0 0-15,-3 0 2 16,1 0-11-16,0 0 9 0,-3 0 0 15,3 0-10 1,-1 0 14-16,3 0-11 0,0 0-3 16,1 0-50-16,1 0 23 15,-1 0-36-15,0 0-43 16,-3 2-49-16,2 0-60 16,-2 1-360-16</inkml:trace>
  <inkml:trace contextRef="#ctx0" brushRef="#br0" timeOffset="33212.88">9482 4590 362 0,'0'0'174'0,"0"0"-104"16,0 0-69-16,0 0-1 15,0 0-6-15,0 0-34 16,0 0 2-16,0 0 8 15,0 0 30-15,0 0 37 16,0 0-4-16,0 0 17 16,0 0-14-16,0 0-21 15,0 0 14-15,0 0-29 16,0 0 7-16,0 0-2 16,0 0 2-16,0 0 22 0,0 0 0 15,0 0-22-15,0 0 15 16,0 0-22-16,0 0 10 15,0 0 5-15,0 0-8 16,0 0-1-16,0 0 5 16,-2 4-2-16,-2 1 17 15,-4 0-26-15,3 4 1 16,-2-3 11-16,2 2-2 16,-1 0-4-16,-3-1 2 15,2 2 7-15,0-1 38 16,-1 0-28-16,-2 1 8 15,1 0-6-15,1 0-26 16,-4 2 18-16,1-1-19 16,3-2 0-16,-3 1 15 15,0 0-9-15,4-2-5 0,-2 2 8 16,-1-3-8-16,2 0 15 16,0 0-13-16,-1 1 20 15,-1-2 23-15,2 2-46 16,-1-1 9-16,0 0-9 15,2 0 11-15,1 0-9 16,-1 0-2-16,-2 0 0 16,2 1-12-16,-1-1 21 15,1 0-9-15,1 2 0 16,-3-1 0-16,2 0 2 16,0-1-2-16,1 0 0 15,-2-1-6-15,2 0 16 16,1 1-10-16,1-4 0 0,0 1-19 15,2-1 18 1,0 0-65-16,2-2-51 0,0 0-48 16,0 0-144-16</inkml:trace>
  <inkml:trace contextRef="#ctx0" brushRef="#br0" timeOffset="33954.85">9169 4892 796 0,'0'0'194'0,"0"0"-155"0,0 0-29 16,0 0-10-16,0 0-15 15,0 0 15-15,0 0-10 16,-51 3 10-16,42 1 50 15,-1 2-18-15,-2 0 9 16,2 2 17-16,-2-1-40 16,1 5 13-16,2-1-11 15,0 2-19-15,-2 1 9 16,3 2-1-16,1-1-9 16,0 4 0-16,3-3 0 15,-2 1-4-15,3-1 4 0,2-3 0 16,1 0-6-1,0-1 1-15,0-1-3 0,0-3 6 16,5 0-22-16,4-1 6 16,-2-2-18-16,2-1 17 15,2-3 18-15,2-1-4 16,-2 0 4-16,5 0 1 16,-3-1-3-16,3-5-10 15,-3-1 13-15,3 2-1 16,-3-1 1-16,0 1-13 15,0-2 7-15,-2 2-2 16,3-1-15-16,-4-3 15 16,3 0 1-16,1-3 7 15,-2 1 0-15,1-3 1 16,-2-1 7-16,-3-1-7 0,-1 2 21 16,0 2 43-1,-5 0-33-15,1 4 29 0,-3 1-8 16,0 2-41-16,0 2 23 15,0-1-27-15,0-1-2 16,0 3 6-16,-5-4-1 16,1 1 21-16,1 2 2 15,-2-2-14-15,1 1 24 16,-2 2-31-16,4-3-3 16,-5 4-1-16,3-2 2 15,-3 1-11-15,1 0 0 16,1 1 0-16,-2 1-14 0,-3 0-24 15,0 0-55 1,-3 5-59-16,1 2-84 16,4-1-118-16</inkml:trace>
  <inkml:trace contextRef="#ctx0" brushRef="#br0" timeOffset="35555.17">9707 4580 477 0,'0'0'150'16,"0"0"-73"-16,0 0-77 15,0 0 28-15,0 0-21 16,0 0 6-16,0 0-13 16,0 0 9-16,0 0 25 15,0 0 56-15,0 0-27 0,0 0 2 16,0 0-17-16,0 0-36 15,0 0 19-15,0 1-31 16,0 1 6-16,2 3 26 16,2-1-23-16,0 3 8 15,0 0-3-15,2 0-13 16,-2 1 17-16,1 0-18 16,-1-1 0-16,1 1 13 15,-1-1-11-15,3-1 2 16,-3 2-4-16,2-1 9 15,-1 0-8-15,2-1-1 16,-2-1 0-16,3 1-1 16,-1-1 7-16,-3 0-6 15,1-1 0-15,1 1 0 16,1-1-4-16,-3 0 4 0,3 1-2 16,-1-1-5-16,0 2-8 15,2-3 14-15,1 2-11 16,-3 0-16-16,1-1 27 15,-1 0-20-15,-1-1 21 16,0 1-10-16,-1-1 11 16,-1-1-2-16,0 2 1 15,0 0-13-15,1-1 0 16,1 2 13-16,2 2 0 16,-3-3 0-16,2 0-10 15,1 1 9-15,-2 0-14 16,2-3 8-16,-3 2-2 0,-2-3 6 15,0 1 3-15,-2-1 0 16,2-1-5-16,-2 3-1 16,0-1 6-16,1 0 0 15,0 0-1-15,1 1 1 16,1 1 0-16,-3-2 0 16,2 2 2-16,1-2-12 15,-1-1 10-15,0 1-3 16,-1-1-9-16,0 0 2 15,2 0 10-15,-3 1 0 16,0 0 1-16,0 1-14 16,2-1 9-16,-2 2-21 15,2-1 24-15,0 0-49 0,0-2 16 16,0 1-5 0,-1 0 5-16,0-2 27 0,-1 1-9 15,0-1 16-15,0 0-1 16,1 0-74-16,1 1-135 15,0-1-55-15</inkml:trace>
  <inkml:trace contextRef="#ctx0" brushRef="#br0" timeOffset="36623.54">10029 4872 512 0,'0'0'255'16,"0"0"-168"-16,0 0-86 15,0 0 18-15,0 0-19 16,0 0 0-16,0 0 1 16,-34-1 8-16,25 1 30 15,1 0 6-15,-2 0-19 16,-1 3 24-16,3 2-34 15,-4 1-13-15,1-1 24 16,1 4-26-16,-2 0 12 16,-1 1-10-16,1 0 3 15,0 2 1-15,0 1-7 16,1 1 0-16,1-1 6 16,0 2 3-16,0 0-10 0,3 0 1 15,2-1 0 1,1 0-3-16,-1-1 3 0,3 0 0 15,0-1-9-15,0 1 15 16,2-1-6-16,0 1 0 16,0-2-9-16,2 1 1 15,2-1 2-15,3 0-14 16,1-2 8-16,1 0-28 16,3-2 39-16,-2 0-24 15,2-1-17-15,1-2 36 16,0-1-31-16,1-3-8 15,-1 0 16-15,3 0-27 0,-1 0 23 16,1-2-29 0,-1-3 1-16,1 1 16 0,-1-3-49 15,1-2 28-15,-3 2 20 16,1-1 24-16,-3-2 22 16,-1 2 39-16,0-2-11 15,-2-1 54-15,-1 4-16 16,0-2-8-16,-1-2-45 15,1 0-4-15,2-3-9 16,-3 1 0-16,3-3 0 16,-2 2 2-16,-2 1-1 15,-3 2 39-15,0 2 57 16,-2 1-15-16,0 3 4 16,0 0-27-16,0 0-23 15,-2 0-4-15,0-1-32 0,-3 0 13 16,3-1-13-1,-1-1 1-15,1-1 3 0,0 1-4 16,0 0 7-16,1-1 24 16,-1 3-7-16,0 2 26 15,1-1-23-15,-2 3-12 16,1-1 44-16,0 1-56 16,0 2-3-16,-1-2 3 15,1 1 9-15,0 0-13 16,-3-1 1-16,2 1 0 15,-1-1-7-15,-1 0 7 16,0 2 0-16,-2 0 0 16,-2 0 15-16,3 0-15 0,-1 0 0 15,2 0 7 1,-1 0-3-16,-2 2-4 0,2 1 0 16,0-1-1-16,1 2 3 15,-1-2-12-15,-1 0 10 16,1 1-3-16,1-1-10 15,0 1-2-15,3-2-5 16,0 0 0-16,2 1-24 16,0-2 8-16,0 0-44 15,0 0-9-15,0 0-4 16,0 0-95-16,2 0-142 0</inkml:trace>
  <inkml:trace contextRef="#ctx0" brushRef="#br0" timeOffset="40028.9">10441 4083 424 0,'0'0'133'0,"0"0"-66"0,0 0-42 15,0 0 34 1,0 0-23-16,0 0-26 0,0 0 9 15,-2 0-6-15,2 0 17 16,0 0 30-16,0 0-16 16,0 0 26-16,0 0-20 15,0 0-8-15,0 1 20 16,2-1-38-16,0 1-23 16,1 0-1-16,1 0 1 15,3 5 32-15,0 0 5 16,3 1-15-16,2 0 19 15,1 4-29-15,3-2 9 16,-1 1 1-16,1 0-23 16,-1 1 30-16,1-4-10 15,-5 2-19-15,2-2 29 0,0 0-30 16,-3 0 9-16,2 0-7 16,2-1 8-16,-1 2-1 15,1-3-9-15,0 2 0 16,1 0-6-16,-1-3 15 15,1 3-9-15,-5-2 0 16,1-1 1-16,-1 1-4 16,-4-1 3-16,1-1 0 15,1 1-10-15,-1 0 5 16,2-1 4-16,0 2 0 16,-1-1-3-16,2 0-10 15,-1-1 14-15,1 1-2 16,-1-2-8-16,0 1 5 15,-4-1 4-15,2 0-14 16,-3 1-29-16,0-2 43 0,-2 0-31 16,1-1 12-16,-3 0 20 15,0 0-25-15,0 0 24 16,0 0-20-16,0 0-35 16,0 0-25-16,0 0-84 15,-5 0-58-15,2 0-152 0</inkml:trace>
  <inkml:trace contextRef="#ctx0" brushRef="#br0" timeOffset="40690.65">10879 4316 428 0,'0'0'300'0,"0"0"-144"16,0 0-111-16,0 0-14 15,0 0 0-15,0 0-30 16,0 0 25-16,-5-5-5 15,1 4-5-15,-3-1 6 16,0 0-16-16,0 0 23 16,-1 2 8-16,1-2-18 15,-2 2 23-15,2 0-42 16,-1 0 1-16,1 4 7 16,-2 1 4-16,0 4-13 15,1 0 1-15,1 0 0 16,-2 0 3-16,2 2-3 15,0 3 0-15,1-1-1 0,0 2 7 16,0 1-6-16,2 1 0 16,2-1-1-16,2 1-8 15,0-2-9-15,0-1-23 16,6-1 18-16,4-5-25 16,-2 2 47-16,4-3-6 15,1-4 7-15,-2 2 20 16,3-3-19-16,-2-2-1 15,2 0 16-15,1 0-16 16,-3 0 18-16,1-3-18 16,0-2 1-16,-2-3-5 15,3 0 4-15,-4-2 0 16,2 1 3-16,-3-2 6 0,-1 0 7 16,1-3-14-16,-2 3-2 15,0-2 39-15,-3 0-19 16,0 0 11-16,-2 2-15 15,-1-2-15-15,-1 4 80 16,0-3-48-16,0 3-33 16,-2-1 25-16,-3 0-25 15,-1 1 25-15,-4-1-18 16,0 0 5-16,1 3-24 16,-3 1 9-16,3 3 3 15,-1 1-1-15,1 0-22 16,-2 2-28-16,0 0-50 0,-1 9-93 15,1 0-47 1,5-1-280-16</inkml:trace>
  <inkml:trace contextRef="#ctx0" brushRef="#br0" timeOffset="41876.88">10830 4547 377 0,'0'0'144'0,"0"0"-76"16,0 0-29-16,0 0-25 15,0 0 18-15,0 0-18 16,0 0 14-16,2 0 34 15,-2 0-23-15,0 0-9 16,0 0 12-16,0 0-30 0,0 0 14 16,0 0-12-16,0 0-14 15,0 0 10-15,0 0-9 16,0 1-1-16,-7 5 20 16,2 0-19-16,-1 1 11 15,-2 1-11-15,1 0-1 16,-2 1 25-16,2 1-25 15,-2-1 0-15,1 0 1 16,-2 0 10-16,0 1-8 16,1 0-1-16,0 0-2 15,0-2 25-15,2 1-24 16,1 0-1-16,-1 0 13 16,0 0-12-16,1 1 17 15,1-2-18-15,-1-1 0 0,-2 2-5 16,2-2 6-16,1 0-1 15,-1 1 0-15,2-1 8 16,-1-1-6-16,0 1-2 16,0-2 0-16,0 2-5 15,0 0 6-15,1 0-1 16,-3-1 3-16,2-1 6 16,0 1-2-16,0-1-7 15,0 0 0-15,0 0 3 16,1-2 4-16,-3 3-6 15,2-2-1-15,0 0 2 16,0 1-2-16,0-1 0 16,3-2 0-16,0 1-9 0,0-1 2 15,0-1-34-15,2 0-60 16,0-1-63-16,0 0-70 0</inkml:trace>
  <inkml:trace contextRef="#ctx0" brushRef="#br0" timeOffset="42717.11">10588 4843 431 0,'0'0'362'0,"0"0"-274"16,0 0-34-16,0 0-54 0,0 0-14 15,0 0 3-15,0 0-25 16,-24-3 36-16,16 3 16 16,2 3 12-16,-2 0 22 15,1 0-10-15,0 0-17 16,0 4 19-16,-1-1-25 16,-2 1 2-16,4 2-19 15,1 0 10-15,-1 0-11 16,2 2 1-16,-2 0-4 15,4 1-2-15,0 1 12 16,0 1 5-16,2 2-11 16,0 0 10-16,0-1-1 15,0 4-9-15,0-2 0 0,2-1-2 16,3 0 2 0,0-5 0-16,1 1-1 0,0-3-12 15,1-3 3-15,5-1 5 16,-2-1 5-16,4-1 10 15,1-1 0-15,-2-2-10 16,3 0 0-16,-3 0 0 16,1 0-9-16,-3 0 8 15,-1-2 1-15,2-3 0 16,-1 3 12-16,-2-3-14 16,2 3 2-16,-1-2-1 15,-1 0-11-15,1-2 12 16,1-1 0-16,-4-1 0 0,2-1 9 15,0-2-4-15,-1 0 0 16,-1-2 2-16,-1 1 33 16,-1-2-24-16,0 1-1 15,-1-1 12-15,-2 0 7 16,-1 3 2-16,-1 0-23 16,0 0-7-16,0 1 39 15,0 2-28-15,0 0 2 16,0 1 6-16,-1 1-24 15,-1 2 34-15,-2-1-29 16,-1 1-6-16,1-1 13 16,-1 2-4-16,-1-1-9 15,-1 1 0-15,1-3 7 0,-4 5-12 16,0-2 5 0,3 1 0-16,-5 1-7 15,3 0 14-15,-1 0-9 0,-2 1 2 16,1 0 0-16,0 0-13 15,2 0 10-15,0 0-6 16,3 1-10-16,1 3-111 16,3 0-118-16,2-1-291 0</inkml:trace>
  <inkml:trace contextRef="#ctx0" brushRef="#br0" timeOffset="43905.54">10969 4527 201 0,'0'0'392'16,"0"0"-226"-16,0 0-36 16,0 0-66-16,0 0-5 0,0 0-43 15,0 0-15-15,-1-2 18 16,1 2 1-16,0 0 29 15,0 0 17-15,0 0-14 16,0 0 22-16,0 0-12 16,0 0-26-16,0 0 21 15,0 0-46-15,1 0-10 16,2 0-1-16,1 2 9 16,2 7-4-16,2 2-4 15,-1 2 0-15,1 1 10 16,0 0-11-16,2 2 0 15,-2-1 0-15,1-1 11 16,1 0-11-16,-2-1 0 0,3-2 0 16,-2-1-8-16,2 1 10 15,-2-3-2-15,0-1 3 16,0 2 10-16,0-2-9 16,-1 2-4-16,-1-1 0 15,2-2-11-15,-2 3 11 16,1-2-1-16,-1 0 1 15,3 1-24-15,-4-1 24 16,1 0-13-16,-1-2 10 16,1 1-11-16,0-1 14 15,-2-1 0-15,-1 1 0 16,2 0 5-16,-1-1-20 16,-1 1 15-16,3-1-12 0,-4 1 11 15,0 0-23 1,1-3 24-16,-1 2-7 0,1-2 3 15,-1 2-11-15,-1-1 15 16,3-1-3-16,-3 1-7 16,0-2-2-16,0 2 11 15,-1-1-7-15,0-1-53 16,-1-1 0-16,1 0-55 16,-1 1-25-16,1-1-31 15,0 0-123-15,1 0-214 0</inkml:trace>
  <inkml:trace contextRef="#ctx0" brushRef="#br0" timeOffset="44963.35">11318 4854 694 0,'0'0'222'15,"0"0"-157"-15,0 0-45 16,0 0-17-16,0 0-1 16,0 0-4-16,0 0 4 15,-20-7-1-15,13 7 70 16,-2 0-36-16,1 0 25 0,-2 0-16 16,0 0-38-1,1 0 31-15,-2 5-37 0,2 2 0 16,0-1-7-16,0 1 14 15,0 2-7-15,2 2 0 16,1-4 1-16,-1 2-10 16,2 2 9-16,3-2 0 15,-2 1-1-15,2 1 8 16,0 2-8-16,0 1 1 16,2 0 0-16,0 1-5 15,0 0 5-15,0 3 0 16,0-1-8-16,2-2-6 15,3 1 14-15,3-4-22 16,-1-1-5-16,0-2 21 16,1-2-22-16,1 0 18 0,1-3 10 15,0 0-13 1,1-2 6-16,1-1 7 0,0-1-21 16,2 0 20-16,-3 0-34 15,5 0 13-15,-5-3 13 16,3 0-14-16,0 0 22 15,-1 0-6-15,1-1 2 16,-3 2-8-16,2-3 10 16,-1 2-29-16,-1-1 12 15,2 0-21-15,-4-1 30 16,3 1-7-16,-2-3 8 16,1-2 0-16,-2 1 20 15,0-2-7-15,0-2 17 0,-2 2 2 16,1-2 40-1,-2-1-34-15,0 1-27 0,-1 2 25 16,-3-2-8 0,0 3 24-16,-2-2-8 0,0 2-3 15,0-1 32-15,0 2-50 16,0-2 11-16,0 2 14 16,0-2-15-16,-1-1 29 15,-2 2-18-15,0 0-34 16,-1 0 25-16,0 2-24 15,0 1 35-15,2-1-11 16,-2 2-24-16,0 2 24 0,1-2-3 16,-1 0-14-1,0 2 27-15,-4-1-35 0,1-1 0 16,0 4 0-16,0-1 3 16,-5-1-9-16,3 3 6 15,-2-2 0-15,0 2-12 16,0 0 12-16,0 0 0 15,-1 0-1-15,2 0 13 16,1 0-11-16,-1 2-1 16,2 0 0-16,-1-1-7 15,1 1 14-15,0-1-7 16,2 1 0-16,-2 1-3 16,3 0-7-16,-3 1 10 15,2 0-8-15,0 1-4 16,0-2-1-16,3 1 3 0,-1 0-22 15,0 1-50-15,-1-1-16 16,2-2-102-16,1 1-53 16,0-3-366-16</inkml:trace>
  <inkml:trace contextRef="#ctx0" brushRef="#br0" timeOffset="47177.7">9043 5159 588 0,'0'0'173'0,"0"0"-105"16,0 0-48-16,0 0 29 15,0 0-21-15,0 0-14 16,0 0 12-16,0 0 3 16,0 0 46-16,0 0-10 15,0 0-17-15,0 0 19 16,0 0-44-16,0 0-6 0,0 0 8 15,0 0-24-15,0 0 21 16,0 0-22-16,0 0 0 16,0 0 9-16,0 0-9 15,0 0 0-15,0 0 0 16,-2 0 1-16,2 0-12 16,-2 0 9-16,-3 3-2 15,-2 2-6-15,-2 0 10 16,1 4 0-16,-3-2 0 15,-1 1 13-15,3-1-7 16,-1 2-6-16,-1-2 0 16,1 2-7-16,2-2 7 15,-2-1 0-15,2 1 0 16,1-2 8-16,1 1-9 0,-4-1 1 16,2 0 0-16,1 1-4 15,-1 0 15-15,-2-3-11 16,1 2 2-16,1 0 9 15,-1-1 0-15,-1 1-11 16,2-1 0-16,-3-2-10 16,0 4 23-16,2 0-14 15,-5 0 1-15,2-1 0 16,0 2-8-16,-2-1 8 16,4 1 0-16,-1-1-1 15,2 0 8-15,2-2-7 16,0-2 0-16,1 2 0 15,2-1-1-15,-4 0 1 0,2-1 0 16,-1 2-1 0,1-1 7-16,2-1-17 0,-2 0 11 15,2 0-31-15,2-2 20 16,0 2-46-16,2-2 8 16,0 2 11-16,0-2-23 15,0 1 28-15,0-1-30 16,0 0-39-16,0 0-29 15,0 0-168-15</inkml:trace>
  <inkml:trace contextRef="#ctx0" brushRef="#br0" timeOffset="47997.38">8677 5386 510 0,'0'0'101'0,"0"0"-34"16,0 0-41-16,0 0 10 15,0 0 3-15,0 0-33 16,0 0 51-16,-24-16 27 16,16 14-19-16,-1 2 25 15,-1-2-50-15,-1 2 12 16,0 0 8-16,2 0-46 0,-3 0 14 15,2 2-17-15,1 2-9 16,-1 1 8-16,1 0-10 16,1 2 0-16,-1 1 5 15,-1 1 6-15,2-1-2 16,-1 4 0-16,0 0-9 16,0 1 33-16,3 2-32 15,-1-1 8-15,3 0 1 16,0 0-3-16,1-1 0 15,3 0 2-15,0-1-8 16,0 1 27-16,0-1-28 16,7-3 0-16,-3 0 0 15,3 0 9-15,-1-2-11 0,1-3 2 16,2 1-4 0,-2 1-12-16,2-4 23 0,2 1-7 15,2-1 0-15,2-2-10 16,1 0 3-16,0 0 1 15,-1 0 3-15,-4 0-11 16,1 0 24-16,-4-5-10 16,-1 3 0-16,2-3 7 15,0 1 0-15,2-2-7 16,-1-2 0-16,2 0-1 16,-1-3 9-16,3-1-8 15,-1-2 0-15,-3-1 1 16,2-1 6-16,-3 2-7 15,-4-1 0-15,-1 3 14 16,-2-1-8-16,-1 2 15 16,-1 0-8-16,0-1-12 15,0 1 39-15,-1 0-38 0,-2 2 11 16,-1 0 22-16,2 2-34 16,-5 1 26-16,3 1-11 15,0 0-15-15,-2 1 16 16,0 2-17-16,0-1 0 15,-3 0 0-15,-2 2 1 16,2 1-2-16,0 0 1 16,0 0-28-16,2 0-10 15,1 4-100-15,6 5-73 16,0-2-119-16,7-2-417 0</inkml:trace>
  <inkml:trace contextRef="#ctx0" brushRef="#br0" timeOffset="49188.85">9159 5086 15 0,'0'0'495'16,"0"0"-411"-16,0 0-70 15,0 0 24-15,0 0-36 16,0 0 11-16,0 0 39 15,6 10-10-15,-4-8 24 16,-2 0-11-16,2 1-22 16,-1 1 24-16,1-1-36 0,0 0 5 15,0 4 6 1,0 0-32-16,1 0 19 0,-1-1-18 16,3 4 0-16,-3-1 24 15,2-1-24-15,-2 1 7 16,2-2 13-16,-2 2-20 15,1 1 27-15,1-2-20 16,-1 1 0-16,0-2-5 16,0 0-3-16,2-1 0 15,-3 1 0-15,2-2 7 16,-2 0-5-16,1 1-2 16,-3 1 0-16,2-1-3 0,1 2 11 15,-1-2-8 1,0 3 13-16,0 1-5 0,1 0 3 15,-2 1-11-15,2-1 0 16,-1-1-7-16,-2 0 7 16,0-2 0-16,2 2 0 15,-2-1 9-15,0 0 4 16,0-2-12-16,0 3 0 16,0-2 6-16,0 2 3 15,0 0-10-15,0 1 0 16,0 0 1-16,0 1 1 15,0-4-2-15,0 2 0 16,0 0-2-16,0-2 2 16,0 0 0-16,0-1 0 15,0-1 1-15,0 0-2 0,0-1 1 16,0 0 0-16,0-1-6 16,0 1 17-16,0-1-21 15,0-1 10-15,0 2-20 16,0-3 13-16,0 3-12 15,0-2 13-15,2-2 5 16,-2 4-1-16,0-2 0 16,2 1 2-16,1-1-1 15,-3 1-12-15,2 1 13 16,-2-2-19-16,0-2 19 16,0 3-34-16,2-1 33 15,-2-2-19-15,0 0-7 16,0 0 27-16,0 0-55 0,2 0-42 15,0 0-76 1,0-2-404-16</inkml:trace>
  <inkml:trace contextRef="#ctx0" brushRef="#br0" timeOffset="49964.42">9258 5546 519 0,'0'0'319'15,"0"0"-230"-15,0 0-48 16,0 0-23-16,0 0-16 16,0 0 17-16,0 0-18 0,-29-13-1 15,23 12 71-15,-1-1-25 16,1 2 16-16,-2 0-12 15,2 0-21-15,-2 0 13 16,-2 0-42-16,2 5 8 16,1 1 5-16,-2-1-1 15,0 4-12-15,2-2 0 16,3 2 0-16,-2-1-4 16,1 0 5-16,2 1-1 15,1 2 0-15,0 0 17 0,2-2-14 16,0 3-3-1,0-1-24-15,0-2 23 0,0 2-19 16,7-2 10-16,2 0 9 16,0 2-9-16,3-4 10 15,2 0 0-15,-3 0 1 16,3 0 4-16,-1-4-3 16,0 0-2-16,0-1 0 15,1-2 3-15,1 0-12 16,-1 0 2-16,1 0 0 15,-3-2-4-15,1-2 14 16,-2-4-3-16,-1 4 0 16,2-5 2-16,-3 3 1 15,0-3-3-15,0 0 0 16,0 0 14-16,-1-3-12 0,-3 1 27 16,1 2-13-1,-1-3-5-15,0 2 36 0,-3-2-39 16,0 3 20-16,-2-4 17 15,0 1-39-15,0 2 29 16,0-2-19-16,-2 3-8 16,-2-1 40-16,-2 1-47 15,0 3 15-15,0 0 10 16,1 0-24-16,-1 2 8 16,-4 1-10-16,3-1 0 15,1 3-16-15,-3 1 16 16,2 0-1-16,-1 0 1 15,1 0-41-15,1 0 1 16,-1 3-74-16,1 6-76 16,3-1-21-16,3-2-131 0</inkml:trace>
  <inkml:trace contextRef="#ctx0" brushRef="#br0" timeOffset="51355.65">9884 5233 64 0,'0'0'193'0,"0"0"-112"16,0 0-47-16,0 0-34 15,0 0 12-15,0 0-11 16,0 0 13-16,11-5 35 16,-11 3-10-16,0 2 23 15,1 0 1-15,-1 0-32 0,0 0 6 16,0 0-14-16,0 0 5 15,0 0 5-15,0 0-26 16,0 0 23-16,0 0 2 16,0 0 3-16,0 0 21 15,0 0-36-15,0 0-9 16,0 0 0-16,0 0-10 16,0 0-2-16,0 0-12 15,0 0 7-15,-2 0 4 16,1 0 3-16,-3 2-1 15,2 1 3-15,-3 3 9 16,0-2-10-16,-1 1-2 16,1 0 0-16,-1 2 10 15,-1-1-8-15,0 1 8 16,-1 2 17-16,-1-2-26 0,0 2 31 16,0 0-22-16,0 0-10 15,2-2 36 1,-1 1-35-16,0 0 18 0,2-2 1 15,-1 1-20-15,1-2 19 16,-1 1-18-16,0 1 9 16,1-1 20-16,-1 1-30 15,-1-2 17-15,-1 1-5 16,0 1-4-16,2-2-2 16,-2 2-6-16,2-2 0 15,-1 1-1-15,3-2 9 16,-1-1-8-16,1 1 0 15,0-1-2-15,3-1-9 0,-2 1-15 16,2-2-50 0,1-1-13-16,1 0-91 0,0 0-73 15,0 0-76-15</inkml:trace>
  <inkml:trace contextRef="#ctx0" brushRef="#br0" timeOffset="52202.9">9696 5408 584 0,'0'0'210'0,"0"0"-154"0,0 0-34 16,0 0-22-16,0 0-6 16,0 0-1-16,0 0 7 15,-31 0 8-15,21 3 8 16,2 2 12-16,1-1 38 15,-4 0-38-15,1 3 9 16,2 0-5-16,-1 0-22 16,2 1 15-16,1-1-25 15,0 0 0-15,3 2 3 16,-1-2 7-16,-1 2-10 16,3-1 0-16,0 0 0 15,2 3-4-15,0-2 4 16,0 3 0-16,0-2-9 0,2 2 0 15,5-1 8 1,-3 0 0-16,2-1 1 0,1 0 0 16,2 0 0-16,1-3 0 15,0 1-7-15,-1-1 13 16,2-3-12-16,0 2 0 16,1-2-10-16,-3-2 10 15,1-2-7-15,4 2-20 16,-3-2 9-16,1 0-21 15,0 0 25-15,-3 0-6 16,0 0 8-16,0 0 10 16,-3-2 15-16,-1-3-7 15,2 3 26-15,-1-4-19 16,1 1 19-16,2-2-13 16,-3 1-13-16,1-1 29 0,0-2-23 15,-1 0 7-15,2 0 11 16,-3-3-24-16,2 2 44 15,-2-2-15-15,-1 0-28 16,-1 4 64-16,-1-2-36 16,-2 3 22-16,0 1 4 15,0 1-54-15,0-1 63 16,-2 2-44-16,-1-3-20 16,-1 2 11-16,1 1 0 15,-2-1-11-15,1 1 0 16,1 0 9-16,-2-2-9 15,3 2 11-15,-1-1-8 16,1 1 15-16,-2 2-11 16,1-1-4-16,1 2-3 15,0-1 0-15,-1 1-1 0,-1-1 1 16,-2 0 0-16,1-1-7 16,-1 3 11-16,-2-2-10 15,0 2 6-15,-1 0-6 16,1 0-8-16,-1 0-1 15,-1 0-44-15,2 2-77 16,1 1-156-16,4-1-376 0</inkml:trace>
  <inkml:trace contextRef="#ctx0" brushRef="#br0" timeOffset="53117.39">10067 5174 544 0,'0'0'225'0,"0"0"-120"16,0 0-56-16,0 0-8 16,0 0-18-16,0 0 13 15,0 0-1-15,6 0 30 16,-4 0 35-16,-2 0-44 16,0 0 11-16,0 0-14 15,0 0-41-15,0 0 10 16,0 0-22-16,2 2 0 15,0 5 19-15,1 2-19 16,-1 2 14-16,0 2-14 0,1 1 2 16,-1-2 6-16,1 2-8 15,0-3 0 1,1 0-10-16,1 0 19 0,-3-2-9 16,3 1 0-16,-2-2 0 15,1 1-4-15,-1-1 4 16,2 2 0-16,-1-1 0 15,-1 0 10-15,2 0-12 16,-1-2 2-16,0 2-8 16,0-3-4-16,-1 1 9 15,1-2 3-15,-2 2-1 16,1-2 1-16,-1 1 0 16,1-2 0-16,-1 1-15 0,2 0 6 15,-2-2-8 1,-1 3 9-16,2-4 7 0,-1 2-4 15,0-1-5-15,1 1 10 16,-1-2-23-16,-2-2 23 16,3 3-59-16,-2-1-24 15,0-1-28-15,-1-1-89 16,0 0-119-16</inkml:trace>
  <inkml:trace contextRef="#ctx0" brushRef="#br0" timeOffset="54280.99">10229 5471 168 0,'0'0'330'0,"0"0"-223"16,0 0-41-16,0 0-47 16,0 0 46-16,0 0-13 15,0 0 10-15,2 0 58 16,-4 0-32-16,-1-1-32 16,0-2 28-16,1 3-71 15,-2-1 18-15,-3 0-31 16,-1-1 1-16,-2 2 7 0,0 0-7 15,1 0 13 1,-3 0-8-16,3 4 4 0,1 1-2 16,-1-1-8-16,2 1 0 15,-1 2 12-15,3-1-2 16,-2-1-10-16,0 1 0 16,2 1 6-16,0-3-8 15,1 3 2-15,-1 2 0 16,0-2-9-16,1 0 15 15,2 0-6-15,-1 0 0 16,1-1-2-16,2 0-9 16,0 1 11-16,0-1 0 0,0 0-6 15,0-1-4 1,0 1 10-16,2 1 0 0,3-2 0 16,-1 2-12-16,1-1 12 15,0 1-3-15,0-1-5 16,2 0 6-16,-2 0 2 15,2-2 0-15,-1 1-3 16,0-1-10-16,1 1 10 16,3-2 3-16,-3-1-2 15,0 0-11-15,0-2 12 16,1 0 1-16,-4 0 0 16,1 0-7-16,0 0 7 15,2 0 0-15,1 0 0 16,0-4 9-16,-1-1-10 15,1 0 1-15,0 1 0 0,-2 1-9 16,-1-1 16-16,1-1-7 16,0 3 0-16,-1-3 11 15,2 1-8-15,-1-1-3 16,-1-1 0-16,1 0 0 16,-1-2 6-16,2-1 1 15,-3 1 12-15,0 0-18 16,-1-1 22-16,-1 1-23 15,2 1 0-15,-2 0 3 16,0 0 6-16,-1 3-9 16,-1-3 0-16,1 3 2 15,0-2 21-15,0 0-22 16,-1 0 0-16,1-1 10 0,0 2 2 16,0-2-11-16,-1 5 6 15,0-4-7-15,0 3 44 16,0-1-45-16,0 2 0 15,0-1-2-15,-2 0 10 16,-1 0-14-16,1 0 6 16,0 1 0-16,-2 0-7 15,2-1 7-15,0 2 0 16,-1-2 0-16,1 1 1 16,0 1-2-16,-2-1 1 15,-2 0 0-15,2 0-16 16,0 2 16-16,0 0 0 0,1 0 0 15,1 0-11 1,2 0 11-16,0 0-31 16,-2 0-24-16,2 0-6 0,-4 0-43 15,2 0 37-15,-5 0 1 16,0 0-32-16,-1 0 8 16,1 0-8-16,-5 0-39 15,2 0-28-15,3 2-136 0</inkml:trace>
  <inkml:trace contextRef="#ctx0" brushRef="#br0" timeOffset="56105.28">10605 5137 360 0,'0'0'125'15,"0"0"-64"-15,0 0-61 16,0 0 0-16,0 0 0 15,0 0 0-15,0 0 20 16,0 0-1-16,0 0 24 16,0 0 21-16,0 0-24 15,0 0 19-15,0 0-25 0,0 1-6 16,0 1 29-16,0 3-47 16,0 0 14-16,0 2 2 15,-4-1-25-15,0 1 23 16,-1 1-22-16,-1 2-2 15,1-1 22-15,-3 0-4 16,2 2 14-16,-2-2 4 16,1 0-35-16,-2 0 31 15,2 0-17-15,-1-2 1 16,1 1-5-16,-1 0 1 16,1-1-12-16,0 1 0 15,0-1 0-15,-1 0 9 16,1 2-9-16,0-5 0 0,1 3 2 15,1 0 12 1,-1-2-15-16,0 1 1 0,0 1 0 16,-1-2-3-16,2 1 3 15,2 1 0-15,-1-3 0 16,-1-1 9-16,2 3-10 16,1-4 1-16,-2 4 0 15,1-3-7-15,0 0 7 16,0 2 0-16,1-3 0 15,-2 3 7-15,1-4-14 16,1 2 7-16,2 0-35 16,-2-1 0-16,2-1-69 15,0 2-59-15,0-3-94 0</inkml:trace>
  <inkml:trace contextRef="#ctx0" brushRef="#br0" timeOffset="57253.33">10476 5375 350 0,'0'0'100'0,"0"0"-79"15,0 0 2-15,0 0-21 0,0 0 6 16,0 0 22-16,0 0 22 16,0 0 49-16,0 0-21 15,0 0-27-15,0 0 6 16,0 0-31-16,0 0 4 16,0 0 2-16,0 0-34 15,-1 0 16-15,-2 0-16 16,-1 0 0-16,0 0 6 15,1 0-4-15,-1 0-2 16,0 2 17-16,-3 1-16 16,2-1 27-16,-1 2-17 15,1 1-10-15,1-1 30 16,-3 0-31-16,2 1 26 0,1-1-4 16,0 2-21-1,1 0 11-15,1-2-12 0,0 3 0 16,0 0-13-16,2 0 20 15,0-1-7-15,0 3 0 16,0 1 12-16,0-1-15 16,0 0 3-16,3-1-16 15,0 1 15-15,0-1-14 16,1 0 15-16,-2-2 0 16,2 0-7-16,2 0-3 15,-2-1 6-15,1-1 4 16,1 1-6-16,2-1 13 15,0 1-8-15,-1-1 1 16,0-1 0-16,1-1-4 16,1-1 4-16,-1 0 0 0,-1 1-2 15,2-2 2-15,0 0 0 16,-2 0 0-16,1 0 0 16,1 0-9-16,0 0 9 15,0-2 0-15,0-2 0 16,2-1 2-16,-4-2-4 15,2 2 2-15,-3-1 0 16,3 0 6-16,-5 1-4 16,3 0-2-16,-2-2 11 15,-1 3-9-15,0 0 22 16,1-1-14-16,-3 1 0 16,0-1 32-16,1 0-31 15,-1-1 31-15,-2 1 3 0,2-1-30 16,-2-1 33-16,0 0-39 15,0-2-8-15,0 0-1 16,0 3 16-16,2-4-16 16,-2 3 0-16,0-1 10 15,0 0-11-15,0 2 1 16,0-1 0-16,0 1-4 16,0 0 18-16,0 4-14 15,0-2 1-15,-2 1 0 16,0-1 35-16,0 2-36 15,-3 0 0-15,-2 0 0 16,1-1 6-16,0 0-6 0,-2 2 0 16,-1-1 0-1,2 2-6-15,-1 0 6 0,1 0 0 16,-3 0-8-16,0 0 5 16,-1 3 3-16,-1 0 0 15,0 4 0-15,1-3-8 16,0 1 8-16,1 0 0 15,2-1 0-15,2 1 6 16,-2-1-16-16,4-2 10 16,2 0-36-16,1-1 24 15,1 0-53-15,0 0-25 16,0 1-26-16,0-2-126 16,0 2-410-16</inkml:trace>
  <inkml:trace contextRef="#ctx0" brushRef="#br0" timeOffset="58345.09">10746 5101 405 0,'0'0'145'0,"0"0"-103"0,0 0-30 15,0 0 25 1,0 0-35-16,0 0 13 0,0 0-13 16,-1-1-2-16,1 1 71 15,0 0-30-15,0 0 8 16,0 0 10-16,0 0-46 15,0 0 7-15,0 0-11 16,0 0-8-16,2 0 43 16,0 0-18-16,1 4 15 15,1 3 5-15,1 0-14 16,2 2 8-16,-3-1-38 16,2 2 5-16,1-1-1 15,-2 0-5-15,2 0-1 0,-1-3 0 16,-1 3 10-1,1-1-12-15,2 0 2 0,0-2 0 16,0 0 3-16,0 1 9 16,-1-3-12-16,1 1 0 15,-2 1 8-15,1-4 2 16,-1 1-10-16,-1 1 0 16,2-1-4-16,0 1 14 15,-3-1-10-15,1 0 0 16,0 0 0-16,0 1-4 15,2-1 4-15,-2 2 0 16,-1-1 0-16,1 0 7 16,-1-2-8-16,0 3 1 15,1-1 0-15,-1-1-7 16,1 1 7-16,-1-1 0 0,-1 1-7 16,1-3-6-1,0 0 13-15,-2 2-8 0,-2-1 6 16,0-2-12-16,0 0 12 15,0 0 2-15,0 0 0 16,0 0-45-16,0 2-45 16,0-2-131-16,0 2-72 0</inkml:trace>
  <inkml:trace contextRef="#ctx0" brushRef="#br0" timeOffset="59311.66">10973 5325 674 0,'0'0'175'16,"0"0"-115"-16,0 0-58 16,0 0-4-16,0 0-24 15,0 0-4-15,0 0 30 16,-24 0 22-16,18-2 40 15,0 2-6-15,1 0-14 16,-2 0 14-16,0 0-54 16,0 0 9-16,-1 2 0 15,4 3 2-15,-6-2-9 0,4 1-4 16,0 0 1 0,1 3 24-16,-2-3-25 0,3 2 0 15,-2 0 11-15,1 0-4 16,1 1 11-16,-1 2-18 15,0 0 0-15,-1-2 6 16,0 4-6-16,1-2 0 16,0 2 0-16,3-2 9 15,-1 0-5-15,2 0-4 16,1 1 0-16,0-4 6 16,0 3 0-16,0 0-6 15,0-2 0-15,0 2 7 16,1-3-17-16,4 4 10 15,-1-1 0-15,0-3-9 16,2 3 7-16,-2-2 1 0,0 1-7 16,3-2-5-1,-2-2 2-15,1 1 11 0,1 0 0 16,2-1-9-16,-3 0 18 16,2-1-10-16,2-1 1 15,-1 0 0-15,-1-2-2 16,1 0 2-16,1 0 0 15,-4 0-8-15,1 0-3 16,2 0 10-16,0 0-4 16,-1-6 3-16,1 1-14 15,3-4 16-15,-3 2-7 16,1-2 6-16,0 0 2 0,-2 0-1 16,-1-2 0-1,0 2 1-15,-2-1 34 0,1 2-34 16,-2 0 14-16,-2 0-5 15,1-1-1-15,-1 0 5 16,2 1-14-16,-2-2 0 16,-1-1 31-16,1 1-30 15,0-1 14-15,-1 1-2 16,-1 0-12-16,1 1 14 16,-1 2-15-16,0-1 0 15,0 0-10-15,0 0 22 16,0 1-12-16,0 0 0 15,0 2 7-15,0 1 12 16,0 0 10-16,0 0-19 16,0 3 37-16,-2-2-46 0,-2-1 0 15,-3 2-1-15,2 1 1 16,-1-1-11-16,-2 0 10 16,2 2 0-16,-1-2-7 15,3 2 3-15,-2 0-5 16,0 0-46-16,-2 0-89 15,2 0-73-15,2 0-378 0</inkml:trace>
  <inkml:trace contextRef="#ctx0" brushRef="#br0" timeOffset="61352.68">11347 5143 178 0,'0'0'210'0,"0"0"-34"16,0 0-69-16,0 0-26 15,0 0-64-15,0 0-17 16,0 0 6-16,2-3-5 16,-2 3-1-16,0 0 13 15,0 0-3-15,0 0 58 0,0 0-12 16,0 0 11-16,0 0 15 16,0 0-41-16,0 0-4 15,0 0-37-15,0 0 2 16,0 0-4-16,0 0-27 15,0 0-1-15,-4 0 23 16,1 5 14-16,-1 2 9 16,-3 0-2-16,1 1-14 15,-1 1 25-15,-1-2-24 16,3 2-1-16,-4 0 32 16,2-2-30-16,-1 1 28 15,1 0-16-15,-2-1-12 16,0 1 26-16,2-1-28 0,1 0 8 15,-1-1-1-15,0 1 2 16,1-2 7-16,1 2-16 16,-1-2 2-16,1 1 22 15,0-1-16-15,0-1-8 16,0 1 5-16,1 0 5 16,-1-4 7-16,3 4-17 15,-3-1 0-15,0-1-6 16,1-1 12-16,2 2-6 15,0-4 0-15,1 2 8 16,1-1-8-16,0-1 0 16,0 0 0-16,0 0 23 0,0 0-22 15,0 0 30 1,0 0 15-16,0 0-30 0,0 0 29 16,0 0-43-16,0 0-1 15,0 0 9-15,0 0 3 16,0 0-12-16,0 0-1 15,0 0 1-15,0 0 16 16,0 0-17-16,0 0 0 16,0 0-1-16,0 0-6 15,0 0 0-15,0 0-1 16,0 0-2-16,-1 2-3 16,-2 3 9-16,-1-1 4 15,2 3-2-15,-1 0 11 16,1-1-10-16,-3 1 1 15,3 0 0-15,2 0-9 0,-2 0 10 16,1-1-1-16,1 0 0 16,0 1 7-16,0 1-16 15,0-2 9-15,0 3-32 16,0-2 31-16,0 2-27 16,0-3 2-16,0 1 16 15,3-1-6-15,2 0 6 16,-1 0 4-16,1-1 6 15,-1 2-14-15,0-2 9 16,1 0 4-16,1 0-6 16,2 0-2-16,-4 0-4 15,1-1 7-15,1-2-4 16,0 3 3-16,-1-3-14 0,2 0 20 16,-1 2-13-16,0-3-2 15,2 1 6-15,1-2 7 16,-4 0 3-16,1 0-9 15,-2 0 14-15,0 0-5 16,0 0 0-16,0 0 0 16,-2 0 0-16,2 0 0 15,-1 0 0-15,1-3 0 16,0-1 15-16,2 0-13 16,-1-1-2-16,0-1 1 15,1-1 23-15,-4 0-16 16,2 0 27-16,-1-2-20 0,1 2-2 15,-1-1-6-15,-1-2-7 16,0 1 0-16,-1 3 3 16,-1-3 3-16,1 1 13 15,-1 0 17-15,0-1-36 16,0 0 23-16,0 0-23 16,0-1 0-16,0 2 16 15,0-1-14-15,0 0-2 16,3 0 0-16,-3 2-2 15,0 1-6-15,0 0 5 16,0 0-7-16,0 3 10 16,0-1 11-16,0 2 8 15,0 0-19-15,-4-1 10 16,2 2-8-16,0-2-2 16,-1 1 0-16,0 2-1 0,-1-2 4 15,0-1-4-15,-1 3 1 16,-2-2 0-16,0 0-7 15,-2 1 7-15,1 1 0 16,-1 0-9-16,2 0 12 16,-1 0-9-16,3 0 6 15,-1 0 0-15,0 0-16 16,2 0 15-16,-1 0 1 16,1 2-1-16,1-1 8 15,-2 1-8-15,0 1 1 16,0-1-10-16,-1 0-5 15,2 1 14-15,0 1-10 16,1-2-12-16,1 0-65 0,0 0-31 16,2 1-68-16,0-2-52 15,2-1-145-15</inkml:trace>
  <inkml:trace contextRef="#ctx0" brushRef="#br0" timeOffset="63314.41">11519 5120 469 0,'0'0'160'0,"0"0"-86"16,0 0-53-16,0 0-21 16,0 0-28-16,0 0-16 15,0 0 20-15,0-2 19 0,0 1 5 16,0 0 20-16,0 0 10 15,0 1 47-15,0-2-34 16,0 2 24-16,0 0-11 16,0 0-1-16,0 0 22 15,1 0-24-15,2 0-2 16,-1 0 12-16,-2 0-47 16,0 0 28-16,0 0-25 15,0 0-18-15,2 0 1 16,0 0 7-16,1 0-9 15,0 5 13-15,2-1-5 16,-1 1 8-16,1 2-16 16,2-1 1-16,-3 1 8 0,-1 0-2 15,2 1-3-15,2 0 2 16,-1 0 6-16,2 1-7 16,-4 1-5-16,3-1 0 15,-1-3 12-15,-1 4-6 16,2-4-6-16,-1 3 0 15,1-2 8-15,-1 0-12 16,1 2 4-16,2 0 0 16,-2 0-1-16,0 0 6 15,-1-1-5-15,1 0 0 16,-1-2 1-16,-1 1-7 16,1 0 6-16,-1-1 0 15,1 0 0-15,-1-1 10 16,2 0-11-16,-2 0 1 15,1 0 0-15,0 0-11 16,1-1 11-16,0-2 0 16,-4 0 0-16,-1-2-2 0,-2 2 2 15,0-2 0-15,0 0 12 16,0 0 58-16,0 0-31 16,0 0 0-16,0 0-8 15,0 0-21-15,-1 0 6 16,0 0-10-16,-1 0-5 15,-1 0 48-15,1-2-38 16,-4 0 1-16,0 0-12 16,0-1 15-16,1 2-21 15,-1-2 6-15,1 3 0 0,-2 0-12 16,2 0 12-16,0 0-7 16,-2 0 7-16,2 0 0 15,1 0-10-15,-1 0 10 16,1 3 0-16,0-2-9 15,-1 4 6-15,1-1 3 16,-1 1 0-16,-2 0 8 16,2 1-10-16,0-1 2 15,0 1 0-15,1-1-7 16,1 1 11-16,1 2-4 16,0-2 0-16,0 0 0 15,-2 1-9-15,2-1 9 16,1 0 0-16,1-2-9 0,0 3-10 15,0-2 18 1,0 2-22-16,0-1-9 0,2 1 26 16,5 0-18-16,-3-1 3 15,3 1 21-15,2-2-21 16,0 2 13-16,0-1-1 16,-3-4-32-16,0 3 41 15,-1-3-20-15,2 1 17 16,-3-1-4-16,3 0-40 15,-1 0 33-15,-1-1-44 16,2 0-7-16,0-1 52 16,-1 3-28-16,0-3 25 15,1 0 16-15,3 0-6 16,-5 0-4-16,1 0 10 16,0-3 0-16,1 1-2 15,0-2 3-15,-1-1-1 16,1 0 0-16,1 1 1 0,0-3 11 15,-2 1-5-15,-2-1 9 16,1 1 36-16,-1-1-34 16,-1 0 18-16,0 0-3 15,-1 3-17-15,2-3 16 16,-2 0-32-16,0 0 0 16,0 0 12-16,-1 0-2 15,1-2-7-15,1 0-3 16,0 0 1-16,-1 1 3 15,-2 0 4-15,2 2-8 0,-2 0 55 16,0 1-16 0,0 2-4-16,0-1-32 0,0 2 8 15,-4 0-22-15,0-2 11 16,0 1 0-16,-1-2-1 16,-2 3 7-16,0-3-7 15,-2 3 1-15,1-1 0 16,-2 2 7-16,0-1-1 15,3 0 4-15,-2 0-6 16,2 2 7-16,1 0-7 16,0 0-4-16,1 0 0 15,0 0-7-15,-2 0 8 16,3 0-1-16,1 0 0 16,0 0 7-16,0 0-20 15,1 0 11-15,0 0-25 0,0 0 19 16,-3 3-66-16,3 0-29 15,-3-1-81-15,5 0-157 0</inkml:trace>
  <inkml:trace contextRef="#ctx0" brushRef="#br0" timeOffset="64395.86">11558 5113 430 0,'0'0'206'0,"0"0"-83"16,0 0-80-16,0 0 0 16,0 0-27-16,0 0-16 15,0 0 20-15,0-2 0 16,0 2 42-16,0 0 12 15,0-1-15-15,0 1 37 16,0 0-24-16,0-1-21 16,0 1 21-16,0 0-48 15,0-2 9-15,0 2-27 16,0-3 4-16,-2 3-20 16,0-3 8-16,-1 2 2 0,1-1-8 15,-1 0 3 1,1-1-1-16,0 1 5 0,0 1 1 15,0-1-5-15,0 0 5 16,1 0 0-16,0 0-1 16,0-1 5-16,0 2-4 15,0 1 0-15,0-2 7 16,0 1-15-16,1-1 8 16,-2-1 0-16,0 3-1 15,2 0 1-15,0-1-1 16,0 1 1-16,0 0-10 15,0 0 0-15,0 0 3 16,0-1 7-16,0 1 0 16,0 0 11-16,0-2-11 15,0 2 0-15,0 0 0 0,0 0-7 16,0 0 7-16,0 0 0 16,0 0 0-16,0 0 6 15,0 0-7-15,0 0 1 16,0 0 0-16,0 0-18 15,0 0 18-15,0 0-11 16,0 0 2-16,0 0-23 16,0 0 32-16,0 0-27 15,0 0-7-15,0 0 10 16,0 0-30-16,0 0 11 16,0 0-38-16,-5 0-143 15,0 0-285-15</inkml:trace>
  <inkml:trace contextRef="#ctx0" brushRef="#br0" timeOffset="67465.45">11509 3881 772 0,'0'0'247'0,"0"0"-114"15,0 0-84-15,0 0 31 16,0 0-62-16,0 0-6 15,0 0-12-15,14-3-3 16,-10 3 2-16,1 3 1 16,1 3 0-16,0 1 21 15,4 2-20-15,-4 2 31 16,0 3-9-16,1 2-23 16,0 2 36-16,0 0-36 15,-1 2 0-15,-2 0 2 16,1 0 8-16,0-1-10 0,-1 0 0 15,-2-2 1-15,0-4 2 16,1 0-3-16,-3-2 0 16,0-3 2-16,0 1 10 15,0-5-11-15,0 0-1 16,0-3 0-16,0 1 0 16,0-2 1-16,0 0-1 15,0 0 27-15,0 0-26 16,0 0 59-16,0 0 7 15,2-7-31-15,0-3-20 16,2-2-16-16,-1-4 0 16,3 0-13-16,-2-2 17 15,1 2-5-15,0-2 1 0,1 4 0 16,-3 0-3-16,1 4 4 16,0-1-1-16,0 4 0 15,0-2 13-15,2 2-26 16,-2 0 13-16,1 1 0 15,1 1-9-15,-1-1 10 16,1 2-1-16,-1 0 0 16,2 0-6-16,-2 2-5 15,1 0 9-15,0 2-1 16,0 0-11-16,2 0 5 16,-3 0 9-16,2 0 0 15,0 6-6-15,3 1-9 16,-3 5 11-16,0 0-18 15,0 3 22-15,1 0-29 0,-4 1 29 16,0 0 0-16,0 1 7 16,-1-3-8-16,-1 0 1 15,0-1 0-15,0-3-2 16,-1-1 11-16,-1-2-9 16,0 1 0-16,1-4 0 15,-1-1-3-15,0 1 3 16,0-2 0-16,0-2 0 15,1 0-19-15,1 0-13 16,-1 0-58-16,5 0-55 16,-2 0-33-16,0 0-177 0</inkml:trace>
  <inkml:trace contextRef="#ctx0" brushRef="#br0" timeOffset="67984.33">11992 4059 747 0,'0'0'206'0,"0"0"-99"15,0 0-74-15,0 0 5 16,0 0-38-16,0 0-11 16,0 0 11-16,3-3 32 15,-3 3 104-15,2 0 0 16,-2 0-36-16,0 0 9 15,3-2-74-15,-1 0-11 16,2 1-24-16,1-1 10 16,1 0-12-16,1 0 2 15,2 0 0-15,-3-1-5 0,0 0 6 16,1 2-1 0,1-1 0-16,-4 0 3 0,1 0-13 15,-1 1 3-15,0-1-21 16,-2 2 28-16,0 0-42 15,-1-1 10-15,0 1-38 16,0 0-62-16,0 0 11 16,-1-1-42-16,0 0-11 15,0-1-5-15,-2 0-341 0</inkml:trace>
  <inkml:trace contextRef="#ctx0" brushRef="#br0" timeOffset="68321.22">11954 3966 586 0,'0'0'237'0,"0"0"-129"15,0 0-53-15,0 0 0 16,0 0-46-16,0 0 20 15,0 0-16-15,17-3 9 16,-8 2 59-16,1-1-52 16,2-1 2-16,0 1-6 15,0 0-25-15,0 0 39 16,-2-1-38-16,-3 2 0 16,0-1 13-16,-2 1-13 15,-1 0-1-15,-1-1 0 16,0 2-6-16,-1 0-11 0,2 0-89 15,1-2-72-15,0 0-70 16,-1 0-368-16</inkml:trace>
  <inkml:trace contextRef="#ctx0" brushRef="#br0" timeOffset="68779.68">12200 3802 74 0,'0'0'661'0,"0"0"-497"16,0 0-58-16,0 0-73 16,0 0-32-16,0 0-1 15,0 0-8-15,0-2-4 16,0 2 3-16,0 7 9 16,0 1 56-16,-1 3-11 15,1 5 0-15,0 2 17 0,0 1-42 16,0 2 21-16,0 0-20 15,0 3-9-15,0-3 43 16,0 1-52-16,1-3 6 16,2 0-1-16,-1-5 1 15,1 2-18-15,1-7-4 16,1 2-56-16,-1-4-21 16,1-3-39-16,7-1 0 15,0-3-27-15,-1 0-372 0</inkml:trace>
  <inkml:trace contextRef="#ctx0" brushRef="#br0" timeOffset="69349.19">12390 3869 753 0,'0'0'218'0,"0"0"-72"15,0 0-125-15,0 0-20 16,0 0-2-16,0 0-45 16,0 0 10-16,0 0 35 15,-2 7 1-15,-1 3 3 0,1 3 7 16,0 2 9-1,1 3 23-15,1 1-39 0,0 0 13 16,0-1-16-16,8 0-2 16,2-2-11-16,2-4 13 15,-1-1 0-15,1-6 5 16,0-3 8-16,2-2-2 16,-1 0-3-16,0-3-6 15,0-6 6-15,-1-4-8 16,-1 0 0-16,-2-2-1 15,-2-2-14-15,-1 1 15 16,-2 1 0-16,-4-1 0 16,0 2 52-16,0 0-44 15,-5 1 18-15,-5 1 30 0,-3 2-56 16,-3 1 26-16,0 0-26 16,-1 2 0-16,0 2 15 15,1 1-7-15,0 2-8 16,3 2 0-16,0 0 8 15,1 0-23-15,4 0-2 16,-1 6-54-16,4 3-23 16,5 7-65-16,0-2-68 15,0-3-426-15</inkml:trace>
  <inkml:trace contextRef="#ctx0" brushRef="#br0" timeOffset="70542.75">11752 4554 340 0,'0'0'496'16,"0"0"-379"-16,0 0-75 15,0 0-33-15,0 0-9 16,0 0-6-16,0 0 6 16,6 0 1-16,-3-4 13 15,2 0 73-15,-1-2-19 16,2-1-14-16,0-3 9 16,-1-4-50-16,3 1 19 15,0-5-32-15,0-1 5 16,-2-1-18-16,-1 2-12 15,-3 0 25-15,-2 3 2 16,0 2-1-16,0 1 15 16,0 1-16-16,-4 3 0 0,-1-1-15 15,-1 3 15-15,-2 0-23 16,0 1 1-16,1 2-15 16,1 1 36-16,-1 0-22 15,2 2 23-15,3 0-10 16,2 0 6-16,-2 0-18 15,2 2-1-15,0 3 0 16,0 4 21-16,0 0 2 16,0 2 0-16,0-2 11 15,2 4-10-15,3-1 11 16,2 1 4-16,-2 1-15 16,2-1 24-16,2 0-25 15,1 2 0-15,-1-2 16 0,2 3-15 16,2-3 6-16,-4 1-7 15,2-3 1-15,0 0 11 16,-4 0-12-16,1-1 0 16,-2-1 0-16,2-3 6 15,-2 1-7-15,-1-2 1 16,2 0 0-16,-2-2-13 16,0 0 9-16,0-1-24 15,-3-2-1-15,3 0-53 16,-3 0 2-16,3-6-243 0</inkml:trace>
  <inkml:trace contextRef="#ctx0" brushRef="#br0" timeOffset="70875.64">12053 4491 750 0,'0'0'315'0,"0"0"-205"16,0 0-54-16,0 0-38 15,0 0-17-15,0 0-2 16,0 0-6-16,33-11 7 0,-22 7 18 15,0-1-16-15,-2 0 14 16,2 1-16-16,-2 0 1 16,0-1-8-16,0 1-18 15,-2 1-49-15,-1-2-25 16,0 1-55-16,-3 1-101 0</inkml:trace>
  <inkml:trace contextRef="#ctx0" brushRef="#br0" timeOffset="71129.32">12011 4399 834 0,'0'0'184'0,"0"0"-44"16,0 0-89-16,0 0-50 15,0 0 25-15,0 0-26 16,59-16 0-16,-45 14 11 16,-3-1-5-16,0 2 4 15,-3-1-10-15,2-1-19 16,3 3-52-16,-2-3-83 16,0 3-105-16</inkml:trace>
  <inkml:trace contextRef="#ctx0" brushRef="#br0" timeOffset="71821.16">12279 4257 745 0,'0'0'230'0,"0"0"-136"15,0 0-78-15,0 0-16 16,0 0-26-16,0 0-21 0,0 0 16 16,0 6 28-16,0 1 3 15,0 6 8-15,-3 2 8 16,1 1 15-16,0 1-31 15,2-1 17-15,0 2-17 16,0-2-5-16,2-1-3 16,6-3-13-16,3 0-24 15,2-4 29-15,3-2 16 16,0-3-9-16,1-3 4 16,-2 0-34-16,-1 0 38 15,-1-10-13-15,-2-3 14 16,0-2 11-16,-2-3-11 15,2 0 16-15,-6-1-14 0,1 4 32 16,-2-1 53-16,-3 4-39 16,-1 4 34-16,0 1-1 15,0 5-43-15,0 1 18 16,0 0-32-16,0 1-23 16,0 0 16-16,0 0-11 15,0 0-6-15,0 0 13 16,0 0-12-16,0 0 0 15,0 0-1-15,0 4-18 16,0 5 18-16,0 3 0 16,0 5 27-16,0 1-8 15,1 1-17-15,1 3 37 16,0 1-33-16,1 2-5 0,1 0 28 16,1 2-14-16,-2-1 7 15,1-2-22-15,0-2-5 16,-2-4 4-16,0-3-71 15,-2-1-44-15,0-5-81 16,0-5-152-16</inkml:trace>
  <inkml:trace contextRef="#ctx0" brushRef="#br0" timeOffset="73255.25">11772 4796 1007 0,'0'0'230'0,"0"0"-67"0,0 0-110 16,0 0-20 0,0 0-33-16,0 0-16 0,0 0 0 15,0-2 9-15,0 2 7 16,0 0 33-16,6 0-32 16,-2 4 25-16,3 4 30 15,1 2-55-15,4 1 19 16,-3 2-20-16,2 4 0 15,0-2-4-15,-3 3 4 16,-1-2 0-16,0 2-1 16,-2-4-22-16,1-1 22 15,-4-1-6-15,-1-4 7 16,1 1-16-16,0-4 16 16,0 1-8-16,-2-3 7 15,0-2-36-15,0-1 31 0,2 0-9 16,-2 0 15-16,0 0 26 15,0 0-10-15,0-1 24 16,2-8-39-16,1-5 11 16,1-1-24-16,2-5 9 15,2-1-29-15,0-1 21 16,2 3-4-16,0 3 15 16,-3 4 3-16,1 0 4 15,-1 5-10-15,2 1 3 16,-2 1 0-16,1 0-10 15,1 1 6-15,1-1 4 16,-2 3 0-16,-1 0-2 16,1 1-12-16,0 1 14 0,-1 0-2 15,-1 0-6 1,2 0-5-16,0 3 12 0,-3 4 1 16,0 2-9-16,0 1-1 15,-1 2 0-15,1 1 10 16,-3 1-1-16,3 2 11 15,-5 0-6-15,2 0-4 16,-2-1 0-16,2 0-15 16,-2-3 15-16,2-3-9 15,-2-3-28-15,1-2-75 16,4-4 8-16,0 0-68 16,-1 0-33-16</inkml:trace>
  <inkml:trace contextRef="#ctx0" brushRef="#br0" timeOffset="73660.62">12161 4647 753 0,'0'0'197'0,"0"0"-70"16,0 0-110-16,0 0-17 15,0 0-8-15,0 0 0 16,0 0 7-16,3-2 2 15,-3 2 28-15,0 0 25 16,2 0-47-16,-2 0 12 16,2 0-19-16,2 2 0 15,-1 5-12-15,-1 2 12 16,0 2-1-16,-2 3-22 16,0-1-17-16,0 2 27 15,-6 7-41-15,-3-7-56 16,2-2-180-16</inkml:trace>
  <inkml:trace contextRef="#ctx0" brushRef="#br0" timeOffset="74117.75">12243 4917 836 0,'0'0'414'16,"0"0"-300"-16,0 0-68 15,0 0-46-15,0 0-28 16,0 0 27-16,0 0-31 15,41 0 32-15,-32-4-5 0,1 2 14 16,0-3-5-16,-3 3-4 16,1-1-25-16,0 1-42 15,2-2-88-15,-4 2-92 16,-1-1-361-16</inkml:trace>
  <inkml:trace contextRef="#ctx0" brushRef="#br0" timeOffset="74358.39">12279 4861 965 0,'0'0'195'0,"0"0"-64"15,0 0-81-15,0 0-49 16,0 0-1-16,0 0 0 15,58-21 8-15,-44 15-3 16,-2 2-5-16,0-1-7 16,-4 1-3-16,4-1-115 15,-1 0-99-15,-4 1-335 0</inkml:trace>
  <inkml:trace contextRef="#ctx0" brushRef="#br0" timeOffset="74718.85">12458 4719 1077 0,'0'0'319'0,"0"0"-168"15,0 0-112-15,0 0-39 16,0 0-26-16,0 0-41 16,0 0-13-16,0 0 80 15,1 2-12-15,0 5 12 16,1 3 2-16,1 2 4 16,-1 3-5-16,3 2-1 0,-2 1 12 15,3 3-27-15,-1-2 14 16,3 0-28-16,-1-4 10 15,-2 1-51-15,3-3-8 16,-3-3-25-16,3-3-73 16,0-3-36-16,-4-2-471 0</inkml:trace>
  <inkml:trace contextRef="#ctx0" brushRef="#br0" timeOffset="75357.22">12664 4654 789 0,'0'0'250'0,"0"0"-122"15,0 0-120-15,0 0-8 16,0 0-11-16,0 0-17 16,0 0 28-16,-26 18 0 15,20-9 0-15,2 0 13 16,-1-1-12-16,5 0-1 16,0 1 2-16,0-3-2 15,8 4 0-15,2-3 0 16,3 1 0-16,2 1 22 15,0-1-21-15,0 1-1 0,-1-1 0 16,-2 1-8 0,-3-2 7-16,-3 1-7 0,-3-1-9 15,-1 0 11-15,-2-1-9 16,0 2 14-16,0 0 0 16,0-1-14-16,-3 2 5 15,-3-1 9-15,0-1 1 16,-1 1-4-16,-3-2 12 15,0-1-8-15,1 0 7 16,-2-3 1-16,0 0-16 16,0-2-7-16,0 0-69 15,2 0-100-15,5-7-382 0</inkml:trace>
  <inkml:trace contextRef="#ctx0" brushRef="#br0" timeOffset="75718.18">12698 4667 576 0,'0'0'338'16,"0"0"-140"-16,0 0-108 16,0 0-29-16,0 0-16 0,0 0-44 15,0 0 6 1,28-20-1-16,-19 13-2 0,-1 2 66 16,0-1 1-16,-2 2 19 15,0 1-47-15,-2 1-42 16,1 1 2-16,-2 1-3 15,2 0-23-15,-2 0-10 16,-1 0-87-16,1 0-51 16,-3 1-82-16,0 1-233 0</inkml:trace>
  <inkml:trace contextRef="#ctx0" brushRef="#br1" timeOffset="118473.36">11937 5251 431 0,'0'0'250'0,"0"0"-146"16,0 0-52-16,0 0-25 15,0 0-15-15,0 0-1 16,-2 0-10-16,2 0-1 16,0 0 64-16,0 0 25 15,-2 0 37-15,2 0-36 16,0 0-29-16,-3 0 0 16,1-2-61-16,0 2 23 15,0-3-20-15,0 3 9 16,0-2-6-16,1 0-6 0,0 2 0 15,-2 0-5 1,1-1 11-16,0-1-6 0,0 0 0 16,-1 2 1-1,1-2 3-15,0 1-4 0,-2 0 0 16,1-1 6-16,0 2 4 16,0-1-4-16,-2-1-6 15,1 0 0-15,0 2-6 16,-1-2 6-16,-1 1 0 15,0 0 0-15,0 0 7 16,-3-1-8-16,0 2 1 16,-2-2 0-16,1 2-10 15,-2-1 10-15,-1-1 0 0,2 0 0 16,-3 0 11 0,1 2-11-16,-3-1 0 0,3 0 0 15,-1-1-9-15,1 2 9 16,0-3 0-16,-3 3 0 15,3 0 9-15,-3-2-10 16,3 0 1-16,-1 2 0 16,1-2-7-16,3 0 14 15,-4 1-7-15,3-1 0 16,-3 0 2-16,2 1 3 16,1-3-5-16,-5 2 0 15,3 2-8-15,-3-2 16 16,3-1-8-16,-5 2 0 15,5 0 0-15,-4 0-5 16,3 1 5-16,2-1 0 0,-1 1-6 16,4 0 15-1,-3 0-10-15,2 0 1 0,1 0 0 16,-1 0-8-16,0 0 8 16,-1 0 0-16,-3 0-1 15,0 0 7-15,-1 0-12 16,0 0 6-16,0 0 0 15,-1 0-10-15,1 0 10 16,0 0 0-16,1 0 0 16,0 0-21-16,1 0 20 15,0 0-13-15,0 0 10 16,2 0-15-16,-3 0 19 16,1 0 0-16,-1 0 0 15,1 0 1-15,0 0-8 0,0 0 7 16,2 0 0-16,-3 0-12 15,1 0 22-15,1 0-10 16,0 0 0-16,1 0 1 16,-3-2-5-16,1 2 4 15,1-2 0-15,-1 1-1 16,-2 0 1-16,0-2-7 16,1 3 7-16,-3-2-6 15,3 2-4-15,-1-1 8 16,3 1 2-16,-2 0-2 15,1 0-1-15,3-1-3 16,-4 1 6-16,4 0 0 16,1-1-10-16,-3 1 10 0,1 0 0 15,-1 0 0-15,1 0 9 16,1 0-11-16,-4 0 2 16,-1 0 0-16,4 0-10 15,-4 0 10-15,3 0-1 16,-3 0-8-16,1 0 2 15,0 0-3-15,-1 0 10 16,-3 0 0-16,1 0-6 16,-3 0 13-16,3 0-7 15,-2 0 0-15,2 0 1 16,1 0-1-16,-2 0 0 16,3 0 0-16,-3 0-2 15,3 0 11-15,-1 0-6 16,3 0-3-16,-3 0 6 15,1 0-5-15,0 0-1 0,-1 0 0 16,1 0-1-16,0 0 8 16,3 0-8-16,-2 0 1 15,1 0 0-15,-1 0-7 16,1 0 7-16,-3 0 0 16,1 0 3-16,-3 0 7 15,1 0-2-15,-3 0-8 16,2 0 1-16,-2 0 0 15,1 0 1-15,0 0-2 16,-1 0 4-16,0 0 6 16,3-1-2-16,1 1-8 15,2 0 0-15,4 0 2 16,-2 0-1-16,3 0-1 0,-1 0 0 16,-2 0 9-16,1 0-14 15,-5 0 5-15,1 0 0 16,-5-2 0-16,0 2 15 15,-2 0 4-15,2 0 8 16,2 0-25-16,0 0 18 16,1 0-20-16,-3 0 0 15,1 0 1-15,0 0 9 16,-2 0-10-16,2 2 0 16,-1-1 2-16,0 0 17 15,2 1-19-15,-1 0-3 16,-1 2-6-16,-1-3 0 15,2 3 9-15,1-2 0 16,2-1 1-16,3 0-2 0,1-1-10 16,2 3-3-16,1-2 11 15,0 0 0-15,0-1-11 16,0 0 14-16,0 0 0 16,0 0-8-16,-3 2 9 15,0-2-2-15,-1 0-8 16,-1 2-3-16,-1-1-1 15,1-1 9-15,-2 1 4 16,1-1 7-16,-1 0-7 16,-1 0 0-16,-1 0 0 15,3 0 12-15,-3 0 1 0,3 0-13 16,1 0 0 0,1 0 5-16,1 0 8 0,0 0-13 15,1 0 0-15,-2 0 1 16,3 1-5-16,-1-1 4 15,1 2 0-15,2-2-1 16,2 0 9-16,-3 2-9 16,0-2 1-16,-2 1 0 15,0 0-1-15,-5 0 1 16,3-1 0-16,-3 0 3 16,3 2 8-16,-1-2-6 15,1 3-5-15,-2-2 0 16,1-1-10-16,-1 0 10 15,0 3 0-15,1-1 0 16,1-2 5-16,2 2-13 0,-1 0 8 16,1 0 0-16,0 0-15 15,-2-1 15-15,2 1 0 16,-4 1 0-16,-1-1 9 16,1 0-16-16,-1 0 7 15,1 0 0-15,1-1-12 16,1 1 22-16,-1 0-10 15,3 0 0-15,0-2 0 16,0 2-7-16,0 1 7 16,0-1 0-16,-3-2-3 0,1 2 6 15,-1 1-3 1,4-3 0-16,-1 2 0 0,-1 0 6 16,1 1-6-16,-2-1 0 15,0 0 11-15,-5 0-10 16,2 2 15-16,1-2-16 15,1 1 1-15,2 0-7 16,-2-1 6-16,3 3 0 16,0-2-2-16,1 2 12 15,4-3-10-15,-2 3 0 16,1 1 0-16,-3-1-4 16,4 2 5-16,-5-1-1 15,2 1 0-15,0 3 10 16,1-2-12-16,-4 4 2 15,4-1 0-15,-1 1-6 0,0-1 7 16,-1 0-1-16,2 1 0 16,-1-2 2-16,3 2 5 15,-3-1-7-15,4 1 0 16,1-1-8-16,-1-1 8 16,3 2-1-16,0-3 1 15,2 4-6-15,0-4-4 16,0 3-3-16,0 1-17 15,0-1 17-15,2 1-11 16,2 0 22-16,3 1-3 16,-1-1 5-16,2 1-10 15,0-1 10-15,2 1 0 16,3 0-1-16,0 1-5 16,0-3 5-16,5 1 1 15,0 0 0-15,0 1-4 0,4-3 4 16,-1 1 0-1,2-1 0-15,3-1 9 0,-3-2-5 16,2 3-4-16,-3-4 0 16,0 0-2-16,0 0 3 15,-3 0-1-15,4-1 0 16,0-4 9-16,-2 3-1 16,3-1-8-16,3-1 1 15,-2 1 9-15,0-1 2 16,-2-2-12-16,0 2 0 15,-3-3 1-15,-1 2 21 16,2-2-7-16,-4 2-8 16,3-2 16-16,1 0-21 0,0 0 9 15,2 0 1 1,1 0-10-16,-1 0 23 0,1 0-24 16,1 0 7-16,-1 0-2 15,3 0 7-15,-1-2-11 16,-2 0-2-16,3 2 0 15,-2-3 0-15,1 2 0 16,1 1 0-16,0-2 0 16,0-1 10-16,2 1-7 15,-2 0-3-15,1 1 1 16,-1-1 9-16,-1 0-4 16,-1 0-6-16,-4-1 0 0,1 1 9 15,1 0-6 1,-1 0-3-16,2 0 0 0,1-1-12 15,4 1 24-15,2-1-12 16,2-1 0-16,2 2 7 16,1 0 5-16,-2-1-12 15,0 1 0-15,-3 1 0 16,0-2 7-16,-1 0-7 16,1-1 0-16,0 0 7 15,2-2 2-15,1 1-8 16,-1-2 12-16,0 2 13 15,0-2-26-15,-2-1 22 16,0 1-15-16,-4 2-6 0,0-2 25 16,-3 3-25-1,1-4 11-15,0 4-3 0,2-1 1 16,1-1-1-16,1-1-9 16,0 1 1-16,1 1 3 15,-1-2 3-15,0 3-7 16,-2 0 13-16,-1-4-11 15,1 4 16-15,1-1-18 16,0 1 0-16,2 2 5 16,1-2-4-16,0 1-1 15,1 0 0-15,-1-1 13 16,-4 2-16-16,-1-3 3 16,-2 3 0-16,-3 0-5 15,-1-1 16-15,-3 1-11 16,2-3 0-16,-2 4 6 0,1-4-7 15,2 2 1-15,-1-1 0 16,0 0-6-16,3 0 16 16,-5 1-10-1,1-1 0-15,-3 3 0 0,-1-1-6 16,-3 0 6-16,0 0 0 16,0 2-1-16,0 0 7 15,0 0-8-15,3 0 2 16,-2 0 0-16,2 0-6 15,1 0 7-15,2 0-1 0,-4 0 0 16,3 0 7 0,-2 0-7-16,-1 0 0 0,1 0 0 15,-1 0-9 1,1 0 9-16,-3 2 0 0,2 0 0 16,1 0 8-16,-2-1-11 15,2 1 3-15,1 0 0 16,1 1-11-16,-2-1 13 15,1-1-2-15,-1 2 0 16,1-1 1-16,-3 2 2 16,2-1-3-16,-1-1 0 15,1 1-9-15,2-2 18 16,-3 3-9-16,3-3 0 16,-5 0 0-16,2 0-3 15,0-1 3-15,0 3 0 16,1-1-1-16,-1-2 4 15,1 0-13-15,0 2 7 0,0-2-4 16,0 2-8-16,-1-1 12 16,3-1 3-16,-3 1 0 15,1-1 3-15,-2 0-5 16,1 0 2-16,0 0 0 16,0 0-11-16,0 0 11 15,0 0-1-15,-1 0 1 16,1-1-9-16,0 0-1 15,0-1 10-15,-1 0 0 16,-2 2-6-16,1-2 7 16,-2-1-1-16,-1 3 0 15,2-1 7-15,0-1-7 16,0-2 0-16,4 2 0 0,-3-2-6 16,2 0 14-1,0-1-8-15,-2 1 0 0,1-1 0 16,-4 0 12-16,-1-1-12 15,0 3 0-15,-1-2 9 16,1-1 3-16,-1 2-12 16,-1-3 0-16,2 0 0 15,-2-1 5-15,1 0 1 16,-2-3-6-16,0 3 11 16,-1-4 2-16,-1 1-7 15,0 0-5-15,-2-1-1 16,0 1 19-16,0 0-16 15,0-1-3-15,-2 1 1 16,-3 0 11-16,2 1 9 16,0 1-21-16,1 0 7 0,-3 3 3 15,2 1-9-15,-1-1-1 16,0 1 0-16,-1-1-5 16,-1-1-4-16,0 2 9 15,-3-1 0-15,-1-1-7 16,0 2 19-16,-2-2-12 15,5 4 6-15,3 0 4 16,1 0-1-16,2 3-9 16,-1 0 0-16,2 0-6 15,-2-1 6-15,0 0 0 0,-2-1 0 16,0 0 0 0,-2 0-9-16,1-1 9 0,1 1 0 15,0 0-1-15,-1-1 13 16,3 3-13-16,-3-2 1 15,3 2 0-15,-3-2-10 16,1-1 10-16,0 3 0 16,0-1 0-16,-1 0 11 15,3 0-11-15,-3 0 0 16,3-1 0-16,0 2-5 16,1-2 6-16,1 2-1 15,0 0 0-15,0 0 12 16,0 0-18-16,0 0 6 15,0 0-7-15,0 0-6 16,0 0-2-16,0 0-26 16,0 0-76-16,0 0-168 0,-1 0-254 15</inkml:trace>
  <inkml:trace contextRef="#ctx0" brushRef="#br1" timeOffset="119492.57">11540 5596 641 0,'0'0'258'0,"0"0"-112"16,0 0-49-16,0 0-49 15,0 0 4-15,0 0-10 16,6-3-41-16,-6 3 86 16,0 0 50-16,0 0-32 15,0 0 10-15,0 0-61 16,0 0-25-16,0 0 5 15,0 0-33-15,0 0 10 16,0 0-11-16,-2 0-10 16,0 0 1-16,0 1-11 15,-4 7 20-15,-1 3-10 16,-5 3 20-16,-2 2-1 0,-3 2-9 16,0 0 0-16,-1 1 10 15,0-2-9-15,0 1-1 16,1-2 0-16,-3 0 14 15,0-1-8-15,2 2-6 16,-2-2 0-16,-1-1-6 16,0-1 12-16,-1 1-6 15,1-1 0-15,0 0 9 16,-2-1-13-16,1 1 4 16,4-1 0-16,-1-1-6 15,3-2 12-15,1 0-6 0,3-1 0 16,-2 2 7-1,2-3-16-15,3 0 9 0,-2-1-28 16,2-4 27 0,4 3-47-16,-1-3 7 0,-1 1-69 15,5-3-77-15,-1 0-99 16,3 0-235-16</inkml:trace>
  <inkml:trace contextRef="#ctx0" brushRef="#br1" timeOffset="119980.37">11065 5839 895 0,'0'0'213'16,"0"0"-86"-16,0 0-111 15,0 0-16-15,0 0-6 16,0 0-47-16,0 0 37 16,0-3 1-16,0 3 15 15,0 0 24-15,0 1-23 16,-7 6 23-16,1 3 30 16,-8 4-33-16,3 4 16 15,-4 0-37-15,1 5 0 16,1-1-1-16,2-1 11 15,2-1-11-15,3-2 1 0,-1-3 0 16,4-2-13-16,1-5 13 16,2-1 0-16,0-2-2 15,0-2 4-15,9 0 2 16,1-3 34-16,4 3 0 16,2-3 15-16,3 0-51 15,0 0 5-15,1 0-6 16,-2 0 8-16,-1 0-10 15,-1 0 1-15,-1 0 0 16,-2 0-12-16,1 0-10 16,-5 0-53-16,4 0-73 15,-1 0-128-15,-6 0-456 0</inkml:trace>
  <inkml:trace contextRef="#ctx0" brushRef="#br1" timeOffset="122420.55">10503 6290 373 0,'0'0'240'0,"0"0"-178"15,0 0-45 1,0 0-17-16,0 0-53 0,0 0-14 15,0 0 13-15,10-5 54 16,-8 5 70-16,-2-2-2 16,2 0 49-16,0 1 4 15,-2-1-28-15,0 0-14 16,2 0-6-16,-2 0 15 16,0 2-40-16,2-2-32 15,-2 2 10-15,0-3-26 16,2 3 0-16,1-2-6 15,-1 0 13-15,0-1-7 16,2-1 0-16,-1 2 1 0,-1-1 29 16,0 1-12-16,1 0-5 15,-1 2 1-15,-2-2-4 16,2-1 6-16,-2 2 16 16,0 1-16-16,0 0 12 15,2 0-27-15,-2 0-1 16,0 0 0-16,0 0 11 15,0 0-12-15,0 0 1 16,0 0 0-16,0 0-10 16,0 0 10-16,0 0 0 15,0 0-1-15,0 0 2 16,0 0-11-16,0 0 10 16,0 0-3-16,0 0-6 15,0 0-2-15,0 0 9 0,0 0 2 16,0 0-7-1,0 0 5-15,0 0 2 16,0 0 0-16,0 0-7 0,0 0 14 16,0 0-7-16,0 0 0 15,0 0 1-15,0 0-9 16,0 0 8-16,0 0 0 16,0 0-1-16,0 0 5 15,0 0-4-15,0 0 0 16,0 0 2-16,0 0 22 15,0 0-22-15,-2 0 17 16,0 0 24-16,0 0-42 16,-4-2 1-16,1 1-2 15,-2 1-10-15,0 0-1 16,-6 0-2-16,0 0 4 0,0 3 8 16,-5 3-17-16,4 3 18 15,-1 2-16-15,6 2-11 16,-1 1 26-16,6-1-38 15,2 1 19-15,2 0 4 16,0 2-15-16,14-3 21 16,1 3-12-16,7-5 9 15,5 3 0-15,4-3 12 16,0 0 0-16,0-2-12 16,-4 1 1-16,-5 2-1 15,-2-2 13-15,-9 1 0 16,0 0-1-16,-6 1-21 15,-1-3 13-15,-4 2-4 0,0-2-16 16,0 2 27 0,-6-1-8-16,-8 0 10 0,1-3 9 15,-5-2-8-15,0 0 15 16,-1-4-3-16,-1-1-1 16,2 0 23-16,3-4-5 15,1-7-7-15,7-2 8 16,1-2-25-16,3-3-8 15,3-2 2-15,0 0 0 16,7 4 10-16,2 1-10 16,2 1 0-16,0 2 0 15,0 3 12-15,1-1-5 16,0 1-7-16,1-1 0 0,-1 1 0 16,-1 0 10-1,0 0-10-15,-2 1 18 0,0-2 8 16,-4 1 17-16,-1 1-30 15,-1 1-1-15,-2 0 39 16,-1 2-45-16,0-1 21 16,0-1-27-16,0 0 0 15,-2 0-11-15,-3 1 11 16,1-1 0-16,-3 0-6 16,0 2 16-16,1 1-3 15,0-1-7-15,-1 4 2 16,2-2-5-16,-2 3 3 15,4 0 0-15,0 0-2 0,0 0-12 16,1 0 5-16,0 0-29 16,-2 0-4-16,2 0 41 15,1 0-26-15,-1 1 5 16,2 1-1-16,0-1-44 16,0 2 22-16,0-1-46 15,0-2-54-15,0 2 9 16,0 0-18-16,0-2-155 0</inkml:trace>
  <inkml:trace contextRef="#ctx0" brushRef="#br1" timeOffset="139589.5">10806 6389 325 0,'0'0'277'16,"0"0"-137"-16,0 0-78 16,0 0-44-16,0 0 31 15,0 0-28-15,0 0-3 16,0 0 58-16,0 0 4 15,0 0 15-15,0 0-6 16,0 0-33-16,0 0 22 16,1 0-34-16,0 0-12 15,3 0 19-15,1 0-35 16,3 0 10-16,5-2-22 16,5-3 4-16,4 1 0 15,1-2-8-15,-1 0 0 0,-5 4-1 16,-1-2 13-16,-5-1-11 15,0 3 2-15,-1 0 3 16,-4 0 6-16,-3 0-12 16,0 2 0-16,-1 0 0 15,-2-1 15-15,1 1-16 16,-1 0 1-16,0 0 0 16,0 0-5-16,0 0 5 15,2 0 0-15,-2-2-1 16,0 2-6-16,0 0 7 15,0 0-30-15,0 0-36 16,0 0-25-16,0 0-92 16,0-3-51-16,0 1-264 0</inkml:trace>
  <inkml:trace contextRef="#ctx0" brushRef="#br1" timeOffset="140774.29">11043 6216 104 0,'0'0'263'0,"0"0"-180"16,0 0-28-16,0 0-36 16,0 0-5-16,0 0-5 15,0 0 18-15,0-2 90 16,0 2 23-16,0 0-11 15,0-1 14-15,0 1-59 16,0-2-15-16,0 2-21 16,0 0-26-16,0 0 23 15,0 0-32-15,0 0-6 0,0 0 22 16,0 0-23 0,0 0 22-16,0 0-7 0,0 0-15 15,0 0 19-15,0 0-25 16,0 0 0-16,3 0-1 15,1 3 9-15,2 3-9 16,-2 0 1-16,1 2 0 16,2 0 12-16,-1 3-11 15,3-1-1-15,-4 0 16 16,2 0-6-16,0-2-7 16,1 2-3-16,-4-1 0 15,3-3-9-15,-1 4 10 0,0-3-1 16,2 1 3-1,-1 2 9-15,1-1-1 0,-2 0-2 16,-1 0-6-16,0 0 16 16,0 1-18-16,-3 0 4 15,2-1-5-15,-1 2 12 16,0-2-11-16,-1-2-1 16,1 0 0-16,-1-3-11 15,0 1 19-15,-2-1-8 16,2-1 0-16,1-1 1 15,-3 2-2-15,2-2 1 16,-2 3 0-16,3-3-2 16,-3 0-12-16,0 0 14 15,0-2-10-15,0 1-21 16,0-1 22-16,0 0-62 0,0 0-48 16,2 0-14-16,0-3-83 15,-1-3-326-15</inkml:trace>
  <inkml:trace contextRef="#ctx0" brushRef="#br1" timeOffset="141150.79">11360 6355 537 0,'0'0'332'0,"0"0"-186"16,0 0-51-16,0 0-35 16,0 0-39-16,0 0 12 15,0 0-33-15,33-11 0 16,-26 7 59-16,2 1-18 15,-2-1 38-15,3 1-21 16,0-1-23-16,0 1 1 16,-1 0-36-16,3-1 0 15,-6 3-1-15,0-1-7 16,-1-1-12-16,-1 3-61 0,-3-2-61 16,-1 2-19-16,0 0-69 15,0 0-82-15</inkml:trace>
  <inkml:trace contextRef="#ctx0" brushRef="#br1" timeOffset="141397.96">11307 6295 500 0,'0'0'355'0,"0"0"-125"16,0 0-98-16,0 0 10 15,0 0-83-15,0 0-43 0,0 0 10 16,13-17-18-16,-5 13-4 16,4 0 24-16,-1 1-20 15,0-1 23-15,3-1-31 16,-1 3-13-16,3-3 13 16,1 1-82-16,-1 2-83 15,-1-2-202-15</inkml:trace>
  <inkml:trace contextRef="#ctx0" brushRef="#br1" timeOffset="142276.29">11467 6103 677 0,'0'0'272'0,"0"0"-167"16,0 0-53-16,0 0-52 0,0 0-8 16,0 0 0-16,0 0 8 15,6-1 6-15,1-1 49 16,4 0 0-16,0 0 10 16,2-2-44-16,3 1 8 15,1-3 8-15,0-1-37 16,-1 0 24-16,-1 0-22 15,-3 3 16-15,-2-1 40 16,-6 1-51-16,0 1 16 16,-1 3 12-16,-3 0-29 15,0 0 16-15,0 0-22 16,0 0 0-16,0 0-14 0,0 0 14 16,0 0-10-1,0 0-14-15,0 0-19 0,0 5 41 16,2 2 2-16,0 4 0 15,0 3 0-15,0 1 8 16,-1 4 0-16,0 0 8 16,0 2-16-16,0-1 23 15,0-2-23-15,1 3 0 16,0-3-5-16,1-1 15 16,-1-1-5-16,0 0-5 15,0 2 1-15,1-4 18 16,-1 1-10-16,3-1 13 15,0-1-11-15,-1 1 0 16,2-5-7-16,-2 0-4 16,-2-2 0-16,1 0-2 0,-1-3 3 15,2 0-1-15,-3-1 0 16,1-1 10-16,-1 1-10 16,0-2 0-16,0 0 0 15,-1 0-9-15,1 2 9 16,-1-3 0-16,0 0 0 15,1 2 1-15,-1-2-11 16,0 0 10-16,1 0-7 16,-1 0-6-16,0 0 7 15,0 0 6-15,0 0 0 16,0 0-21-16,0 0 11 16,0 0-66-16,2-5-64 15,-2-3-154-15,0 1-229 0</inkml:trace>
  <inkml:trace contextRef="#ctx0" brushRef="#br1" timeOffset="143675.57">11547 6263 116 0,'0'0'542'0,"0"0"-401"16,0 0-70-16,0 0-42 15,0 0 18-15,0 0-29 0,0 0 5 16,0 0 40-16,0 0-9 15,2 0 20-15,3 0-13 16,-1 0-19-16,3 0 14 16,3 0-34-16,2-2-3 15,-3 2 13-15,3-3-31 16,0 1 27-16,-1 0-17 16,-1-1 10-16,0 1 35 15,-3 0-35-15,-3 2 5 16,1-2 0-16,-3 2-25 15,0-3 18-15,0 3-19 16,-1 0 0-16,0 0 1 16,-1 0 11-16,0 0-11 15,2 0 10-15,-2 0-10 0,0 0 25 16,0 0-24-16,0 0-1 16,0 0 27-16,0 0-27 15,0-1 10-15,0 1 5 16,0 0-15-16,0 0 19 15,0 0-20-15,0 0 0 16,0 0 11-16,0 0-10 16,0 0 20-16,0 0-7 15,0 0-14-15,0 0 35 16,0 0-35-16,0 0 6 16,0 0 6-16,0 0-2 15,0 0 5-15,0 0-12 16,0 0 4-16,0 0-1 0,0 0-6 15,0 0 0 1,0 0-7-16,0 0 21 0,0 0-11 16,0 0-3-16,0 0 0 15,0 0 13-15,0 0-6 16,0 0-7-16,0 0 15 16,0 0-8-16,0 0 17 15,0 0-23-15,0 0-1 16,0 0 26-16,0 0-19 15,0 0-1-15,0 0-6 16,0 0 12-16,0 0-18 16,0 0 6-16,0 0 0 15,0 0-4-15,0 0 16 16,0 0-12-16,0 0 0 0,0 0 11 16,0 0-2-16,0 0-9 15,0 0 0-15,0 0-5 16,0 0 17-16,0 0-12 15,0 0 0-15,0 0 0 16,0 0-7-16,0 0 7 16,0 0 0-16,0 0 3 15,0 0 13-15,0 0-16 16,0 0 0-16,0 0 1 16,0 0-10-16,0 0 9 15,0 0 0-15,0 0 0 16,0 0 9-16,0 0-10 15,0 0 1-15,0 0 0 0,0 0-6 16,0 0 7 0,0 0-1-16,0 0 0 0,0 0 9 15,0 0-14-15,0 0 5 16,0 0 0-16,0 0-19 16,0 0 24-16,0 0-5 15,0 0 0-15,0 0 0 16,0 0-6-16,0 0 6 15,0 0 0-15,0 0-6 16,0 0 15-16,0 0-9 16,0 0 0-16,0 0 0 15,0 0-7-15,0 0 7 16,0 0 0-16,0 0-6 16,0 0-14-16,0 0-5 15,0 0-27-15,0 0-38 0,5 0-16 16,2-3-96-16,3 1-187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6-15T09:17:20.8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1487 5026 1018 0,'0'0'178'0,"0"0"-156"15,0 0-22-15,0 0-16 16,0 0 16-16,0 0 1 16,0 53-1-16,0-41 32 15,0-3-1-15,0-2 22 16,0-1 23-16,0 1-4 0,0 2 20 15,0 2-30-15,0 3-28 16,0 2-11-16,0 4-14 16,-2 0-2-16,0 1-7 15,0-1-40-15,-1-2-21 16,1-3-80-16,-6 2-55 16,1-6-53-16,0-5-282 0</inkml:trace>
  <inkml:trace contextRef="#ctx0" brushRef="#br0" timeOffset="256.7">1512 4813 1060 0,'0'0'167'0,"0"0"-87"15,0 0-70-15,0 0-10 16,0 0-72-16,0 0-145 16,0 0 35-16,12 9-46 15,-12-2-347-15</inkml:trace>
  <inkml:trace contextRef="#ctx0" brushRef="#br0" timeOffset="697.25">1725 5167 975 0,'0'0'296'15,"0"0"-195"-15,0 0-101 16,0 0-5-16,0 0-6 16,0 0-5-16,0 0-2 15,75-6-11-15,-50 2 0 16,-3-1 23-16,-1 0-23 15,-2 0 4-15,-5 0-5 0,-3 2-66 16,-3-4-3-16,-4 4-66 16,-2-1-225-16</inkml:trace>
  <inkml:trace contextRef="#ctx0" brushRef="#br0" timeOffset="953.43">1740 5020 687 0,'0'0'386'15,"0"0"-217"-15,0 0-78 16,0 0-57-16,0 0-27 0,0 0-7 16,0 0 0-1,37-15 0-15,-23 12-5 0,3 2 17 16,-5-1-12-16,1 1 0 15,-1 0-12-15,-1-1 5 16,-1 1-90-16,0 1-68 16,-1 0-78-16,-5-2-388 0</inkml:trace>
  <inkml:trace contextRef="#ctx0" brushRef="#br0" timeOffset="7959.87">1999 5424 459 0,'0'0'176'15,"0"0"-76"-15,0 0-76 16,0 0-23-16,0 0-1 16,0 0-2-16,0 0-18 15,4 0 13-15,-4 0 7 16,0 0 14-16,0 0 21 15,0 0 12-15,0 0 27 0,0 0-38 16,0 0 5-16,0 0-20 16,0 0-19-16,0 0 12 15,0 0-12-15,0 0-1 16,0 0 21-16,0 0-21 16,0 0 23-16,0 0-7 15,0 0-16-15,0 0 24 16,0 0-25-16,0 0 1 15,0 0 2-15,0 0 7 16,0 0-4-16,0 0-6 16,0 0 0-16,-2 0 9 15,2 0-9-15,0 0 0 0,0 0 2 16,0 0 11 0,-2 0-11-16,2 0-2 0,0 0 0 15,-2 0 7-15,0 0-6 16,0 0-1-16,-2 0 0 15,-1 0 11-15,1 0-10 16,0 2-1-16,0 0 0 16,-3-1-7-16,2 1 8 15,-2 0-1-15,3-1 0 16,0 1 6-16,-3 0-8 16,3 1 2-16,-4 1 0 15,2-2 6-15,0 4-4 16,-1-1-2-16,2-3 0 15,-2 5 8-15,1-4-8 16,0 1 0-16,1 2 0 0,-1-1 1 16,-2 2 7-16,2-1-8 15,-3 1 0-15,1 2 0 16,0 0 3-16,0 1-3 16,-1-2 0-16,1 4-9 15,0 0 18-15,-1-2-9 16,1 4 0-16,-1-3 0 15,0 1-6-15,0-2 6 16,1 2 0-16,0-3 0 16,2 0 9-16,-1 0-10 15,3-2 1-15,-2 2 0 16,2-2-7-16,-2 1 7 16,1-1 0-16,1 2 0 0,-2 3 7 15,2-2-9 1,-3 0 2-16,2 4 0 0,-2-3-8 15,1 3 9-15,2-2-1 16,-1 1 0-16,1-1 1 16,1 0-5-16,-2 1 4 15,1-1 0-15,2-1-9 16,0 3 10-16,0-2-1 16,-2 1 0-16,1-1 7 15,1 0-7-15,0-3 0 16,2 2 0-16,0-1-7 15,0 0 10-15,0 0-3 16,0-2 0-16,0-1 0 0,0 3 3 16,0-3-3-1,2 1 0-15,0 1-1 0,1-2 6 16,-1 2-6-16,0 0 1 16,0-1 0-16,2 2-4 15,-2-1 4-15,2 0-2 16,2 0 2-16,-2 0-12 15,3 0 11-15,-1-2-6 16,0 1 4-16,2-1-10 16,-1-1 13-16,1 0 0 15,1 0-1-15,-1-1 3 16,0 0-1-16,0-1-1 16,1 0 0-16,1-1-10 15,-2 3 10-15,1-3 0 0,0 2 0 16,0-1 5-16,-1 0-12 15,1 0 7-15,-1-1 0 16,0 0-13-16,-1-1 20 16,1 0-7-16,0 1 0 15,0-1 0-15,1-1-8 16,-1 2 8-16,2-1-19 16,-1-2 6-16,1 2-15 15,0 0 27-15,-1-1-11 16,-1 0-5-16,1-1 16 15,-2 1-10-15,2-1 11 16,-1 0-7-16,-1 0 3 16,0 0 2-16,2 0-5 0,-3 0-1 15,1 0 0 1,0 0 0-16,0 0 3 0,-1 0 4 16,0 0 2-16,3 0 2 15,-1 0-3-15,0 0 0 16,-1 2-4-16,1-2 4 15,0 2 0-15,0-2 0 16,1 0 2-16,1 0 1 16,-2 0-3-16,1 0 0 15,-1 0-7-15,4 0 7 16,1-2 0-16,-3-1 0 16,2 1 2-16,1-2-8 15,-2 2 6-15,1-2-10 16,-2 1 10-16,5-2-18 15,-3-1 18-15,1 1 0 0,-1 0-12 16,1-1 11-16,1-1-18 16,1 2-14-16,1-1 8 15,3-1-3-15,-1 1 28 16,3 1 10-16,-6-2-10 16,0 3-19-16,-6 0-46 15,0-1-3-15,-1 0 47 16,0 1 0-16,1 0 21 15,-1-3 0-15,1 2 1 16,-2-2 4-16,2 3-4 16,-1 0-1-16,-1-2 0 15,1 2 8-15,-2 0 1 0,0-3-9 16,1 3 0-16,0-3 13 16,0 0-6-16,-1 0 16 15,0-1-5-15,1-2 0 16,3 0 8-16,-4 0-25 15,3 0 25-15,-1-1 23 16,0 2-20-16,-2 0 9 16,1 1-23-16,-1-1-14 15,0 1 15-15,0 0-16 16,0-1 1-16,-2 0 24 16,1 0-24-16,1-2 30 15,-2-1-7-15,2 1-23 16,-2-1 17-16,0 2-8 0,-1-2 3 15,-1 5 3 1,0-2-7-16,0 2 7 0,-2 0 3 16,0 2-11-16,0-3 14 15,0-1-21-15,0 1 9 16,0-2-3-16,0 1 0 16,0 0 19-16,0-2 3 15,0 4-7-15,0-2 27 16,0 3-33-16,0 0 10 15,0 0 15-15,0-1-22 16,0 3 23-16,-4-3-42 16,2 0 8-16,-3 1-8 15,3-1 2-15,-2 0-2 16,0 0 10-16,0 0-10 16,0 0 27-16,0 3-25 0,2-1-2 15,-5 1 14-15,3-1-5 16,0 2-3-16,-2-2-6 15,0 3 8-15,-1-3-8 16,1 2 0-16,0-1 0 16,-4 1-2-16,3 0 11 15,-1-2-10-15,-1 1 1 16,0-1 0-16,2 2-3 16,1-1 3-16,-1 2 0 15,4 0-1-15,-1-1 14 16,-3 1-15-16,3-2 2 15,0 1 0-15,-2-1-7 16,1 1 7-16,0 1 0 0,0 0 0 16,1 0 12-16,0-2-11 15,0 1-1-15,-1 1 0 16,1 0-1-16,-1-1 2 16,0 1-1-16,3-1 0 15,0 1 9-15,-2 0-9 16,2 0 0-16,-3-2 0 15,1 3-6-15,1-3 8 16,-2 2-2-16,1 1 0 16,0-1 1-16,2 0 1 15,-5 0-2-15,3 2 0 16,0-2-6-16,-2 1 13 0,0-1-7 16,2 1 0-16,-3 1 0 15,3-3-5-15,-2 3 5 16,2-2 0-16,-2 2-1 15,2-2 10-15,-1 1-11 16,1-1 2-16,0 2 0 16,0-2-5-16,0 0 5 15,0 2 0-15,0-2-1 16,2 1 10-16,-3-1-10 16,1 2 1-16,0 0 0 15,2-2-9-15,-4 2 9 16,2-1 0-16,0 0 0 15,-1 0 9-15,1 0-12 16,-2 1 3-16,1-3 0 16,0 3-6-16,1 0 7 0,-1-1-1 15,1 0 0-15,0-1 6 16,0 2-9-16,-1 0 3 16,0-3 0-16,3 3-6 15,-3 0 12-15,3 0-6 16,-2 0 0-16,2 0 2 15,-2 0-2-15,2 0 0 16,-3 0 0-16,0 0-2 16,0 0 9-16,1-1-7 15,-2 0 0-15,2-1 1 16,-1 2-4-16,2 0 3 16,-1 0 0-16,-1-2-3 15,1 2 15-15,-2 0-14 0,1 0 2 16,1-1 0-16,-1-1-7 15,-2 2 7-15,3 0 0 16,-2 0-2-16,1 0 12 16,-1 0-12-16,-2 0 2 15,2 0 0-15,0 0-13 16,1 0 14-16,1 0-1 16,0 0 0-16,0 0 10 15,0 0-12-15,0 0 2 16,2 0 0-16,-3 0-8 15,1 0 9-15,0-2-1 16,0 2 0-16,2 0 12 0,-4 0-14 16,4-2 2-16,-2 2 0 15,1 0-8-15,-1 0 15 16,2 0-7-16,0 0 0 16,0 0 1-16,0 0-6 15,2 0 5-15,0 0 0 16,0 0-2-16,0 0 6 15,0 0-5-15,0 0 1 16,0 0-19-16,0 0 18 16,-10 0-89-16,3 2-132 15,-3 2-181-15</inkml:trace>
  <inkml:trace contextRef="#ctx0" brushRef="#br0" timeOffset="29160.49">2700 4174 234 0,'0'0'81'16,"0"0"-60"-16,0 0-2 16,0 0 7-16,0-3-3 15,0 2-11-15,0 1 9 16,0-1 21-16,0-1 7 15,0 2 35-15,0-3 7 16,0 3-29-16,0 0 9 16,0 0-25-16,0 0-26 0,0 0 22 15,0-1-41 1,0 0 11-16,0-1-12 0,-3 2 9 16,1 0-4-16,0-2-4 15,0 2-1-15,-4 0 1 16,0 0 0-16,-2 0-1 15,-1 0 0-15,1 0 6 16,0 0-7-16,1 0 1 16,-1 0 0-16,0 0-9 15,0 0 15-15,-1 2-6 16,3 0 0-16,0 0 0 16,0-2 5-16,2 3-5 15,-3 0 0-15,3-2 10 16,-2 4-9-16,-2-1 7 15,-1 1-8-15,1 1 0 0,-1 0 13 16,0 0-13-16,0 2 0 16,1 0 10-16,1-2-1 15,-1 1-6-15,0 0-1 16,2-1-2-16,-1 1 15 16,2 0-14-16,0 0-1 15,-1 0 0-15,2 1 10 16,-3 0-6-16,1 1-4 15,-2 0 0-15,0 2 10 16,1 0-9-16,-1 0 4 16,0 1-2-16,2-2 5 15,-1 0 2-15,1 1-10 0,0-2 1 16,-2 2 15-16,4-1-10 16,0 1 12-16,-1-2-10 15,1 2-7-15,0 1 22 16,0-1-22-16,0 2-1 15,2-2 3-15,-2 3 5 16,2-1-8-16,-1-1 0 16,-1 3 1-16,2-2 0 15,-2 2-1-15,2 0 0 16,-2-1 0-16,0-1 10 16,2 1-11-16,0-1 1 15,2 1 0-15,-2-3-4 16,2 2 5-16,0-1-1 0,0-1 5 15,0 1 3-15,0-2-2 16,0 0-6-16,0 1 0 16,2 1-3-16,2-1 3 15,-2 0 0-15,4 0 0 16,-2 0 8-16,0 1-7 16,3 0-1-16,1 1 0 15,2 0-13-15,1 3 20 16,1 0-7-16,2-1 0 15,-1 1 9-15,1-1-6 16,-1-1-3-16,0-3 0 16,-3-1-9-16,0 1 11 15,1-2-2-15,-1-2 0 0,-2 2 1 16,3-3 2 0,-1 3-3-16,0-5 0 0,1 4 2 15,1-4 7-15,-2 2-9 16,1-1 0-16,1-3 0 15,-1 4 0-15,-1-3 0 16,0 0 0-16,1 1 0 16,1-1 8-16,-2 1-8 15,1-2 0-15,1 3 0 16,1-2-5-16,-3-2 5 16,4 4 0-16,-1-5 0 15,1 2 7-15,1 1-4 16,4-2-3-16,0-1 1 15,1 0 2-15,3 0 4 16,-2 0-7-16,2 0 17 0,1-4-16 16,-1 0 34-16,0-2-31 15,2 0-2-15,-5-1 27 16,2 1-28-16,-4 0 19 16,-2-1 0-16,1 1-14 15,-1-2 23-15,1 1-27 16,2-4-2-16,0 2 7 15,1-2-1-15,1-1-6 16,-2 2 0-16,-1-2 1 16,-1 3 8-16,0-1-9 15,-3-1 0-15,0 3-1 16,1 0 11-16,-3-1-10 0,3 1 0 16,-2-1 0-16,1 0-3 15,-1 0 3-15,1-2 0 16,-1 0-1-16,1-1 13 15,-2 0-13-15,-1-1 1 16,1 2 0-16,-3 0-2 16,-3-1 3-16,0 3-1 15,-2-2 3-15,-2 0 4 16,-2-1 11-16,0-1-18 16,0-3 1-16,0 1-1 15,-2-4 1-15,-2 2-1 16,-2-2 1-16,0 1 7 15,-1 3 3-15,1-2-5 16,-2 2-5-16,2 2-1 16,-3-1 11-16,1 0-10 0,0 3-1 15,-1-3 7-15,1 3-11 16,2-2 4-16,-4 1 0 16,1-1-3-16,-1 2 9 15,2 0-7-15,-3 0 1 16,5 1 0-16,-3 3-1 15,2-2 1-15,-2 2 0 16,1-2-1-16,-3 3 7 16,1-1-7-16,2-2 1 15,-1 3 0-15,2-1-4 16,-2-1 4-16,3 0 0 16,-1 1 0-16,1-2 7 15,0 2-6-15,2-2-1 16,0 2 0-16,0 0-5 0,-1 1 5 15,3 1 0-15,-2-1 0 16,0 1 6-16,-2-2-5 16,2 3-1-16,-3-2 0 15,3 0-9-15,0-1 10 16,-2 2-1-16,0-2 0 16,2 1 6-16,-1 0-9 15,-1 0 3-15,2 1 0 16,0 2-5-16,-2-1 11 15,2 0-6-15,-3 1 0 16,3 0 1-16,-2 2-5 0,2-1 4 16,-4-1 0-16,1 2-2 15,1-2 5-15,-2 0-4 16,0 3 1-16,-1-2 0 16,-1 0-4-16,1 0 4 15,-1 2 0-15,0-1-2 16,1 0 9-16,2 1-8 15,-2 0 1-15,3-1 0 16,-1 1-7-16,3 0 7 16,-2 0 0-16,2-2 0 15,0 2 7-15,0 0-8 16,-1 0 1-16,-3 0 0 16,0 0-13-16,0 0 13 15,-1 0 0-15,1 0 0 16,-2 0 10-16,-1 0-12 0,3 0 2 15,0 0 0-15,2 0-10 16,1 0 11-16,1 0-1 16,0 0 0-16,0 0 1 15,2 0-12-15,-1 2 11 16,3-2-14-16,0 0 13 16,0 1-21-16,0-1 22 15,0 0 0-15,0 0 1 16,0 0-4-16,0 0 3 15,0 0 0-15,0 0-1 16,0 0 7-16,0 0-7 16,-3 0 1-16,-1 0 0 15,-3 1-3-15,1 0 3 0,-3-1 0 16,2 2-1-16,0-2 12 16,1 0-12-16,2 0 1 15,-3 0 0-15,5 0-4 16,-1 0 4-16,1 0 0 15,2 0 0-15,0 0 8 16,0 0-8-16,0 0 0 16,0 2 0-16,0-2 33 15,0 0-31-15,0 0 14 16,0 0-2-16,0 0-14 16,0 0 30-16,0 0-29 15,0 0 0-15,0 0 31 16,0 0-26-16,0 0 15 0,0 0 3 15,0 0-18 1,0 0 38-16,0 0-44 0,0 0 0 16,0 0 0-16,0 0 10 15,0 0-10-15,0 0 0 16,0 0 0-16,0 0-6 16,0 0 6-16,0 0 0 15,0 0-1-15,0 0-23 16,0 0 24-16,0 0-6 15,0 0 0-15,0 0-7 16,0 0 10-16,0 0 3 16,0 0-1-16,0 0-11 0,0 0 3 15,0 0 6 1,0 0-16-16,-3 0 12 0,3 0-3 16,-2 0 10-16,2 0 0 15,-2 1 7-15,0-1-14 16,2 0 7-16,-2 1 0 15,2-1-8-15,0 0 10 16,-2 0-2-16,2 0 0 16,-4 0 7-16,2 0-8 15,-3 0 1-15,2 0 0 16,-1 0-6-16,1 3 15 16,1-3-9-16,0 0 0 15,2 0 0-15,0 0-3 16,0 0 3-16,0 0 0 15,0 0-1-15,0 0 11 0,0 0-10 16,0 0 0-16,0 0 0 16,0 0-4-16,0 0 4 15,0 0 0-15,0 0-6 16,0 0 12-16,0 0-15 16,0 0 3-16,0 0-24 15,0 0-4-15,-2 0-102 16,-4 4-106-16,-3 2-66 15,1-1-326-15</inkml:trace>
  <inkml:trace contextRef="#ctx0" brushRef="#br0" timeOffset="80763.52">1423 6720 370 0,'0'0'189'15,"0"0"-48"-15,0 0-51 0,0 0-38 16,0 0 24-1,0 0-42-15,0 0-5 0,0 0 15 16,0 0-18-16,0 0 29 16,0 0-3-16,0 0-15 15,0 0 16-15,0 0-27 16,0 0 3-16,0 0 12 16,0 0-40-16,0 0 34 15,0 0-20-15,0 0-14 16,0 0 32-16,-3 0-33 15,1 0 9-15,2 0 2 16,-2 0-2-16,2 0-1 0,0 0-8 16,-2 0 0-16,2 0-8 15,0 0 8-15,-2 2 0 16,-2-1 0-16,-3 3 6 16,-3-2 0-16,-2 4-6 15,-1 0 0-15,-3-2-2 16,2 1 12-16,-1 2-10 15,-2-1 3-15,1-2 9 16,-1 3-3-16,0 0-9 16,3 0 0-16,-3-1-2 15,5 1 14-15,-3-2-11 16,3 1-1-16,2-1 1 16,-3 2-1-16,2-2 0 15,2 2 0-15,-2-1-1 16,0 0 12-16,2-1-11 0,0 2 0 15,1-2 6-15,0-1-3 16,-1 2-3-16,1-1 0 16,-1 0-1-16,3 2 10 15,-2-1-10-15,0 1 1 16,1 0 0-16,1-1-13 16,0-1 13-16,0 2 0 15,0-1 0-15,-1 1 13 16,1 0-20-16,0 2 7 15,-2-2 0-15,1 2-7 16,1 2 8-16,0-1-1 16,1 0 0-16,0 0 7 15,1 1-14-15,-1-2 7 0,3 3 0 16,0-2-2-16,-2 2 11 16,2-1-9-16,0 3 0 15,-1-4 7-15,3 2-7 16,0-1 0-16,0 1 0 15,0-2 2-15,0 2 13 16,1 0-14-16,3 0 2 16,2 0 4-16,0-1 5 15,1 1-12-15,-1 1 0 16,2-1 0-16,-2 1 15 16,3 0-14-16,1 1-1 15,-2-1 1-15,1 0-6 0,-3-1 5 16,4 1 0-16,-4-1 0 15,3 0 10 1,-3-4-11-16,2 3 1 0,-2-2 0 16,1 1-10-16,-1 1 11 15,0-3-1-15,3 2 0 16,-1-2 10-16,0 2-21 16,1-1 11-16,0-2-2 15,2 1-12-15,2 0 15 16,1-1-1-16,1-1 0 15,-1 1 1-15,3 0-4 16,-3 0 3-16,1-1-3 16,-1-4-4-16,-1 3-4 15,-1-1 11-15,-2-1 0 16,1-1 0-16,2-1-5 0,-4 2 5 16,4 0 0-16,-1-1-8 15,3-2 23-15,-2 0-17 16,-1 0 2-16,0 0 0 15,0 2-8-15,1-2 8 16,-2 2 0-16,-1 0-1 16,0-2 5-16,-1 1-4 15,3-1 0-15,1 0 0 16,1 0-6-16,0 0 6 16,3 0 0-16,0 0 0 15,-1 0 12-15,-1-3-12 16,-1 1 0-16,-1 0 0 15,-1 0-10-15,3-1 11 0,-3 0-1 16,2 0 0-16,1 0 8 16,1-1-13-16,-1 1 5 15,2-1 0-15,-3-1-6 16,3 4 12-16,-5-4-6 16,3 3 0-16,-3-3 2 15,-1 2-2-15,1-1 0 16,1-1 0-16,-3 1-7 15,2-2 14-15,1-1-7 16,-1 2 0-16,-1-1 0 16,-3-1-6-16,3 2 6 15,-2 0 0-15,2-2-1 16,0 1 10-16,-1-3-10 0,0 1 1 16,2 0 0-1,-3-3-7-15,1 2 7 0,1-2 0 16,-3 2 1-16,-2-2 9 15,0-1 6-15,-1 0-16 16,-3 1 1-16,2-3 2 16,-1 1-2-16,0 0-1 15,-1-1 9-15,2 2-3 16,-2-2 3-16,-2 0-9 16,2 3 0-16,0-3 14 15,-2 3-12-15,0 0 24 16,0-3-22-16,0 0 6 15,0 3-5-15,0-2-5 16,0-1 0-16,0 0-6 0,0 1 12 16,0 3-6-16,0-2 0 15,0 3 1-15,0 2 6 16,0-2-6-16,-2 2-1 16,2 1 3-16,-2-2 13 15,0 2-17-15,2-3 1 16,-2 2 0-16,-2-4 0 15,2 2 6-15,-2-2-6 16,2 2 3-16,-2-3 11 16,-1 4-1-16,1 0-4 15,-2-1-9-15,2 3 16 16,-2-1-15-16,2 0-1 16,-3 1 0-16,3-1 12 0,-2 0-14 15,1 0 2 1,-2 1 0-16,2-1-11 0,-3 0 11 15,2 0 0-15,-1 0 0 16,-1 1 7-16,2 1-5 16,-2-2-2-16,-1 3 0 15,-3-1-15-15,4-1 20 16,-3 1-5-16,-1 2 0 16,1-3 0-16,3 4-4 15,-2-2 4-15,-1 1 0 16,3-1-2-16,0 3 7 15,0-3-6-15,-1 2 1 16,-1-1 0-16,0 2-6 16,-1-2 6-16,-3 0 0 15,-1 2-1-15,-1-1 9 0,-1-1-9 16,1 1 1-16,-1-1 0 16,0 1-9-16,1-2 9 15,1 3 0-15,3-3 0 16,-1 3 9-16,3-1-11 15,-1 1 2-15,1-1 0 16,-2-1-19-16,-1 1 18 16,-1 0-1-16,-3 0 2 15,1-1-2-15,1 1-5 16,-1 2 7-16,3-2 0 16,1-1-9-16,1 3 11 15,5 0-2-15,2 0 0 16,-1 0 6-16,5 0-21 0,-2 0 15 15,2 0-16-15,0 0 15 16,0 0-9-16,0 0 9 16,0 0 1-16,0 0-10 15,0 0 3-15,0 0-15 16,0 0-14-16,-2 0-7 16,0 0-92-16,2 12 45 15,0-2-138-15,0-2-167 0</inkml:trace>
  <inkml:trace contextRef="#ctx0" brushRef="#br0" timeOffset="89910.17">2743 6749 487 0,'0'0'155'0,"0"0"-50"16,0 0-54-16,0 0-38 0,0 0-6 15,0 0-7-15,2-6-10 16,1 6 8-16,-3 0 4 16,0 0 32-16,0 0 36 15,0 0-1-15,0 0 28 16,0-1-41-16,0 0-18 15,0 1 0-15,0-3-27 16,0 3 31-16,0 0-19 16,0 0-8-16,0 0 27 15,-3-1-41-15,3 1 0 16,-2 0 2-16,0-3 12 16,0 1-17-16,0-1 2 15,-2 3 0-15,0-4 2 0,-1 3-2 16,0-1 0-16,0 0 6 15,1 0 10-15,-2 0-9 16,2-1-7-16,-3 2 0 16,2 1-4-16,-2-2 4 15,-1 1 0-15,-1-1 0 16,3-1 9-16,-2 3-5 16,2-2-4-16,-3 2 0 15,1-2-2-15,0 2 4 16,0 0-2-16,1-2 0 15,1 2 7-15,0 0-2 16,2 0-5-16,-2 0 0 16,1 0-5-16,-1 0 13 15,2 0-8-15,-4 0 0 16,2 0 1-16,-3 0-1 0,3 0 0 16,-4 0 0-16,1 2-1 15,1 2 7-15,-3 1-6 16,3-2 0-16,0 1 1 15,2 0-4-15,-1 0 3 16,2-1 0-16,-2 2-1 16,1 0 7-16,-3 1-7 15,2 1 1-15,-4 3 0 16,0 0 0-16,1 1 7 16,-4 2-7-16,1-1 0 15,1 1 13-15,-1 1-9 16,-1 1 2-16,-1-1-4 0,3 0 9 15,0 0-2-15,1-1-9 16,1-1 0-16,-1 0 10 16,3 0 2-16,0-3-12 15,-2 2 0-15,1 1 12 16,1-2-2-16,-1 1-10 16,-1 1 8-16,0 1-7 15,1 1 18-15,-1-3-19 16,4 3 0-16,-3 0-4 15,2-1 17-15,0-1-14 16,1 1 1-16,0 1 0 16,1-1 0-16,1-1 0 15,2 0 0-15,-2 0 0 0,2-1 14 16,0 3-14-16,2-3 0 16,-2 3 0-16,2 1-6 15,0-1 6-15,0 2 0 16,0 2 0-16,0 0 11 15,0 0-8-15,0-1-3 16,0 1 0-16,0-1-3 16,2-1 3-16,0-3 0 15,2 0 0-15,-2-1 6 16,2 0-10-16,0-2 4 16,3 2 0-16,-1-2-12 15,-2 0 14-15,4 1-2 16,1 0 0-16,-1-1 1 15,4 0-10-15,-1 0 9 16,-1 1 0-16,0 0-7 0,3 1 13 16,0-2-6-16,-1 0 0 15,3-2 1-15,-1 1-16 16,3-1 14-16,-1-1-15 16,1-3 14-16,3 2-8 15,1-1 10-15,0-2 0 16,2 1 0-16,-3-2-10 15,1-2 10-15,2 1 0 16,-2-1-3-16,-2 2 12 16,-1-2-10-16,1 0 1 15,-3 0 0-15,3 0-7 16,0 0 7-16,-1 0 0 16,-1 0-1-16,-1 0 8 0,1 0-14 15,2 0 7-15,-2 0 0 16,-1 0-6-16,1 0 7 15,-1 0-1-15,0 0 0 16,-1 0 10-16,1-3-12 16,-1 1 2-16,2-1 0 15,-3 1-11-15,1 0 17 16,-1 0-6-16,1-1 0 16,-1-1 0-16,-1 2 0 15,1-1 0-15,-3 2 0 16,-1-2-1-16,0 0 8 15,1 2-8-15,-1-2 1 0,2 1 0 16,-1-1-4-16,0-1 4 16,1-1 0-16,0 2 5 15,0-4 6-15,-1 2 0 16,2-4-5-16,-1 2-3 16,-2-2 27-16,3-2-28 15,-3 0 10-15,1-1-11 16,1 1 14-16,-2-1-9 15,3-1-6-15,-1-3 0 16,1 1-8-16,-1 0 8 16,0 0 0-16,1 0 0 15,-1 1 12-15,-1 0 7 16,-3 1-19-16,1 0 1 0,1-4 26 16,-2 0-21-1,-2-1-6-15,3-3 0 0,-1 1 2 16,-2 2-4-16,0 0 2 15,-1 0 0-15,-1 2 9 16,-1 0 0-16,2 3-1 16,-3 1-5-16,-2-1 8 15,2 2 3-15,-2 0-14 16,0 1 0-16,0-1 3 16,0 0 15-16,0 0-11 15,-2-1-7-15,0 0 1 16,-4 2 7-16,2-1-8 15,0 0 0-15,-1 1-2 16,-1-1 17-16,0-2-13 16,-2 2-2-16,-1-1 0 0,3 1-8 15,-3-1 17-15,2 4-9 16,-2-2 2-16,3 2 12 16,-1-2-9-16,1 2-5 15,0-1 0-15,-2-1-14 16,0 2 22-16,-1-4-8 15,-3 3 0-15,1 0 1 16,-3 0-5-16,2 0 4 16,-3 0 0-16,1 2-12 15,-1-2 22-15,1 3-10 16,3 1 0-16,-1 0 2 16,4 1-4-16,-1-1 2 15,3 4 0-15,-2-2-8 16,-1 0 18-16,1 0-11 0,-1 0 1 15,-3-1 0-15,0 1-9 16,0-1 9-16,-1 2 0 16,0-1-1-16,-1 0 11 15,1 0-11-15,1 0 1 16,0-1 0-16,-1 1-15 16,3-1 15-16,-3 2 0 15,3-2 0-15,-4 1 1 16,-1-2-12-16,-1 3 11 15,-1 0-3-15,0 0-15 16,0 1 19-16,3-1-1 16,2 0 0-16,2 2 9 0,1 0-18 15,1 0 9-15,1 0 0 16,2 0-9-16,0-2 15 16,1 2-6-16,2 0 0 15,0 0 6-15,2 0-9 16,-2 0 3-16,2 0 0 15,0 0-6-15,0 0 15 16,0 0-9-16,0 0 0 16,0 0 2-16,0 0-12 15,0 0 10-15,0 0-8 16,0 0 6-16,0 0-31 16,0 0 31-16,0 0-29 15,0 0-49-15,0 0-66 16,2 2-182-16,0 5 77 0,4-3-300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6-15T09:35:25.5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7367 5614 595 0,'0'0'213'0,"0"0"-81"15,0 0-77-15,0 0 10 16,0 0-32-16,0 0-32 15,0 0 42-15,0 0-2 0,0 0 18 16,0 0 31 0,0 0-65-16,0 0 28 0,0 0-32 15,0 0-21-15,0 0 12 16,0 0-12-16,0 0 0 16,0 0-8-16,0 0 16 15,0 0-9-15,0 1 1 16,2 3 0-16,3-2 0 15,0 2 0-15,2 0 0 16,1 0 0-16,3-1 9 16,-1 1-16-16,4-1 7 15,1 0-2-15,4-2-17 16,-2 2 12-16,1-3 7 16,0 0-6-16,-3 0 9 15,-1 0-4-15,-1-3 1 0,-2-1 0 16,-1 0-3-16,0-1 9 15,-1 0-6-15,-1-2 0 16,2 0 13-16,-2 1-10 16,1-3-3-16,1 0 0 15,-2 0-1-15,1 0 2 16,-2 1-1-16,2-2 0 16,0 1 12-16,-3-2-20 15,-1 2 8-15,0-1 0 16,1 2-5-16,-2-1 12 15,-2 2-7-15</inkml:trace>
  <inkml:trace contextRef="#ctx0" brushRef="#br0" timeOffset="4242.92">7731 5483 0 0,'4'-2'0'0,"1"0"0"15,-3-1 0-15,1 3 0 16,-3-2 0-16,2 2 0 15,-2 0 0-15,0-1 0 16,0 1 0-16,0 0 0 16,0 0 0-16,0 0 0 15,-2 0 0-15,-1 0 0 16,-1 0 0-16,-3 0 0 16,3 1 0-16,-1 1 0 15,-1 1 0-15,-1-1 0 0,0-2 0 16,1 2 0-1,1 2 0-15,-1-3 0 0,-1 1 0 16,0 2 0-16,2-3 0 16,-1 2 0-16,2-1 0 15,-1 1 0-15,1-1 0 16,-3 0 0-16,3-1 0 16,0 1 0-16,1 1 0 15,-2-1 0-15,1-2 0 16,0 1 0-16,2-1 0 15,-3 3 0-15,2-3 0 16,0 0 0-16,0 2 0 0,1-2 0 16,-1 0 0-1,1 0 0-15,0 0 0 0,-2 0 0 16,2 2 0-16,0-2 0 16,0 2 0-16,-3-1 0 15,3 0 0-15,-1 0 0 16,-1-1 0-16,1 2 0 15,1 1 0-15,-2-2 0 16,2 0 0-16,0 1 0 16,-2 1 0-16,1-2 0 15</inkml:trace>
  <inkml:trace contextRef="#ctx0" brushRef="#br0" timeOffset="40178.28">7731 5506 147 0,'0'0'194'16,"0"0"-83"-16,0 0-82 16,0 0-6-16,0 0-23 15,0 0 0-15,0 0-8 16,0 0 10-16,0 0-2 15,0 0 19-15,0 0-1 16,0 0 47-16,0 0-8 0,0 0-8 16,0 0 36-16,0 0-26 15,0 0 12-15,0 0 1 16,0 0-30-16,0 0 22 16,0 0-30-16,0 0-16 15,0 0 34-15,0 0-42 16,0 0 22-16,0 0 7 15,0 0-38-15,0 0 42 16,0 0-34-16,0 0-9 16,0 0 39-16,0 0-39 15,0 0 31-15,0 0 1 16,0 0-24-16,0 0 34 16,0 0-34-16,0 0-8 15,0 0 45-15,0 0-44 16,0 0 25-16,0 0-26 0,0-1 12 15,2-3-8-15,0 1-4 16,3 0 0-16,-3 0-7 16,1-1 18-16,1 1-11 15,-2-1 0-15,0-1 0 16,0 1-3-16,1-1 3 16,-1 1 0-16,0-3-7 15,0 2 17-15,0-1-11 16,1 2 1-16,-1-1 0 15,-2 0-3-15,3 3 3 16,-3-1 0-16,0-1 0 0,0 2 10 16,0-1-19-1,0 0 9-15,0 0-1 0,0-1-21 16,0-1 22 0,0 0 0-16,0 0 0 0,0-1 13 15,0 2-14-15,0-3 1 16,0 2 0-16,0-1-13 15,0-1 13-15,0 0 0 16,0 0-6-16,0 3 22 16,0-3-23-16,0 2 7 15,0 1 0-15,0-1-1 16,0 1 1-16,0-2 0 16,0 3-1-16,0-1 12 15,0-1-12-15,0 2 1 0,0-1 0 16,-3-1-12-16,3 2 13 15,0-2-1-15,0 0 0 16,0-2 12-16,0 1-21 16,0-1 9-16,-2 0 0 15,2 0-6-15,0 1 12 16,0-1-6-16,0 2 0 16,0-2 12-16,0 3-21 15,0-2 9-15,0 0 0 16,0 0-10-16,0 1 16 15,0 2-6-15,0-1 0 16,0 1 1-16,0 0 3 16,0 1-4-16,0 0 0 0,0-1-11 15,0 1 15 1,0 1-4-16,0 0 0 0,0-1 7 16,0 2-14-16,0 0 7 15,0-2 0-15,0 2-7 16,0 0 17-16,0 0-10 15,0 0 0-15,0 0 2 16,0-1-6-16,0 1 4 16,0-2 0-16,0 2-2 15,0 0 8-15,0 0-13 16,0 0 7-16,0 0-37 16,0 0 4-16,-3 0-93 15,-7 0-76-15,1 0-113 0,-3 0-59 16</inkml:trace>
  <inkml:trace contextRef="#ctx0" brushRef="#br0" timeOffset="41110.25">7731 5154 130 0,'0'0'509'0,"0"0"-358"16,0 0-52-16,0 0-72 0,0 0 5 15,0 0-32 1,0 0 1-16,11 0 15 0,-8 0 4 16,-1 0 70-16,-2 0 9 15,2 0-44-15,-2 0 11 16,0 0-47-16,0 0-18 15,0 0 19-15,0 0-12 16,0 0-8-16,0 0 0 16,0 0 6-16,0 0-22 15,0 0 16-15,0 0-16 16,0 0 10-16,0 2-2 16,-4 3 8-16,1 3 0 15,-4 0 1-15,1 2 2 16,-1 0-3-16,1 2 0 0,-3-2-8 15,-1 2 9-15,2-2-1 16,1-2 0-16,1 1 6 16,0-5-22-16,2 2 15 15,0-3-21-15,2 0 21 16,0-1-20-16,0-2 21 16,-1 2 0-16,3-2 8 15,-2 0-14-15,2 0 6 16,0 0 0-16,0 0 15 15,0 0-8-15,0 0 23 16,0 0 28-16,0 0-39 16,0-7 7-16,5 0-20 15,-1-1-6-15,3-2 0 0,2 1 12 16,2-2-13 0,-2 0 1-16,4 2 0 0,-2-1-13 15,-2-1 14-15,4 4-1 16,-2-1 0-16,0 1 12 15,1 3-13-15,-4-1 1 16,-3 1 0-16,-1 3-3 16,-2-1 4-16,-2 2-1 15,2 0 0-15,-2 0-6 16,0 0-3-16,0 0-1 16,0 0-26-16,0 2 26 15,0 3-9-15,0 4 19 16,1 0-2-16,1 2 10 15,1 0-7-15,-1 1-1 16,0-1 0-16,2 2-10 16,-2-4 11-16,2 1-1 0,-3-3 0 15,1-1 16-15,0-4-23 16,-2 1 7-16,2-2 0 16,-2-1-2-16,0 0 17 15,0 0-15-15,0 0 4 16,0 0 8-16,0 0 8 15,0 0-18-15,0 0-1 16,0 0-2-16,4 0-7 16,0-1-60-16,0-4-176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6-15T09:36:37.5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7338 6700 160 0,'0'0'244'16,"0"0"-110"-16,0 0-96 15,0 0 8-15,0 0-32 16,0 0-14-16,0 0 0 15,0 0-3-15,0 2-3 16,0 0 5-16,0-2 2 16,0 3 1-16,0-1-2 15,0-1 0-15,0 1-5 16,0-1 5-16,0-1 0 16,2 0 6-16,-2 0-6 15,0 0 51-15,0 0 11 16,0 0-2-16,0 0 27 15,0 0-44-15,2 0-2 0,-2 0-22 16,0 0-9-16,3 0 0 16,-3-1-3-16,0-2 6 15,0 3 39-15,0-2-36 16,0-1 12-16,0 1 8 16,0 0-20-16,0 2 30 15,0-2-17-15,0-1-7 16,0 3-1-16,0-2-13 15,0 0-8-15,-5 2 0 16,3-2 1-16,-2 0-5 16,-2 2 4-16,-4 0 0 15,-1 0-15-15,-4 0 18 16,-3 0-3-16,0 4 0 16,-2 3 0-16,2-1-8 0,1 3 8 15,-1 0 0-15,0 1-7 16,3-1 14-16,-3 2-7 15,2 0 0-15,-1 0 1 16,1 1-10-16,-2 1 9 16,3-1 0-16,-3 1-1 15,1 0 10-15,0 1-9 16,0 0 0-16,1-1 0 16,-1 1-7-16,1-1 7 15,-2 0 0-15,5 1-1 16,0 0-9-16,-1-1 9 15,3 2-8-15,-1 0-5 16,2 2 7-16,-1-1-12 0,3 0 19 16,-2 0-2-1,3-3 2-15,-1 3 0 0,2-1 0 16,-2-1 0-16,4 0-9 16,-1 2 9-16,3-3 0 15,-2 3 0-15,4 2 4 16,0-1-4-16,0 2 0 15,0 4 0-15,4-1-5 16,3 0 5-16,5-1 0 16,0 0 0-16,-1-3 3 15,3-3-9-15,-1-2 6 16,5 1 0-16,2 0-6 16,4-3 15-16,3 0-8 0,-2-2-1 15,-4 2 5-15,1-4-14 16,-3 2 9-16,-2-2 0 15,1 0-15-15,0-2 15 16,1 1 0-16,2-2 0 16,-3-1 4-16,1 1-12 15,-2-1 8-15,2 1 0 16,-4-3-9-16,1 2 15 16,-3 0-6-16,1-3 0 15,-3 2 7-15,2-2-7 16,2 2 0-16,-2 0 0 15,3-1-12-15,0 1 20 16,1 2-8-16,6-1 0 16,10 2 0-16,1 1 6 15,6 1 29-15,1 2-24 0,-10-5-1 16,-2 2-10-16,-4-3 0 16,-5-3-14-16,-1 0 14 15,0 0-6-15,-1 0 7 16,0 0-1-16,1-4 23 15,-1-1-9-15,2-1 22 16,2-2-21-16,0 0-9 16,2-1 8-16,1 2-14 15,2 0 0-15,-4-1 1 16,0 3 15-16,0 0-15 0,-3-2-1 16,-2 2 0-1,-1 1 0-15,0-2 0 0,2 1 0 16,-2-2 0-16,1-2 13 15,3 2-19-15,-2-4 6 16,1 2 0-16,-3-2-16 16,-1 0 16-16,-1 1 0 15,1-2 0-15,-3 2 11 16,1-3-8-16,-1 2-3 16,1-4 0-16,-1 2 6 15,-3-2 4-15,2-1-4 16,-3 0-6-16,-2-2 11 15,-1 2-12-15,1-2 1 16,0 0 0-16,-5 0 34 16,0 0-27-16,-2-3 18 0,0 3-5 15,0-2-13 1,0 2 6-16,0-1-13 0,-6 0 0 16,-1 1-3-16,0 3 5 15,-1-2-2-15,1 2 0 16,-2-1 10-16,-2 2-17 15,2 1 7-15,0 1 0 16,-4 1-12-16,1 0 21 16,-4-3-9-16,-1 1 0 15,-3-1 0-15,1-1-3 16,-2 1 3-16,1 1 0 16,3-1-8-16,-1 3 19 15,5 1-11-15,-3 2 0 16,3 1 1-16,1 0-8 15,-1 0 7-15,0 3 0 0,-3 0-6 16,1-1 9-16,-1 0-5 16,-1-1 2-16,1 4 0 15,-2-4-10-15,2 3 10 16,4 0 0-16,-2 1-7 16,5 0 18-16,-1-1-12 15,0 1 1-15,1 0 0 16,-1 0-11-16,-2-1 11 15,1 2 0-15,-3-2-1 16,3 1 4-16,1-1-10 0,-2 3 7 16,1-2 0-1,2 0-6-15,-2 0 6 0,3-1 0 16,1 3 0-16,0-2 2 16,-3 0-1-1,2 2-1-15,-1-2 0 0,1 0-8 16,-3-1 10-16,4-2-2 15,-2 4 0-15,-1-2 10 16,2-1-12-16,1 1 2 16,1 1 0-16,0 0-5 15,1-1 5-15,0 2 0 16,-1-1 0-16,1 2 7 16,-1-4-9-16,-1 4 2 15,0-1 0-15,-2 1-17 16,1-2 19-16,-4 2-2 0,3 0 0 15,1 0-9 1,1 0 0-16,-2 0 0 0,3 0-20 16,1 0 29-16,1 0-21 15,-1 0 21-15,1 0 0 16,1 0 1-16,1 0-7 16,1 0 6-16,1 0 0 15,-1 0-10-15,1 0 18 16,0 0-8-16,0 0 0 15,0 0 1-15,0 0-8 16,0 0 7-16,-1 0 0 16,1 0-2-16,0 0 12 15,-2 0-10-15,1 0 0 16,-1 0 0-16,1 0-9 16,-1 0 9-16,2 0 0 0,-2 0-1 15,2 0 11-15,0 0-10 16,0 0 0-16,0 0 0 15,0 0-6-15,0 0 15 16,0 0-9-16,0 0 6 16,0 0 10-16,0 2-17 15,0-2 1-15,0 0 0 16,0 0-7-16,0 0 7 16,0 0 0-16,0 0 0 15,0 0 12-15,0 0-9 16,0 0-3-16,0 0 0 15,0 0 1-15,0 0 0 16,0 0-1-16,0 0 0 16,0 0 12-16,0 0-13 0,0 0 1 15,0 0 0-15,0 0-10 16,0 0 10-16,0 0-22 16,0 1-34-16,-2 6-124 15,-5-2 28-15,1 0-246 16</inkml:trace>
  <inkml:trace contextRef="#ctx0" brushRef="#br0" timeOffset="2605.99">8991 2874 360 0,'0'0'193'0,"0"0"-41"0,0 0-109 16,0 0 25-16,0 0-23 15,0 0-14-15,0 0 4 16,-8-17-35-16,6 15 2 16,-1 0 34-16,-3-1-6 15,-4 0 32-15,0-2-29 16,-3-2-20-16,-5 2 35 15,1-3-22-15,-2 1 0 16,-1 0-10-16,1 0 0 16,0 3-14-16,4 0-2 0,-2 1 0 15,5 2-13-15,-2 1 13 16,4 0 0-16,-1 0 0 16,-3 0 4-16,1 0-5 15,-4 5 1-15,-1 0 0 16,0 2-9-16,-4-1 9 15,2 1 0-15,-3-2 0 16,1 1 10-16,3 3-13 16,-1-1 3-16,4 1-10 15,0 2-3-15,-2 2 4 16,5 2 9-16,0 2 0 16,0 0-1-16,4 5-9 15,-2-2 10-15,1 3 0 16,2 1 4-16,-1 2-3 0,0 1 11 15,2 2 4-15,0-1-14 16,3 1 30-16,4 1-26 16,0-1-5-16,0-2 24 15,0 2-22-15,7 0 1 16,2-1-4-16,4 0 12 16,-2-1-8-16,5 0-4 15,-3 0 0-15,5-1-1 16,0-2 11-16,4 1-10 15,0-2 4-15,2-1 6 16,2-2-1-16,0-1-9 16,0-1 0-16,-3-3-1 15,-2 2 12-15,1-2-11 16,-1 1 0-16,1-2 1 0,2-1-4 16,3 0 3-16,0-1 0 15,2-2-12-15,0-1 24 16,0 0-22-16,0-1 10 15,1 0 0-15,-2-2-16 16,1 0 16-16,0-4 0 16,0 3-9-16,2-3 18 15,0-2-11-15,0 0 2 16,0 0 0-16,1 0-11 16,-3-7 11-16,0-4 0 15,-3 0-6-15,-2-1 22 16,0-3-15-16,-1-1-1 0,-2 0 1 15,-2-2 14-15,1 0-7 16,-3 0-5 0,1-1 5-16,-2 1 2 0,0-1 4 15,-1-2-14-15,1 1 2 16,-3 0 21-16,0-3-23 16,0 0 0-16,-1 0 16 15,-3-2-15-15,-4 0 37 16,0 0-23-16,-2 0-14 15,-1 0 44-15,-2 1-45 16,0 1 22-16,0 2-5 16,0 0-9-16,0 1 0 15,-2 0-8-15,-4 0 0 0,-1 0-26 16,-5 1 23-16,2 0 3 16,-2-2 0-16,-2 4 6 15,2-1-9-15,-4-1 3 16,3 3 0-16,0 0-7 15,1-1 17-15,1 4-10 16,3 0 0-16,-2 2 7 16,2 1-11-16,1 1 4 15,-1 2 0-15,-6-1-15 16,3 1 13-16,-5 1 2 16,-1-1 0-16,-1 0 0 15,0 1-11-15,0 1 11 16,0-1 0-16,1-1-8 15,-2 2 16-15,2 1-8 16,-3-2 0-16,0 0 0 0,0 4-8 16,-2-2 8-1,-1 0 0-15,0 1-2 0,-2 1 5 16,-3-1-3-16,-1 3 0 16,0 0-26-16,0 0 25 15,1 0-24-15,5 0 22 16,2 0-7-16,4 0-9 15,6 0 18-15,6 0-17 16,3 0-37-16,0 1 19 16,2-1-24-16,0 0 15 15,0 0 2-15,0 0-84 16,0 2 8-16,0 0-11 16,2 1-37-16,2 0-167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19E0B-7281-4E2D-A952-179D2949A30D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5E168-9D9D-4CFA-BC6D-855297C1D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6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27175" y="433388"/>
            <a:ext cx="1555750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AD141-171C-4003-8BAE-3B0BCF0D6B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75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5E168-9D9D-4CFA-BC6D-855297C1DF1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20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5E168-9D9D-4CFA-BC6D-855297C1DF1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89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5E168-9D9D-4CFA-BC6D-855297C1DF1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580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5E168-9D9D-4CFA-BC6D-855297C1DF1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166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5E168-9D9D-4CFA-BC6D-855297C1DF1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233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5E168-9D9D-4CFA-BC6D-855297C1DF1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807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5E168-9D9D-4CFA-BC6D-855297C1DF1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04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5E168-9D9D-4CFA-BC6D-855297C1DF1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786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5E168-9D9D-4CFA-BC6D-855297C1DF1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505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5E168-9D9D-4CFA-BC6D-855297C1DF1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85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27175" y="433388"/>
            <a:ext cx="1555750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7263A-FE21-475F-8623-DAFD58D0F7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401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5E168-9D9D-4CFA-BC6D-855297C1DF1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779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5E168-9D9D-4CFA-BC6D-855297C1DF1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32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5E168-9D9D-4CFA-BC6D-855297C1DF1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157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5E168-9D9D-4CFA-BC6D-855297C1DF1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121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5E168-9D9D-4CFA-BC6D-855297C1DF1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724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5E168-9D9D-4CFA-BC6D-855297C1DF1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318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5E168-9D9D-4CFA-BC6D-855297C1DF1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052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27175" y="433388"/>
            <a:ext cx="1555750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7263A-FE21-475F-8623-DAFD58D0F71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22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27175" y="433388"/>
            <a:ext cx="1555750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7263A-FE21-475F-8623-DAFD58D0F7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37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5E168-9D9D-4CFA-BC6D-855297C1DF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59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5E168-9D9D-4CFA-BC6D-855297C1DF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61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5E168-9D9D-4CFA-BC6D-855297C1DF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58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5E168-9D9D-4CFA-BC6D-855297C1DF1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08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5E168-9D9D-4CFA-BC6D-855297C1DF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0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5E168-9D9D-4CFA-BC6D-855297C1DF1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69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30993" y="71246"/>
            <a:ext cx="1152876" cy="3770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2230" y="1938021"/>
            <a:ext cx="3230404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6029" y="-55770"/>
            <a:ext cx="3182806" cy="377476"/>
          </a:xfrm>
        </p:spPr>
        <p:txBody>
          <a:bodyPr lIns="0" tIns="0" rIns="0" bIns="0"/>
          <a:lstStyle>
            <a:lvl1pPr>
              <a:defRPr sz="2453" b="0" i="0">
                <a:solidFill>
                  <a:srgbClr val="006EB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37545" y="557084"/>
            <a:ext cx="1992145" cy="215765"/>
          </a:xfrm>
        </p:spPr>
        <p:txBody>
          <a:bodyPr lIns="0" tIns="0" rIns="0" bIns="0"/>
          <a:lstStyle>
            <a:lvl1pPr>
              <a:defRPr sz="1402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6029" y="-55770"/>
            <a:ext cx="3182806" cy="377476"/>
          </a:xfrm>
        </p:spPr>
        <p:txBody>
          <a:bodyPr lIns="0" tIns="0" rIns="0" bIns="0"/>
          <a:lstStyle>
            <a:lvl1pPr>
              <a:defRPr sz="2453" b="0" i="0">
                <a:solidFill>
                  <a:srgbClr val="006EB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0821" y="866928"/>
            <a:ext cx="1362845" cy="2619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2" b="0" i="0">
                <a:solidFill>
                  <a:schemeClr val="tx1"/>
                </a:solidFill>
                <a:latin typeface="LM Sans 17"/>
                <a:cs typeface="LM Sans 17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6654" y="795973"/>
            <a:ext cx="2007465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89719" y="156133"/>
            <a:ext cx="4033873" cy="386080"/>
          </a:xfrm>
          <a:custGeom>
            <a:avLst/>
            <a:gdLst/>
            <a:ahLst/>
            <a:cxnLst/>
            <a:rect l="l" t="t" r="r" b="b"/>
            <a:pathLst>
              <a:path w="4029710" h="386080">
                <a:moveTo>
                  <a:pt x="0" y="385927"/>
                </a:moveTo>
                <a:lnTo>
                  <a:pt x="4029151" y="385927"/>
                </a:lnTo>
                <a:lnTo>
                  <a:pt x="4029151" y="0"/>
                </a:lnTo>
                <a:lnTo>
                  <a:pt x="0" y="0"/>
                </a:lnTo>
                <a:lnTo>
                  <a:pt x="0" y="385927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6029" y="-55770"/>
            <a:ext cx="3182806" cy="377476"/>
          </a:xfrm>
        </p:spPr>
        <p:txBody>
          <a:bodyPr lIns="0" tIns="0" rIns="0" bIns="0"/>
          <a:lstStyle>
            <a:lvl1pPr>
              <a:defRPr sz="2453" b="0" i="0">
                <a:solidFill>
                  <a:srgbClr val="006EB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67298" y="355538"/>
            <a:ext cx="94713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6029" y="-55770"/>
            <a:ext cx="3182806" cy="3770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rgbClr val="006EB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37545" y="557083"/>
            <a:ext cx="1992145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9054" y="3218499"/>
            <a:ext cx="147675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744" y="3218499"/>
            <a:ext cx="106141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22702" y="3218499"/>
            <a:ext cx="106141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669">
        <a:defRPr>
          <a:latin typeface="+mn-lt"/>
          <a:ea typeface="+mn-ea"/>
          <a:cs typeface="+mn-cs"/>
        </a:defRPr>
      </a:lvl2pPr>
      <a:lvl3pPr marL="915338">
        <a:defRPr>
          <a:latin typeface="+mn-lt"/>
          <a:ea typeface="+mn-ea"/>
          <a:cs typeface="+mn-cs"/>
        </a:defRPr>
      </a:lvl3pPr>
      <a:lvl4pPr marL="1373006">
        <a:defRPr>
          <a:latin typeface="+mn-lt"/>
          <a:ea typeface="+mn-ea"/>
          <a:cs typeface="+mn-cs"/>
        </a:defRPr>
      </a:lvl4pPr>
      <a:lvl5pPr marL="1830674">
        <a:defRPr>
          <a:latin typeface="+mn-lt"/>
          <a:ea typeface="+mn-ea"/>
          <a:cs typeface="+mn-cs"/>
        </a:defRPr>
      </a:lvl5pPr>
      <a:lvl6pPr marL="2288343">
        <a:defRPr>
          <a:latin typeface="+mn-lt"/>
          <a:ea typeface="+mn-ea"/>
          <a:cs typeface="+mn-cs"/>
        </a:defRPr>
      </a:lvl6pPr>
      <a:lvl7pPr marL="2746012">
        <a:defRPr>
          <a:latin typeface="+mn-lt"/>
          <a:ea typeface="+mn-ea"/>
          <a:cs typeface="+mn-cs"/>
        </a:defRPr>
      </a:lvl7pPr>
      <a:lvl8pPr marL="3203681">
        <a:defRPr>
          <a:latin typeface="+mn-lt"/>
          <a:ea typeface="+mn-ea"/>
          <a:cs typeface="+mn-cs"/>
        </a:defRPr>
      </a:lvl8pPr>
      <a:lvl9pPr marL="366134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669">
        <a:defRPr>
          <a:latin typeface="+mn-lt"/>
          <a:ea typeface="+mn-ea"/>
          <a:cs typeface="+mn-cs"/>
        </a:defRPr>
      </a:lvl2pPr>
      <a:lvl3pPr marL="915338">
        <a:defRPr>
          <a:latin typeface="+mn-lt"/>
          <a:ea typeface="+mn-ea"/>
          <a:cs typeface="+mn-cs"/>
        </a:defRPr>
      </a:lvl3pPr>
      <a:lvl4pPr marL="1373006">
        <a:defRPr>
          <a:latin typeface="+mn-lt"/>
          <a:ea typeface="+mn-ea"/>
          <a:cs typeface="+mn-cs"/>
        </a:defRPr>
      </a:lvl4pPr>
      <a:lvl5pPr marL="1830674">
        <a:defRPr>
          <a:latin typeface="+mn-lt"/>
          <a:ea typeface="+mn-ea"/>
          <a:cs typeface="+mn-cs"/>
        </a:defRPr>
      </a:lvl5pPr>
      <a:lvl6pPr marL="2288343">
        <a:defRPr>
          <a:latin typeface="+mn-lt"/>
          <a:ea typeface="+mn-ea"/>
          <a:cs typeface="+mn-cs"/>
        </a:defRPr>
      </a:lvl6pPr>
      <a:lvl7pPr marL="2746012">
        <a:defRPr>
          <a:latin typeface="+mn-lt"/>
          <a:ea typeface="+mn-ea"/>
          <a:cs typeface="+mn-cs"/>
        </a:defRPr>
      </a:lvl7pPr>
      <a:lvl8pPr marL="3203681">
        <a:defRPr>
          <a:latin typeface="+mn-lt"/>
          <a:ea typeface="+mn-ea"/>
          <a:cs typeface="+mn-cs"/>
        </a:defRPr>
      </a:lvl8pPr>
      <a:lvl9pPr marL="366134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emf"/><Relationship Id="rId4" Type="http://schemas.openxmlformats.org/officeDocument/2006/relationships/customXml" Target="../ink/ink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3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notesSlide" Target="../notesSlides/notesSlide27.xml"/><Relationship Id="rId7" Type="http://schemas.openxmlformats.org/officeDocument/2006/relationships/diagramColors" Target="../diagrams/colors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Saif Hassan\Desktop\SIBA_Logo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1" b="14905"/>
          <a:stretch/>
        </p:blipFill>
        <p:spPr bwMode="auto">
          <a:xfrm>
            <a:off x="2060548" y="2340605"/>
            <a:ext cx="492138" cy="356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30969" y="206325"/>
            <a:ext cx="4576095" cy="779711"/>
          </a:xfrm>
          <a:prstGeom prst="rect">
            <a:avLst/>
          </a:prstGeom>
        </p:spPr>
        <p:txBody>
          <a:bodyPr vert="horz" wrap="square" lIns="0" tIns="9535" rIns="0" bIns="0" rtlCol="0" anchor="ctr">
            <a:spAutoFit/>
          </a:bodyPr>
          <a:lstStyle/>
          <a:p>
            <a:pPr marL="1362836" marR="5085" indent="-1350758" algn="ctr">
              <a:lnSpc>
                <a:spcPct val="101699"/>
              </a:lnSpc>
              <a:spcBef>
                <a:spcPts val="75"/>
              </a:spcBef>
            </a:pPr>
            <a:r>
              <a:rPr b="1" spc="-15" dirty="0">
                <a:latin typeface="Arial"/>
                <a:cs typeface="Arial"/>
              </a:rPr>
              <a:t>Basic </a:t>
            </a:r>
            <a:r>
              <a:rPr b="1" spc="165" dirty="0">
                <a:latin typeface="Arial"/>
                <a:cs typeface="Arial"/>
              </a:rPr>
              <a:t>Data </a:t>
            </a:r>
            <a:r>
              <a:rPr b="1" spc="15" dirty="0">
                <a:latin typeface="Arial"/>
                <a:cs typeface="Arial"/>
              </a:rPr>
              <a:t>Structures:</a:t>
            </a:r>
            <a:r>
              <a:rPr lang="en-US" spc="15" dirty="0"/>
              <a:t> </a:t>
            </a:r>
            <a:r>
              <a:rPr lang="en-US" b="1" spc="-15" dirty="0">
                <a:latin typeface="Arial"/>
                <a:cs typeface="Arial"/>
              </a:rPr>
              <a:t>Complete Binary Tree</a:t>
            </a:r>
            <a:endParaRPr b="1" spc="-15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4099" y="1279384"/>
            <a:ext cx="2685011" cy="89314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algn="ctr">
              <a:spcBef>
                <a:spcPts val="120"/>
              </a:spcBef>
            </a:pPr>
            <a:r>
              <a:rPr lang="en-US" sz="1702" dirty="0">
                <a:latin typeface="LM Sans 17"/>
                <a:cs typeface="LM Sans 17"/>
              </a:rPr>
              <a:t>Saif Hassan</a:t>
            </a:r>
            <a:endParaRPr sz="1702" dirty="0">
              <a:latin typeface="LM Sans 17"/>
              <a:cs typeface="LM Sans 17"/>
            </a:endParaRPr>
          </a:p>
          <a:p>
            <a:pPr marL="12713" marR="5085" algn="ctr">
              <a:spcBef>
                <a:spcPts val="1196"/>
              </a:spcBef>
            </a:pPr>
            <a:r>
              <a:rPr sz="1001" spc="-10" dirty="0">
                <a:latin typeface="LM Sans 10"/>
                <a:cs typeface="LM Sans 10"/>
              </a:rPr>
              <a:t>Department </a:t>
            </a:r>
            <a:r>
              <a:rPr sz="1001" spc="-5" dirty="0">
                <a:latin typeface="LM Sans 10"/>
                <a:cs typeface="LM Sans 10"/>
              </a:rPr>
              <a:t>of </a:t>
            </a:r>
            <a:r>
              <a:rPr sz="1001" spc="-10" dirty="0">
                <a:latin typeface="LM Sans 10"/>
                <a:cs typeface="LM Sans 10"/>
              </a:rPr>
              <a:t>Computer </a:t>
            </a:r>
            <a:r>
              <a:rPr sz="1001" spc="-5" dirty="0">
                <a:latin typeface="LM Sans 10"/>
                <a:cs typeface="LM Sans 10"/>
              </a:rPr>
              <a:t>Science</a:t>
            </a:r>
            <a:endParaRPr lang="en-US" sz="1001" spc="-5" dirty="0">
              <a:latin typeface="LM Sans 10"/>
              <a:cs typeface="LM Sans 10"/>
            </a:endParaRPr>
          </a:p>
          <a:p>
            <a:pPr marL="12713" marR="5085" algn="ctr">
              <a:spcBef>
                <a:spcPts val="1196"/>
              </a:spcBef>
            </a:pPr>
            <a:r>
              <a:rPr lang="en-US" sz="1001" spc="-5" dirty="0" err="1">
                <a:latin typeface="LM Sans 10"/>
                <a:cs typeface="LM Sans 10"/>
              </a:rPr>
              <a:t>Sukkur</a:t>
            </a:r>
            <a:r>
              <a:rPr lang="en-US" sz="1001" spc="-5" dirty="0">
                <a:latin typeface="LM Sans 10"/>
                <a:cs typeface="LM Sans 10"/>
              </a:rPr>
              <a:t> IBA University</a:t>
            </a:r>
            <a:endParaRPr sz="1001" dirty="0">
              <a:latin typeface="LM Sans 10"/>
              <a:cs typeface="LM Sans 1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4013" y="2720588"/>
            <a:ext cx="3405209" cy="580962"/>
          </a:xfrm>
          <a:prstGeom prst="rect">
            <a:avLst/>
          </a:prstGeom>
        </p:spPr>
        <p:txBody>
          <a:bodyPr vert="horz" wrap="square" lIns="0" tIns="31148" rIns="0" bIns="0" rtlCol="0">
            <a:spAutoFit/>
          </a:bodyPr>
          <a:lstStyle/>
          <a:p>
            <a:pPr algn="ctr">
              <a:spcBef>
                <a:spcPts val="245"/>
              </a:spcBef>
            </a:pPr>
            <a:r>
              <a:rPr sz="1702" b="1" spc="90" dirty="0">
                <a:solidFill>
                  <a:srgbClr val="006EB8"/>
                </a:solidFill>
                <a:latin typeface="Arial"/>
                <a:cs typeface="Arial"/>
              </a:rPr>
              <a:t>Data</a:t>
            </a:r>
            <a:r>
              <a:rPr sz="1702" b="1" spc="180" dirty="0">
                <a:solidFill>
                  <a:srgbClr val="006EB8"/>
                </a:solidFill>
                <a:latin typeface="Arial"/>
                <a:cs typeface="Arial"/>
              </a:rPr>
              <a:t> </a:t>
            </a:r>
            <a:r>
              <a:rPr sz="1702" b="1" spc="-5" dirty="0">
                <a:solidFill>
                  <a:srgbClr val="006EB8"/>
                </a:solidFill>
                <a:latin typeface="Arial"/>
                <a:cs typeface="Arial"/>
              </a:rPr>
              <a:t>Structures</a:t>
            </a:r>
            <a:endParaRPr sz="1702" dirty="0">
              <a:latin typeface="Arial"/>
              <a:cs typeface="Arial"/>
            </a:endParaRPr>
          </a:p>
          <a:p>
            <a:pPr algn="ctr">
              <a:spcBef>
                <a:spcPts val="155"/>
              </a:spcBef>
            </a:pPr>
            <a:r>
              <a:rPr sz="1702" b="1" spc="90" dirty="0">
                <a:solidFill>
                  <a:srgbClr val="006EB8"/>
                </a:solidFill>
                <a:latin typeface="Arial"/>
                <a:cs typeface="Arial"/>
              </a:rPr>
              <a:t>Data </a:t>
            </a:r>
            <a:r>
              <a:rPr sz="1702" b="1" spc="-5" dirty="0">
                <a:solidFill>
                  <a:srgbClr val="006EB8"/>
                </a:solidFill>
                <a:latin typeface="Arial"/>
                <a:cs typeface="Arial"/>
              </a:rPr>
              <a:t>Structures and</a:t>
            </a:r>
            <a:r>
              <a:rPr sz="1702" b="1" spc="-30" dirty="0">
                <a:solidFill>
                  <a:srgbClr val="006EB8"/>
                </a:solidFill>
                <a:latin typeface="Arial"/>
                <a:cs typeface="Arial"/>
              </a:rPr>
              <a:t> </a:t>
            </a:r>
            <a:r>
              <a:rPr sz="1702" b="1" dirty="0">
                <a:solidFill>
                  <a:srgbClr val="006EB8"/>
                </a:solidFill>
                <a:latin typeface="Arial"/>
                <a:cs typeface="Arial"/>
              </a:rPr>
              <a:t>Algorithms</a:t>
            </a:r>
            <a:endParaRPr sz="1702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1057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89719" y="540834"/>
            <a:ext cx="4033873" cy="2726964"/>
            <a:chOff x="289420" y="542061"/>
            <a:chExt cx="4029710" cy="2724150"/>
          </a:xfrm>
        </p:grpSpPr>
        <p:sp>
          <p:nvSpPr>
            <p:cNvPr id="4" name="object 4"/>
            <p:cNvSpPr/>
            <p:nvPr/>
          </p:nvSpPr>
          <p:spPr>
            <a:xfrm>
              <a:off x="289420" y="542061"/>
              <a:ext cx="4029710" cy="2724150"/>
            </a:xfrm>
            <a:custGeom>
              <a:avLst/>
              <a:gdLst/>
              <a:ahLst/>
              <a:cxnLst/>
              <a:rect l="l" t="t" r="r" b="b"/>
              <a:pathLst>
                <a:path w="4029710" h="2724150">
                  <a:moveTo>
                    <a:pt x="4029151" y="0"/>
                  </a:moveTo>
                  <a:lnTo>
                    <a:pt x="0" y="0"/>
                  </a:lnTo>
                  <a:lnTo>
                    <a:pt x="0" y="2724023"/>
                  </a:lnTo>
                  <a:lnTo>
                    <a:pt x="4029151" y="2724023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5" name="object 5"/>
            <p:cNvSpPr/>
            <p:nvPr/>
          </p:nvSpPr>
          <p:spPr>
            <a:xfrm>
              <a:off x="1404011" y="795083"/>
              <a:ext cx="1800225" cy="1296035"/>
            </a:xfrm>
            <a:custGeom>
              <a:avLst/>
              <a:gdLst/>
              <a:ahLst/>
              <a:cxnLst/>
              <a:rect l="l" t="t" r="r" b="b"/>
              <a:pathLst>
                <a:path w="1800225" h="1296035">
                  <a:moveTo>
                    <a:pt x="1080006" y="180009"/>
                  </a:moveTo>
                  <a:lnTo>
                    <a:pt x="1073577" y="132156"/>
                  </a:lnTo>
                  <a:lnTo>
                    <a:pt x="1055433" y="89155"/>
                  </a:lnTo>
                  <a:lnTo>
                    <a:pt x="1027289" y="52724"/>
                  </a:lnTo>
                  <a:lnTo>
                    <a:pt x="990860" y="24576"/>
                  </a:lnTo>
                  <a:lnTo>
                    <a:pt x="947862" y="6430"/>
                  </a:lnTo>
                  <a:lnTo>
                    <a:pt x="900009" y="0"/>
                  </a:lnTo>
                  <a:lnTo>
                    <a:pt x="852157" y="6430"/>
                  </a:lnTo>
                  <a:lnTo>
                    <a:pt x="809159" y="24576"/>
                  </a:lnTo>
                  <a:lnTo>
                    <a:pt x="772730" y="52724"/>
                  </a:lnTo>
                  <a:lnTo>
                    <a:pt x="744586" y="89155"/>
                  </a:lnTo>
                  <a:lnTo>
                    <a:pt x="726441" y="132156"/>
                  </a:lnTo>
                  <a:lnTo>
                    <a:pt x="720012" y="180009"/>
                  </a:lnTo>
                  <a:lnTo>
                    <a:pt x="726441" y="227857"/>
                  </a:lnTo>
                  <a:lnTo>
                    <a:pt x="744586" y="270854"/>
                  </a:lnTo>
                  <a:lnTo>
                    <a:pt x="772730" y="307284"/>
                  </a:lnTo>
                  <a:lnTo>
                    <a:pt x="809159" y="335430"/>
                  </a:lnTo>
                  <a:lnTo>
                    <a:pt x="852157" y="353576"/>
                  </a:lnTo>
                  <a:lnTo>
                    <a:pt x="900009" y="360006"/>
                  </a:lnTo>
                  <a:lnTo>
                    <a:pt x="947862" y="353576"/>
                  </a:lnTo>
                  <a:lnTo>
                    <a:pt x="990860" y="335430"/>
                  </a:lnTo>
                  <a:lnTo>
                    <a:pt x="1027289" y="307284"/>
                  </a:lnTo>
                  <a:lnTo>
                    <a:pt x="1055433" y="270854"/>
                  </a:lnTo>
                  <a:lnTo>
                    <a:pt x="1073577" y="227857"/>
                  </a:lnTo>
                  <a:lnTo>
                    <a:pt x="1080006" y="180009"/>
                  </a:lnTo>
                  <a:close/>
                </a:path>
                <a:path w="1800225" h="1296035">
                  <a:moveTo>
                    <a:pt x="612011" y="648004"/>
                  </a:moveTo>
                  <a:lnTo>
                    <a:pt x="605581" y="600156"/>
                  </a:lnTo>
                  <a:lnTo>
                    <a:pt x="587434" y="557159"/>
                  </a:lnTo>
                  <a:lnTo>
                    <a:pt x="559287" y="520730"/>
                  </a:lnTo>
                  <a:lnTo>
                    <a:pt x="522855" y="492584"/>
                  </a:lnTo>
                  <a:lnTo>
                    <a:pt x="479855" y="474437"/>
                  </a:lnTo>
                  <a:lnTo>
                    <a:pt x="432001" y="468007"/>
                  </a:lnTo>
                  <a:lnTo>
                    <a:pt x="384150" y="474437"/>
                  </a:lnTo>
                  <a:lnTo>
                    <a:pt x="341152" y="492584"/>
                  </a:lnTo>
                  <a:lnTo>
                    <a:pt x="304722" y="520730"/>
                  </a:lnTo>
                  <a:lnTo>
                    <a:pt x="276577" y="557159"/>
                  </a:lnTo>
                  <a:lnTo>
                    <a:pt x="258432" y="600156"/>
                  </a:lnTo>
                  <a:lnTo>
                    <a:pt x="252002" y="648004"/>
                  </a:lnTo>
                  <a:lnTo>
                    <a:pt x="258432" y="695858"/>
                  </a:lnTo>
                  <a:lnTo>
                    <a:pt x="276577" y="738858"/>
                  </a:lnTo>
                  <a:lnTo>
                    <a:pt x="304722" y="775290"/>
                  </a:lnTo>
                  <a:lnTo>
                    <a:pt x="341152" y="803437"/>
                  </a:lnTo>
                  <a:lnTo>
                    <a:pt x="384150" y="821584"/>
                  </a:lnTo>
                  <a:lnTo>
                    <a:pt x="432001" y="828014"/>
                  </a:lnTo>
                  <a:lnTo>
                    <a:pt x="479855" y="821584"/>
                  </a:lnTo>
                  <a:lnTo>
                    <a:pt x="522855" y="803437"/>
                  </a:lnTo>
                  <a:lnTo>
                    <a:pt x="559287" y="775290"/>
                  </a:lnTo>
                  <a:lnTo>
                    <a:pt x="587434" y="738858"/>
                  </a:lnTo>
                  <a:lnTo>
                    <a:pt x="605581" y="695858"/>
                  </a:lnTo>
                  <a:lnTo>
                    <a:pt x="612011" y="648004"/>
                  </a:lnTo>
                  <a:close/>
                </a:path>
                <a:path w="1800225" h="1296035">
                  <a:moveTo>
                    <a:pt x="765707" y="314312"/>
                  </a:moveTo>
                  <a:lnTo>
                    <a:pt x="565656" y="514362"/>
                  </a:lnTo>
                </a:path>
                <a:path w="1800225" h="1296035">
                  <a:moveTo>
                    <a:pt x="360004" y="1116016"/>
                  </a:moveTo>
                  <a:lnTo>
                    <a:pt x="353574" y="1068163"/>
                  </a:lnTo>
                  <a:lnTo>
                    <a:pt x="335428" y="1025164"/>
                  </a:lnTo>
                  <a:lnTo>
                    <a:pt x="307283" y="988734"/>
                  </a:lnTo>
                  <a:lnTo>
                    <a:pt x="270852" y="960589"/>
                  </a:lnTo>
                  <a:lnTo>
                    <a:pt x="227854" y="942443"/>
                  </a:lnTo>
                  <a:lnTo>
                    <a:pt x="180002" y="936014"/>
                  </a:lnTo>
                  <a:lnTo>
                    <a:pt x="132149" y="942443"/>
                  </a:lnTo>
                  <a:lnTo>
                    <a:pt x="89150" y="960589"/>
                  </a:lnTo>
                  <a:lnTo>
                    <a:pt x="52720" y="988734"/>
                  </a:lnTo>
                  <a:lnTo>
                    <a:pt x="24575" y="1025164"/>
                  </a:lnTo>
                  <a:lnTo>
                    <a:pt x="6429" y="1068163"/>
                  </a:lnTo>
                  <a:lnTo>
                    <a:pt x="0" y="1116016"/>
                  </a:lnTo>
                  <a:lnTo>
                    <a:pt x="6429" y="1163868"/>
                  </a:lnTo>
                  <a:lnTo>
                    <a:pt x="24575" y="1206867"/>
                  </a:lnTo>
                  <a:lnTo>
                    <a:pt x="52720" y="1243297"/>
                  </a:lnTo>
                  <a:lnTo>
                    <a:pt x="89150" y="1271443"/>
                  </a:lnTo>
                  <a:lnTo>
                    <a:pt x="132149" y="1289588"/>
                  </a:lnTo>
                  <a:lnTo>
                    <a:pt x="180002" y="1296018"/>
                  </a:lnTo>
                  <a:lnTo>
                    <a:pt x="227854" y="1289588"/>
                  </a:lnTo>
                  <a:lnTo>
                    <a:pt x="270852" y="1271443"/>
                  </a:lnTo>
                  <a:lnTo>
                    <a:pt x="307283" y="1243297"/>
                  </a:lnTo>
                  <a:lnTo>
                    <a:pt x="335428" y="1206867"/>
                  </a:lnTo>
                  <a:lnTo>
                    <a:pt x="353574" y="1163868"/>
                  </a:lnTo>
                  <a:lnTo>
                    <a:pt x="360004" y="1116016"/>
                  </a:lnTo>
                  <a:close/>
                </a:path>
                <a:path w="1800225" h="1296035">
                  <a:moveTo>
                    <a:pt x="342085" y="815009"/>
                  </a:moveTo>
                  <a:lnTo>
                    <a:pt x="269928" y="949018"/>
                  </a:lnTo>
                </a:path>
                <a:path w="1800225" h="1296035">
                  <a:moveTo>
                    <a:pt x="1548014" y="648004"/>
                  </a:moveTo>
                  <a:lnTo>
                    <a:pt x="1541585" y="600156"/>
                  </a:lnTo>
                  <a:lnTo>
                    <a:pt x="1523440" y="557159"/>
                  </a:lnTo>
                  <a:lnTo>
                    <a:pt x="1495296" y="520730"/>
                  </a:lnTo>
                  <a:lnTo>
                    <a:pt x="1458867" y="492584"/>
                  </a:lnTo>
                  <a:lnTo>
                    <a:pt x="1415869" y="474437"/>
                  </a:lnTo>
                  <a:lnTo>
                    <a:pt x="1368017" y="468007"/>
                  </a:lnTo>
                  <a:lnTo>
                    <a:pt x="1320164" y="474437"/>
                  </a:lnTo>
                  <a:lnTo>
                    <a:pt x="1277166" y="492584"/>
                  </a:lnTo>
                  <a:lnTo>
                    <a:pt x="1240737" y="520730"/>
                  </a:lnTo>
                  <a:lnTo>
                    <a:pt x="1212593" y="557159"/>
                  </a:lnTo>
                  <a:lnTo>
                    <a:pt x="1194449" y="600156"/>
                  </a:lnTo>
                  <a:lnTo>
                    <a:pt x="1188020" y="648004"/>
                  </a:lnTo>
                  <a:lnTo>
                    <a:pt x="1194449" y="695858"/>
                  </a:lnTo>
                  <a:lnTo>
                    <a:pt x="1212593" y="738858"/>
                  </a:lnTo>
                  <a:lnTo>
                    <a:pt x="1240737" y="775290"/>
                  </a:lnTo>
                  <a:lnTo>
                    <a:pt x="1277166" y="803437"/>
                  </a:lnTo>
                  <a:lnTo>
                    <a:pt x="1320164" y="821584"/>
                  </a:lnTo>
                  <a:lnTo>
                    <a:pt x="1368017" y="828014"/>
                  </a:lnTo>
                  <a:lnTo>
                    <a:pt x="1415869" y="821584"/>
                  </a:lnTo>
                  <a:lnTo>
                    <a:pt x="1458867" y="803437"/>
                  </a:lnTo>
                  <a:lnTo>
                    <a:pt x="1495296" y="775290"/>
                  </a:lnTo>
                  <a:lnTo>
                    <a:pt x="1523440" y="738858"/>
                  </a:lnTo>
                  <a:lnTo>
                    <a:pt x="1541585" y="695858"/>
                  </a:lnTo>
                  <a:lnTo>
                    <a:pt x="1548014" y="648004"/>
                  </a:lnTo>
                  <a:close/>
                </a:path>
                <a:path w="1800225" h="1296035">
                  <a:moveTo>
                    <a:pt x="1034324" y="314312"/>
                  </a:moveTo>
                  <a:lnTo>
                    <a:pt x="1234375" y="514350"/>
                  </a:lnTo>
                </a:path>
                <a:path w="1800225" h="1296035">
                  <a:moveTo>
                    <a:pt x="1296021" y="1116016"/>
                  </a:moveTo>
                  <a:lnTo>
                    <a:pt x="1289590" y="1068163"/>
                  </a:lnTo>
                  <a:lnTo>
                    <a:pt x="1271444" y="1025164"/>
                  </a:lnTo>
                  <a:lnTo>
                    <a:pt x="1243296" y="988734"/>
                  </a:lnTo>
                  <a:lnTo>
                    <a:pt x="1206865" y="960589"/>
                  </a:lnTo>
                  <a:lnTo>
                    <a:pt x="1163864" y="942443"/>
                  </a:lnTo>
                  <a:lnTo>
                    <a:pt x="1116011" y="936014"/>
                  </a:lnTo>
                  <a:lnTo>
                    <a:pt x="1068158" y="942443"/>
                  </a:lnTo>
                  <a:lnTo>
                    <a:pt x="1025160" y="960589"/>
                  </a:lnTo>
                  <a:lnTo>
                    <a:pt x="988731" y="988734"/>
                  </a:lnTo>
                  <a:lnTo>
                    <a:pt x="960587" y="1025164"/>
                  </a:lnTo>
                  <a:lnTo>
                    <a:pt x="942443" y="1068163"/>
                  </a:lnTo>
                  <a:lnTo>
                    <a:pt x="936014" y="1116016"/>
                  </a:lnTo>
                  <a:lnTo>
                    <a:pt x="942443" y="1163868"/>
                  </a:lnTo>
                  <a:lnTo>
                    <a:pt x="960587" y="1206867"/>
                  </a:lnTo>
                  <a:lnTo>
                    <a:pt x="988731" y="1243297"/>
                  </a:lnTo>
                  <a:lnTo>
                    <a:pt x="1025160" y="1271443"/>
                  </a:lnTo>
                  <a:lnTo>
                    <a:pt x="1068158" y="1289588"/>
                  </a:lnTo>
                  <a:lnTo>
                    <a:pt x="1116011" y="1296018"/>
                  </a:lnTo>
                  <a:lnTo>
                    <a:pt x="1163864" y="1289588"/>
                  </a:lnTo>
                  <a:lnTo>
                    <a:pt x="1206865" y="1271443"/>
                  </a:lnTo>
                  <a:lnTo>
                    <a:pt x="1243296" y="1243297"/>
                  </a:lnTo>
                  <a:lnTo>
                    <a:pt x="1271444" y="1206867"/>
                  </a:lnTo>
                  <a:lnTo>
                    <a:pt x="1289590" y="1163868"/>
                  </a:lnTo>
                  <a:lnTo>
                    <a:pt x="1296021" y="1116016"/>
                  </a:lnTo>
                  <a:close/>
                </a:path>
                <a:path w="1800225" h="1296035">
                  <a:moveTo>
                    <a:pt x="1278101" y="815009"/>
                  </a:moveTo>
                  <a:lnTo>
                    <a:pt x="1205939" y="949018"/>
                  </a:lnTo>
                </a:path>
                <a:path w="1800225" h="1296035">
                  <a:moveTo>
                    <a:pt x="1800020" y="1116016"/>
                  </a:moveTo>
                  <a:lnTo>
                    <a:pt x="1793591" y="1068163"/>
                  </a:lnTo>
                  <a:lnTo>
                    <a:pt x="1775446" y="1025164"/>
                  </a:lnTo>
                  <a:lnTo>
                    <a:pt x="1747302" y="988734"/>
                  </a:lnTo>
                  <a:lnTo>
                    <a:pt x="1710874" y="960589"/>
                  </a:lnTo>
                  <a:lnTo>
                    <a:pt x="1667875" y="942443"/>
                  </a:lnTo>
                  <a:lnTo>
                    <a:pt x="1620023" y="936014"/>
                  </a:lnTo>
                  <a:lnTo>
                    <a:pt x="1572170" y="942443"/>
                  </a:lnTo>
                  <a:lnTo>
                    <a:pt x="1529169" y="960589"/>
                  </a:lnTo>
                  <a:lnTo>
                    <a:pt x="1492737" y="988734"/>
                  </a:lnTo>
                  <a:lnTo>
                    <a:pt x="1464590" y="1025164"/>
                  </a:lnTo>
                  <a:lnTo>
                    <a:pt x="1446443" y="1068163"/>
                  </a:lnTo>
                  <a:lnTo>
                    <a:pt x="1440013" y="1116016"/>
                  </a:lnTo>
                  <a:lnTo>
                    <a:pt x="1446443" y="1163868"/>
                  </a:lnTo>
                  <a:lnTo>
                    <a:pt x="1464590" y="1206867"/>
                  </a:lnTo>
                  <a:lnTo>
                    <a:pt x="1492737" y="1243297"/>
                  </a:lnTo>
                  <a:lnTo>
                    <a:pt x="1529169" y="1271443"/>
                  </a:lnTo>
                  <a:lnTo>
                    <a:pt x="1572170" y="1289588"/>
                  </a:lnTo>
                  <a:lnTo>
                    <a:pt x="1620023" y="1296018"/>
                  </a:lnTo>
                  <a:lnTo>
                    <a:pt x="1667875" y="1289588"/>
                  </a:lnTo>
                  <a:lnTo>
                    <a:pt x="1710874" y="1271443"/>
                  </a:lnTo>
                  <a:lnTo>
                    <a:pt x="1747302" y="1243297"/>
                  </a:lnTo>
                  <a:lnTo>
                    <a:pt x="1775446" y="1206867"/>
                  </a:lnTo>
                  <a:lnTo>
                    <a:pt x="1793591" y="1163868"/>
                  </a:lnTo>
                  <a:lnTo>
                    <a:pt x="1800020" y="1116016"/>
                  </a:lnTo>
                  <a:close/>
                </a:path>
                <a:path w="1800225" h="1296035">
                  <a:moveTo>
                    <a:pt x="1457933" y="815009"/>
                  </a:moveTo>
                  <a:lnTo>
                    <a:pt x="1530094" y="949018"/>
                  </a:lnTo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  <p:sp>
        <p:nvSpPr>
          <p:cNvPr id="6" name="object 2"/>
          <p:cNvSpPr txBox="1">
            <a:spLocks/>
          </p:cNvSpPr>
          <p:nvPr/>
        </p:nvSpPr>
        <p:spPr>
          <a:xfrm>
            <a:off x="289719" y="171645"/>
            <a:ext cx="3922712" cy="330554"/>
          </a:xfrm>
          <a:prstGeom prst="rect">
            <a:avLst/>
          </a:prstGeom>
        </p:spPr>
        <p:txBody>
          <a:bodyPr vert="horz" wrap="square" lIns="0" tIns="14619" rIns="0" bIns="0" rtlCol="0">
            <a:spAutoFit/>
          </a:bodyPr>
          <a:lstStyle>
            <a:lvl1pPr>
              <a:defRPr sz="2453" b="0" i="0">
                <a:solidFill>
                  <a:srgbClr val="006EB8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13">
              <a:spcBef>
                <a:spcPts val="114"/>
              </a:spcBef>
            </a:pPr>
            <a:r>
              <a:rPr lang="en-US" sz="2052" kern="0" spc="-165" dirty="0">
                <a:solidFill>
                  <a:srgbClr val="007F00"/>
                </a:solidFill>
              </a:rPr>
              <a:t>Example: </a:t>
            </a:r>
            <a:r>
              <a:rPr lang="en-US" sz="2052" kern="0" spc="-191" dirty="0">
                <a:solidFill>
                  <a:srgbClr val="007F00"/>
                </a:solidFill>
              </a:rPr>
              <a:t>complete </a:t>
            </a:r>
            <a:r>
              <a:rPr lang="en-US" sz="2052" kern="0" spc="-155" dirty="0">
                <a:solidFill>
                  <a:srgbClr val="007F00"/>
                </a:solidFill>
              </a:rPr>
              <a:t>binary</a:t>
            </a:r>
            <a:r>
              <a:rPr lang="en-US" sz="2052" kern="0" spc="-275" dirty="0">
                <a:solidFill>
                  <a:srgbClr val="007F00"/>
                </a:solidFill>
              </a:rPr>
              <a:t> </a:t>
            </a:r>
            <a:r>
              <a:rPr lang="en-US" sz="2052" kern="0" spc="-204" dirty="0">
                <a:solidFill>
                  <a:srgbClr val="007F00"/>
                </a:solidFill>
              </a:rPr>
              <a:t>tree?</a:t>
            </a:r>
            <a:endParaRPr lang="en-US" sz="2052" kern="0" dirty="0"/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89719" y="540834"/>
            <a:ext cx="4033873" cy="2726964"/>
            <a:chOff x="289420" y="542061"/>
            <a:chExt cx="4029710" cy="2724150"/>
          </a:xfrm>
        </p:grpSpPr>
        <p:sp>
          <p:nvSpPr>
            <p:cNvPr id="4" name="object 4"/>
            <p:cNvSpPr/>
            <p:nvPr/>
          </p:nvSpPr>
          <p:spPr>
            <a:xfrm>
              <a:off x="289420" y="542061"/>
              <a:ext cx="4029710" cy="2724150"/>
            </a:xfrm>
            <a:custGeom>
              <a:avLst/>
              <a:gdLst/>
              <a:ahLst/>
              <a:cxnLst/>
              <a:rect l="l" t="t" r="r" b="b"/>
              <a:pathLst>
                <a:path w="4029710" h="2724150">
                  <a:moveTo>
                    <a:pt x="4029151" y="0"/>
                  </a:moveTo>
                  <a:lnTo>
                    <a:pt x="0" y="0"/>
                  </a:lnTo>
                  <a:lnTo>
                    <a:pt x="0" y="2724023"/>
                  </a:lnTo>
                  <a:lnTo>
                    <a:pt x="4029151" y="2724023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5" name="object 5"/>
            <p:cNvSpPr/>
            <p:nvPr/>
          </p:nvSpPr>
          <p:spPr>
            <a:xfrm>
              <a:off x="1188008" y="795083"/>
              <a:ext cx="2016125" cy="1764030"/>
            </a:xfrm>
            <a:custGeom>
              <a:avLst/>
              <a:gdLst/>
              <a:ahLst/>
              <a:cxnLst/>
              <a:rect l="l" t="t" r="r" b="b"/>
              <a:pathLst>
                <a:path w="2016125" h="1764030">
                  <a:moveTo>
                    <a:pt x="1296009" y="180009"/>
                  </a:moveTo>
                  <a:lnTo>
                    <a:pt x="1289580" y="132156"/>
                  </a:lnTo>
                  <a:lnTo>
                    <a:pt x="1271436" y="89155"/>
                  </a:lnTo>
                  <a:lnTo>
                    <a:pt x="1243291" y="52724"/>
                  </a:lnTo>
                  <a:lnTo>
                    <a:pt x="1206863" y="24576"/>
                  </a:lnTo>
                  <a:lnTo>
                    <a:pt x="1163864" y="6430"/>
                  </a:lnTo>
                  <a:lnTo>
                    <a:pt x="1116012" y="0"/>
                  </a:lnTo>
                  <a:lnTo>
                    <a:pt x="1068160" y="6430"/>
                  </a:lnTo>
                  <a:lnTo>
                    <a:pt x="1025161" y="24576"/>
                  </a:lnTo>
                  <a:lnTo>
                    <a:pt x="988733" y="52724"/>
                  </a:lnTo>
                  <a:lnTo>
                    <a:pt x="960588" y="89155"/>
                  </a:lnTo>
                  <a:lnTo>
                    <a:pt x="942444" y="132156"/>
                  </a:lnTo>
                  <a:lnTo>
                    <a:pt x="936015" y="180009"/>
                  </a:lnTo>
                  <a:lnTo>
                    <a:pt x="942444" y="227857"/>
                  </a:lnTo>
                  <a:lnTo>
                    <a:pt x="960588" y="270854"/>
                  </a:lnTo>
                  <a:lnTo>
                    <a:pt x="988733" y="307284"/>
                  </a:lnTo>
                  <a:lnTo>
                    <a:pt x="1025161" y="335430"/>
                  </a:lnTo>
                  <a:lnTo>
                    <a:pt x="1068160" y="353576"/>
                  </a:lnTo>
                  <a:lnTo>
                    <a:pt x="1116012" y="360006"/>
                  </a:lnTo>
                  <a:lnTo>
                    <a:pt x="1163864" y="353576"/>
                  </a:lnTo>
                  <a:lnTo>
                    <a:pt x="1206863" y="335430"/>
                  </a:lnTo>
                  <a:lnTo>
                    <a:pt x="1243291" y="307284"/>
                  </a:lnTo>
                  <a:lnTo>
                    <a:pt x="1271436" y="270854"/>
                  </a:lnTo>
                  <a:lnTo>
                    <a:pt x="1289580" y="227857"/>
                  </a:lnTo>
                  <a:lnTo>
                    <a:pt x="1296009" y="180009"/>
                  </a:lnTo>
                  <a:close/>
                </a:path>
                <a:path w="2016125" h="1764030">
                  <a:moveTo>
                    <a:pt x="828014" y="648004"/>
                  </a:moveTo>
                  <a:lnTo>
                    <a:pt x="821584" y="600156"/>
                  </a:lnTo>
                  <a:lnTo>
                    <a:pt x="803437" y="557159"/>
                  </a:lnTo>
                  <a:lnTo>
                    <a:pt x="775290" y="520730"/>
                  </a:lnTo>
                  <a:lnTo>
                    <a:pt x="738858" y="492584"/>
                  </a:lnTo>
                  <a:lnTo>
                    <a:pt x="695858" y="474437"/>
                  </a:lnTo>
                  <a:lnTo>
                    <a:pt x="648004" y="468007"/>
                  </a:lnTo>
                  <a:lnTo>
                    <a:pt x="600153" y="474437"/>
                  </a:lnTo>
                  <a:lnTo>
                    <a:pt x="557155" y="492584"/>
                  </a:lnTo>
                  <a:lnTo>
                    <a:pt x="520725" y="520730"/>
                  </a:lnTo>
                  <a:lnTo>
                    <a:pt x="492580" y="557159"/>
                  </a:lnTo>
                  <a:lnTo>
                    <a:pt x="474434" y="600156"/>
                  </a:lnTo>
                  <a:lnTo>
                    <a:pt x="468005" y="648004"/>
                  </a:lnTo>
                  <a:lnTo>
                    <a:pt x="474434" y="695858"/>
                  </a:lnTo>
                  <a:lnTo>
                    <a:pt x="492580" y="738858"/>
                  </a:lnTo>
                  <a:lnTo>
                    <a:pt x="520725" y="775290"/>
                  </a:lnTo>
                  <a:lnTo>
                    <a:pt x="557155" y="803437"/>
                  </a:lnTo>
                  <a:lnTo>
                    <a:pt x="600153" y="821584"/>
                  </a:lnTo>
                  <a:lnTo>
                    <a:pt x="648004" y="828014"/>
                  </a:lnTo>
                  <a:lnTo>
                    <a:pt x="695858" y="821584"/>
                  </a:lnTo>
                  <a:lnTo>
                    <a:pt x="738858" y="803437"/>
                  </a:lnTo>
                  <a:lnTo>
                    <a:pt x="775290" y="775290"/>
                  </a:lnTo>
                  <a:lnTo>
                    <a:pt x="803437" y="738858"/>
                  </a:lnTo>
                  <a:lnTo>
                    <a:pt x="821584" y="695858"/>
                  </a:lnTo>
                  <a:lnTo>
                    <a:pt x="828014" y="648004"/>
                  </a:lnTo>
                  <a:close/>
                </a:path>
                <a:path w="2016125" h="1764030">
                  <a:moveTo>
                    <a:pt x="981709" y="314312"/>
                  </a:moveTo>
                  <a:lnTo>
                    <a:pt x="781659" y="514362"/>
                  </a:lnTo>
                </a:path>
                <a:path w="2016125" h="1764030">
                  <a:moveTo>
                    <a:pt x="576007" y="1116016"/>
                  </a:moveTo>
                  <a:lnTo>
                    <a:pt x="569577" y="1068163"/>
                  </a:lnTo>
                  <a:lnTo>
                    <a:pt x="551431" y="1025164"/>
                  </a:lnTo>
                  <a:lnTo>
                    <a:pt x="523286" y="988734"/>
                  </a:lnTo>
                  <a:lnTo>
                    <a:pt x="486855" y="960589"/>
                  </a:lnTo>
                  <a:lnTo>
                    <a:pt x="443856" y="942443"/>
                  </a:lnTo>
                  <a:lnTo>
                    <a:pt x="396005" y="936014"/>
                  </a:lnTo>
                  <a:lnTo>
                    <a:pt x="348152" y="942443"/>
                  </a:lnTo>
                  <a:lnTo>
                    <a:pt x="305153" y="960589"/>
                  </a:lnTo>
                  <a:lnTo>
                    <a:pt x="268723" y="988734"/>
                  </a:lnTo>
                  <a:lnTo>
                    <a:pt x="240578" y="1025164"/>
                  </a:lnTo>
                  <a:lnTo>
                    <a:pt x="222432" y="1068163"/>
                  </a:lnTo>
                  <a:lnTo>
                    <a:pt x="216002" y="1116016"/>
                  </a:lnTo>
                  <a:lnTo>
                    <a:pt x="222432" y="1163868"/>
                  </a:lnTo>
                  <a:lnTo>
                    <a:pt x="240578" y="1206867"/>
                  </a:lnTo>
                  <a:lnTo>
                    <a:pt x="268723" y="1243297"/>
                  </a:lnTo>
                  <a:lnTo>
                    <a:pt x="305153" y="1271443"/>
                  </a:lnTo>
                  <a:lnTo>
                    <a:pt x="348152" y="1289588"/>
                  </a:lnTo>
                  <a:lnTo>
                    <a:pt x="396005" y="1296018"/>
                  </a:lnTo>
                  <a:lnTo>
                    <a:pt x="443856" y="1289588"/>
                  </a:lnTo>
                  <a:lnTo>
                    <a:pt x="486855" y="1271443"/>
                  </a:lnTo>
                  <a:lnTo>
                    <a:pt x="523286" y="1243297"/>
                  </a:lnTo>
                  <a:lnTo>
                    <a:pt x="551431" y="1206867"/>
                  </a:lnTo>
                  <a:lnTo>
                    <a:pt x="569577" y="1163868"/>
                  </a:lnTo>
                  <a:lnTo>
                    <a:pt x="576007" y="1116016"/>
                  </a:lnTo>
                  <a:close/>
                </a:path>
                <a:path w="2016125" h="1764030">
                  <a:moveTo>
                    <a:pt x="558088" y="815009"/>
                  </a:moveTo>
                  <a:lnTo>
                    <a:pt x="485931" y="949018"/>
                  </a:lnTo>
                </a:path>
                <a:path w="2016125" h="1764030">
                  <a:moveTo>
                    <a:pt x="360004" y="1584021"/>
                  </a:moveTo>
                  <a:lnTo>
                    <a:pt x="353574" y="1536169"/>
                  </a:lnTo>
                  <a:lnTo>
                    <a:pt x="335428" y="1493170"/>
                  </a:lnTo>
                  <a:lnTo>
                    <a:pt x="307283" y="1456740"/>
                  </a:lnTo>
                  <a:lnTo>
                    <a:pt x="270852" y="1428594"/>
                  </a:lnTo>
                  <a:lnTo>
                    <a:pt x="227854" y="1410449"/>
                  </a:lnTo>
                  <a:lnTo>
                    <a:pt x="180002" y="1404019"/>
                  </a:lnTo>
                  <a:lnTo>
                    <a:pt x="132149" y="1410449"/>
                  </a:lnTo>
                  <a:lnTo>
                    <a:pt x="89150" y="1428594"/>
                  </a:lnTo>
                  <a:lnTo>
                    <a:pt x="52720" y="1456740"/>
                  </a:lnTo>
                  <a:lnTo>
                    <a:pt x="24575" y="1493170"/>
                  </a:lnTo>
                  <a:lnTo>
                    <a:pt x="6429" y="1536169"/>
                  </a:lnTo>
                  <a:lnTo>
                    <a:pt x="0" y="1584021"/>
                  </a:lnTo>
                  <a:lnTo>
                    <a:pt x="6429" y="1631873"/>
                  </a:lnTo>
                  <a:lnTo>
                    <a:pt x="24575" y="1674872"/>
                  </a:lnTo>
                  <a:lnTo>
                    <a:pt x="52720" y="1711302"/>
                  </a:lnTo>
                  <a:lnTo>
                    <a:pt x="89150" y="1739448"/>
                  </a:lnTo>
                  <a:lnTo>
                    <a:pt x="132149" y="1757593"/>
                  </a:lnTo>
                  <a:lnTo>
                    <a:pt x="180002" y="1764023"/>
                  </a:lnTo>
                  <a:lnTo>
                    <a:pt x="227854" y="1757593"/>
                  </a:lnTo>
                  <a:lnTo>
                    <a:pt x="270852" y="1739448"/>
                  </a:lnTo>
                  <a:lnTo>
                    <a:pt x="307283" y="1711302"/>
                  </a:lnTo>
                  <a:lnTo>
                    <a:pt x="335428" y="1674872"/>
                  </a:lnTo>
                  <a:lnTo>
                    <a:pt x="353574" y="1631873"/>
                  </a:lnTo>
                  <a:lnTo>
                    <a:pt x="360004" y="1584021"/>
                  </a:lnTo>
                  <a:close/>
                </a:path>
                <a:path w="2016125" h="1764030">
                  <a:moveTo>
                    <a:pt x="316753" y="1287722"/>
                  </a:moveTo>
                  <a:lnTo>
                    <a:pt x="259255" y="1412314"/>
                  </a:lnTo>
                </a:path>
                <a:path w="2016125" h="1764030">
                  <a:moveTo>
                    <a:pt x="792010" y="1584021"/>
                  </a:moveTo>
                  <a:lnTo>
                    <a:pt x="785579" y="1536169"/>
                  </a:lnTo>
                  <a:lnTo>
                    <a:pt x="767433" y="1493170"/>
                  </a:lnTo>
                  <a:lnTo>
                    <a:pt x="739287" y="1456740"/>
                  </a:lnTo>
                  <a:lnTo>
                    <a:pt x="702857" y="1428594"/>
                  </a:lnTo>
                  <a:lnTo>
                    <a:pt x="659861" y="1410449"/>
                  </a:lnTo>
                  <a:lnTo>
                    <a:pt x="612013" y="1404019"/>
                  </a:lnTo>
                  <a:lnTo>
                    <a:pt x="564158" y="1410449"/>
                  </a:lnTo>
                  <a:lnTo>
                    <a:pt x="521158" y="1428594"/>
                  </a:lnTo>
                  <a:lnTo>
                    <a:pt x="484727" y="1456740"/>
                  </a:lnTo>
                  <a:lnTo>
                    <a:pt x="456581" y="1493170"/>
                  </a:lnTo>
                  <a:lnTo>
                    <a:pt x="438435" y="1536169"/>
                  </a:lnTo>
                  <a:lnTo>
                    <a:pt x="432005" y="1584021"/>
                  </a:lnTo>
                  <a:lnTo>
                    <a:pt x="438435" y="1631873"/>
                  </a:lnTo>
                  <a:lnTo>
                    <a:pt x="456581" y="1674872"/>
                  </a:lnTo>
                  <a:lnTo>
                    <a:pt x="484727" y="1711302"/>
                  </a:lnTo>
                  <a:lnTo>
                    <a:pt x="521158" y="1739448"/>
                  </a:lnTo>
                  <a:lnTo>
                    <a:pt x="564158" y="1757593"/>
                  </a:lnTo>
                  <a:lnTo>
                    <a:pt x="612013" y="1764023"/>
                  </a:lnTo>
                  <a:lnTo>
                    <a:pt x="659861" y="1757593"/>
                  </a:lnTo>
                  <a:lnTo>
                    <a:pt x="702857" y="1739448"/>
                  </a:lnTo>
                  <a:lnTo>
                    <a:pt x="739287" y="1711302"/>
                  </a:lnTo>
                  <a:lnTo>
                    <a:pt x="767433" y="1674872"/>
                  </a:lnTo>
                  <a:lnTo>
                    <a:pt x="785579" y="1631873"/>
                  </a:lnTo>
                  <a:lnTo>
                    <a:pt x="792010" y="1584021"/>
                  </a:lnTo>
                  <a:close/>
                </a:path>
                <a:path w="2016125" h="1764030">
                  <a:moveTo>
                    <a:pt x="475255" y="1287722"/>
                  </a:moveTo>
                  <a:lnTo>
                    <a:pt x="532753" y="1412314"/>
                  </a:lnTo>
                </a:path>
                <a:path w="2016125" h="1764030">
                  <a:moveTo>
                    <a:pt x="1080008" y="1116016"/>
                  </a:moveTo>
                  <a:lnTo>
                    <a:pt x="1073578" y="1068163"/>
                  </a:lnTo>
                  <a:lnTo>
                    <a:pt x="1055434" y="1025164"/>
                  </a:lnTo>
                  <a:lnTo>
                    <a:pt x="1027290" y="988734"/>
                  </a:lnTo>
                  <a:lnTo>
                    <a:pt x="990861" y="960589"/>
                  </a:lnTo>
                  <a:lnTo>
                    <a:pt x="947863" y="942443"/>
                  </a:lnTo>
                  <a:lnTo>
                    <a:pt x="900010" y="936014"/>
                  </a:lnTo>
                  <a:lnTo>
                    <a:pt x="852158" y="942443"/>
                  </a:lnTo>
                  <a:lnTo>
                    <a:pt x="809160" y="960589"/>
                  </a:lnTo>
                  <a:lnTo>
                    <a:pt x="772731" y="988734"/>
                  </a:lnTo>
                  <a:lnTo>
                    <a:pt x="744587" y="1025164"/>
                  </a:lnTo>
                  <a:lnTo>
                    <a:pt x="726443" y="1068163"/>
                  </a:lnTo>
                  <a:lnTo>
                    <a:pt x="720013" y="1116016"/>
                  </a:lnTo>
                  <a:lnTo>
                    <a:pt x="726443" y="1163868"/>
                  </a:lnTo>
                  <a:lnTo>
                    <a:pt x="744587" y="1206867"/>
                  </a:lnTo>
                  <a:lnTo>
                    <a:pt x="772731" y="1243297"/>
                  </a:lnTo>
                  <a:lnTo>
                    <a:pt x="809160" y="1271443"/>
                  </a:lnTo>
                  <a:lnTo>
                    <a:pt x="852158" y="1289588"/>
                  </a:lnTo>
                  <a:lnTo>
                    <a:pt x="900010" y="1296018"/>
                  </a:lnTo>
                  <a:lnTo>
                    <a:pt x="947863" y="1289588"/>
                  </a:lnTo>
                  <a:lnTo>
                    <a:pt x="990861" y="1271443"/>
                  </a:lnTo>
                  <a:lnTo>
                    <a:pt x="1027290" y="1243297"/>
                  </a:lnTo>
                  <a:lnTo>
                    <a:pt x="1055434" y="1206867"/>
                  </a:lnTo>
                  <a:lnTo>
                    <a:pt x="1073578" y="1163868"/>
                  </a:lnTo>
                  <a:lnTo>
                    <a:pt x="1080008" y="1116016"/>
                  </a:lnTo>
                  <a:close/>
                </a:path>
                <a:path w="2016125" h="1764030">
                  <a:moveTo>
                    <a:pt x="737920" y="815009"/>
                  </a:moveTo>
                  <a:lnTo>
                    <a:pt x="810082" y="949018"/>
                  </a:lnTo>
                </a:path>
                <a:path w="2016125" h="1764030">
                  <a:moveTo>
                    <a:pt x="1296009" y="1584021"/>
                  </a:moveTo>
                  <a:lnTo>
                    <a:pt x="1289580" y="1536169"/>
                  </a:lnTo>
                  <a:lnTo>
                    <a:pt x="1271436" y="1493170"/>
                  </a:lnTo>
                  <a:lnTo>
                    <a:pt x="1243291" y="1456740"/>
                  </a:lnTo>
                  <a:lnTo>
                    <a:pt x="1206863" y="1428594"/>
                  </a:lnTo>
                  <a:lnTo>
                    <a:pt x="1163864" y="1410449"/>
                  </a:lnTo>
                  <a:lnTo>
                    <a:pt x="1116012" y="1404019"/>
                  </a:lnTo>
                  <a:lnTo>
                    <a:pt x="1068160" y="1410449"/>
                  </a:lnTo>
                  <a:lnTo>
                    <a:pt x="1025161" y="1428594"/>
                  </a:lnTo>
                  <a:lnTo>
                    <a:pt x="988733" y="1456740"/>
                  </a:lnTo>
                  <a:lnTo>
                    <a:pt x="960588" y="1493170"/>
                  </a:lnTo>
                  <a:lnTo>
                    <a:pt x="942444" y="1536169"/>
                  </a:lnTo>
                  <a:lnTo>
                    <a:pt x="936015" y="1584021"/>
                  </a:lnTo>
                  <a:lnTo>
                    <a:pt x="942444" y="1631873"/>
                  </a:lnTo>
                  <a:lnTo>
                    <a:pt x="960588" y="1674872"/>
                  </a:lnTo>
                  <a:lnTo>
                    <a:pt x="988733" y="1711302"/>
                  </a:lnTo>
                  <a:lnTo>
                    <a:pt x="1025161" y="1739448"/>
                  </a:lnTo>
                  <a:lnTo>
                    <a:pt x="1068160" y="1757593"/>
                  </a:lnTo>
                  <a:lnTo>
                    <a:pt x="1116012" y="1764023"/>
                  </a:lnTo>
                  <a:lnTo>
                    <a:pt x="1163864" y="1757593"/>
                  </a:lnTo>
                  <a:lnTo>
                    <a:pt x="1206863" y="1739448"/>
                  </a:lnTo>
                  <a:lnTo>
                    <a:pt x="1243291" y="1711302"/>
                  </a:lnTo>
                  <a:lnTo>
                    <a:pt x="1271436" y="1674872"/>
                  </a:lnTo>
                  <a:lnTo>
                    <a:pt x="1289580" y="1631873"/>
                  </a:lnTo>
                  <a:lnTo>
                    <a:pt x="1296009" y="1584021"/>
                  </a:lnTo>
                  <a:close/>
                </a:path>
                <a:path w="2016125" h="1764030">
                  <a:moveTo>
                    <a:pt x="979258" y="1287722"/>
                  </a:moveTo>
                  <a:lnTo>
                    <a:pt x="1036764" y="1412314"/>
                  </a:lnTo>
                </a:path>
                <a:path w="2016125" h="1764030">
                  <a:moveTo>
                    <a:pt x="1764017" y="648004"/>
                  </a:moveTo>
                  <a:lnTo>
                    <a:pt x="1757588" y="600156"/>
                  </a:lnTo>
                  <a:lnTo>
                    <a:pt x="1739443" y="557159"/>
                  </a:lnTo>
                  <a:lnTo>
                    <a:pt x="1711299" y="520730"/>
                  </a:lnTo>
                  <a:lnTo>
                    <a:pt x="1674870" y="492584"/>
                  </a:lnTo>
                  <a:lnTo>
                    <a:pt x="1631872" y="474437"/>
                  </a:lnTo>
                  <a:lnTo>
                    <a:pt x="1584020" y="468007"/>
                  </a:lnTo>
                  <a:lnTo>
                    <a:pt x="1536167" y="474437"/>
                  </a:lnTo>
                  <a:lnTo>
                    <a:pt x="1493169" y="492584"/>
                  </a:lnTo>
                  <a:lnTo>
                    <a:pt x="1456740" y="520730"/>
                  </a:lnTo>
                  <a:lnTo>
                    <a:pt x="1428596" y="557159"/>
                  </a:lnTo>
                  <a:lnTo>
                    <a:pt x="1410452" y="600156"/>
                  </a:lnTo>
                  <a:lnTo>
                    <a:pt x="1404023" y="648004"/>
                  </a:lnTo>
                  <a:lnTo>
                    <a:pt x="1410452" y="695858"/>
                  </a:lnTo>
                  <a:lnTo>
                    <a:pt x="1428596" y="738858"/>
                  </a:lnTo>
                  <a:lnTo>
                    <a:pt x="1456740" y="775290"/>
                  </a:lnTo>
                  <a:lnTo>
                    <a:pt x="1493169" y="803437"/>
                  </a:lnTo>
                  <a:lnTo>
                    <a:pt x="1536167" y="821584"/>
                  </a:lnTo>
                  <a:lnTo>
                    <a:pt x="1584020" y="828014"/>
                  </a:lnTo>
                  <a:lnTo>
                    <a:pt x="1631872" y="821584"/>
                  </a:lnTo>
                  <a:lnTo>
                    <a:pt x="1674870" y="803437"/>
                  </a:lnTo>
                  <a:lnTo>
                    <a:pt x="1711299" y="775290"/>
                  </a:lnTo>
                  <a:lnTo>
                    <a:pt x="1739443" y="738858"/>
                  </a:lnTo>
                  <a:lnTo>
                    <a:pt x="1757588" y="695858"/>
                  </a:lnTo>
                  <a:lnTo>
                    <a:pt x="1764017" y="648004"/>
                  </a:lnTo>
                  <a:close/>
                </a:path>
                <a:path w="2016125" h="1764030">
                  <a:moveTo>
                    <a:pt x="1250327" y="314312"/>
                  </a:moveTo>
                  <a:lnTo>
                    <a:pt x="1450378" y="514350"/>
                  </a:lnTo>
                </a:path>
                <a:path w="2016125" h="1764030">
                  <a:moveTo>
                    <a:pt x="1512023" y="1116016"/>
                  </a:moveTo>
                  <a:lnTo>
                    <a:pt x="1505593" y="1068163"/>
                  </a:lnTo>
                  <a:lnTo>
                    <a:pt x="1487447" y="1025164"/>
                  </a:lnTo>
                  <a:lnTo>
                    <a:pt x="1459299" y="988734"/>
                  </a:lnTo>
                  <a:lnTo>
                    <a:pt x="1422868" y="960589"/>
                  </a:lnTo>
                  <a:lnTo>
                    <a:pt x="1379867" y="942443"/>
                  </a:lnTo>
                  <a:lnTo>
                    <a:pt x="1332014" y="936014"/>
                  </a:lnTo>
                  <a:lnTo>
                    <a:pt x="1284161" y="942443"/>
                  </a:lnTo>
                  <a:lnTo>
                    <a:pt x="1241163" y="960589"/>
                  </a:lnTo>
                  <a:lnTo>
                    <a:pt x="1204734" y="988734"/>
                  </a:lnTo>
                  <a:lnTo>
                    <a:pt x="1176590" y="1025164"/>
                  </a:lnTo>
                  <a:lnTo>
                    <a:pt x="1158446" y="1068163"/>
                  </a:lnTo>
                  <a:lnTo>
                    <a:pt x="1152016" y="1116016"/>
                  </a:lnTo>
                  <a:lnTo>
                    <a:pt x="1158446" y="1163868"/>
                  </a:lnTo>
                  <a:lnTo>
                    <a:pt x="1176590" y="1206867"/>
                  </a:lnTo>
                  <a:lnTo>
                    <a:pt x="1204734" y="1243297"/>
                  </a:lnTo>
                  <a:lnTo>
                    <a:pt x="1241163" y="1271443"/>
                  </a:lnTo>
                  <a:lnTo>
                    <a:pt x="1284161" y="1289588"/>
                  </a:lnTo>
                  <a:lnTo>
                    <a:pt x="1332014" y="1296018"/>
                  </a:lnTo>
                  <a:lnTo>
                    <a:pt x="1379867" y="1289588"/>
                  </a:lnTo>
                  <a:lnTo>
                    <a:pt x="1422868" y="1271443"/>
                  </a:lnTo>
                  <a:lnTo>
                    <a:pt x="1459299" y="1243297"/>
                  </a:lnTo>
                  <a:lnTo>
                    <a:pt x="1487447" y="1206867"/>
                  </a:lnTo>
                  <a:lnTo>
                    <a:pt x="1505593" y="1163868"/>
                  </a:lnTo>
                  <a:lnTo>
                    <a:pt x="1512023" y="1116016"/>
                  </a:lnTo>
                  <a:close/>
                </a:path>
                <a:path w="2016125" h="1764030">
                  <a:moveTo>
                    <a:pt x="1494104" y="815009"/>
                  </a:moveTo>
                  <a:lnTo>
                    <a:pt x="1421942" y="949018"/>
                  </a:lnTo>
                </a:path>
                <a:path w="2016125" h="1764030">
                  <a:moveTo>
                    <a:pt x="2016023" y="1116016"/>
                  </a:moveTo>
                  <a:lnTo>
                    <a:pt x="2009594" y="1068163"/>
                  </a:lnTo>
                  <a:lnTo>
                    <a:pt x="1991449" y="1025164"/>
                  </a:lnTo>
                  <a:lnTo>
                    <a:pt x="1963305" y="988734"/>
                  </a:lnTo>
                  <a:lnTo>
                    <a:pt x="1926876" y="960589"/>
                  </a:lnTo>
                  <a:lnTo>
                    <a:pt x="1883878" y="942443"/>
                  </a:lnTo>
                  <a:lnTo>
                    <a:pt x="1836026" y="936014"/>
                  </a:lnTo>
                  <a:lnTo>
                    <a:pt x="1788172" y="942443"/>
                  </a:lnTo>
                  <a:lnTo>
                    <a:pt x="1745172" y="960589"/>
                  </a:lnTo>
                  <a:lnTo>
                    <a:pt x="1708740" y="988734"/>
                  </a:lnTo>
                  <a:lnTo>
                    <a:pt x="1680593" y="1025164"/>
                  </a:lnTo>
                  <a:lnTo>
                    <a:pt x="1662446" y="1068163"/>
                  </a:lnTo>
                  <a:lnTo>
                    <a:pt x="1656016" y="1116016"/>
                  </a:lnTo>
                  <a:lnTo>
                    <a:pt x="1662446" y="1163868"/>
                  </a:lnTo>
                  <a:lnTo>
                    <a:pt x="1680593" y="1206867"/>
                  </a:lnTo>
                  <a:lnTo>
                    <a:pt x="1708740" y="1243297"/>
                  </a:lnTo>
                  <a:lnTo>
                    <a:pt x="1745172" y="1271443"/>
                  </a:lnTo>
                  <a:lnTo>
                    <a:pt x="1788172" y="1289588"/>
                  </a:lnTo>
                  <a:lnTo>
                    <a:pt x="1836026" y="1296018"/>
                  </a:lnTo>
                  <a:lnTo>
                    <a:pt x="1883878" y="1289588"/>
                  </a:lnTo>
                  <a:lnTo>
                    <a:pt x="1926876" y="1271443"/>
                  </a:lnTo>
                  <a:lnTo>
                    <a:pt x="1963305" y="1243297"/>
                  </a:lnTo>
                  <a:lnTo>
                    <a:pt x="1991449" y="1206867"/>
                  </a:lnTo>
                  <a:lnTo>
                    <a:pt x="2009594" y="1163868"/>
                  </a:lnTo>
                  <a:lnTo>
                    <a:pt x="2016023" y="1116016"/>
                  </a:lnTo>
                  <a:close/>
                </a:path>
                <a:path w="2016125" h="1764030">
                  <a:moveTo>
                    <a:pt x="1673936" y="815009"/>
                  </a:moveTo>
                  <a:lnTo>
                    <a:pt x="1746097" y="949018"/>
                  </a:lnTo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  <p:sp>
        <p:nvSpPr>
          <p:cNvPr id="6" name="object 2"/>
          <p:cNvSpPr txBox="1">
            <a:spLocks/>
          </p:cNvSpPr>
          <p:nvPr/>
        </p:nvSpPr>
        <p:spPr>
          <a:xfrm>
            <a:off x="289719" y="171645"/>
            <a:ext cx="3922712" cy="330554"/>
          </a:xfrm>
          <a:prstGeom prst="rect">
            <a:avLst/>
          </a:prstGeom>
        </p:spPr>
        <p:txBody>
          <a:bodyPr vert="horz" wrap="square" lIns="0" tIns="14619" rIns="0" bIns="0" rtlCol="0">
            <a:spAutoFit/>
          </a:bodyPr>
          <a:lstStyle>
            <a:lvl1pPr>
              <a:defRPr sz="2453" b="0" i="0">
                <a:solidFill>
                  <a:srgbClr val="006EB8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13">
              <a:spcBef>
                <a:spcPts val="114"/>
              </a:spcBef>
            </a:pPr>
            <a:r>
              <a:rPr lang="en-US" sz="2052" kern="0" spc="-165" dirty="0">
                <a:solidFill>
                  <a:srgbClr val="007F00"/>
                </a:solidFill>
              </a:rPr>
              <a:t>Example: </a:t>
            </a:r>
            <a:r>
              <a:rPr lang="en-US" sz="2052" kern="0" spc="-191" dirty="0">
                <a:solidFill>
                  <a:srgbClr val="007F00"/>
                </a:solidFill>
              </a:rPr>
              <a:t>complete </a:t>
            </a:r>
            <a:r>
              <a:rPr lang="en-US" sz="2052" kern="0" spc="-155" dirty="0">
                <a:solidFill>
                  <a:srgbClr val="007F00"/>
                </a:solidFill>
              </a:rPr>
              <a:t>binary</a:t>
            </a:r>
            <a:r>
              <a:rPr lang="en-US" sz="2052" kern="0" spc="-275" dirty="0">
                <a:solidFill>
                  <a:srgbClr val="007F00"/>
                </a:solidFill>
              </a:rPr>
              <a:t> </a:t>
            </a:r>
            <a:r>
              <a:rPr lang="en-US" sz="2052" kern="0" spc="-204" dirty="0">
                <a:solidFill>
                  <a:srgbClr val="007F00"/>
                </a:solidFill>
              </a:rPr>
              <a:t>tree?</a:t>
            </a:r>
            <a:endParaRPr lang="en-US" sz="2052" kern="0" dirty="0"/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89719" y="511175"/>
            <a:ext cx="4033873" cy="2726964"/>
            <a:chOff x="289420" y="542061"/>
            <a:chExt cx="4029710" cy="2724150"/>
          </a:xfrm>
        </p:grpSpPr>
        <p:sp>
          <p:nvSpPr>
            <p:cNvPr id="4" name="object 4"/>
            <p:cNvSpPr/>
            <p:nvPr/>
          </p:nvSpPr>
          <p:spPr>
            <a:xfrm>
              <a:off x="289420" y="542061"/>
              <a:ext cx="4029710" cy="2724150"/>
            </a:xfrm>
            <a:custGeom>
              <a:avLst/>
              <a:gdLst/>
              <a:ahLst/>
              <a:cxnLst/>
              <a:rect l="l" t="t" r="r" b="b"/>
              <a:pathLst>
                <a:path w="4029710" h="2724150">
                  <a:moveTo>
                    <a:pt x="4029151" y="0"/>
                  </a:moveTo>
                  <a:lnTo>
                    <a:pt x="0" y="0"/>
                  </a:lnTo>
                  <a:lnTo>
                    <a:pt x="0" y="2724023"/>
                  </a:lnTo>
                  <a:lnTo>
                    <a:pt x="4029151" y="2724023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5" name="object 5"/>
            <p:cNvSpPr/>
            <p:nvPr/>
          </p:nvSpPr>
          <p:spPr>
            <a:xfrm>
              <a:off x="1188008" y="795083"/>
              <a:ext cx="2232025" cy="1764030"/>
            </a:xfrm>
            <a:custGeom>
              <a:avLst/>
              <a:gdLst/>
              <a:ahLst/>
              <a:cxnLst/>
              <a:rect l="l" t="t" r="r" b="b"/>
              <a:pathLst>
                <a:path w="2232025" h="1764030">
                  <a:moveTo>
                    <a:pt x="1296009" y="180009"/>
                  </a:moveTo>
                  <a:lnTo>
                    <a:pt x="1289580" y="132156"/>
                  </a:lnTo>
                  <a:lnTo>
                    <a:pt x="1271436" y="89155"/>
                  </a:lnTo>
                  <a:lnTo>
                    <a:pt x="1243291" y="52724"/>
                  </a:lnTo>
                  <a:lnTo>
                    <a:pt x="1206863" y="24576"/>
                  </a:lnTo>
                  <a:lnTo>
                    <a:pt x="1163864" y="6430"/>
                  </a:lnTo>
                  <a:lnTo>
                    <a:pt x="1116012" y="0"/>
                  </a:lnTo>
                  <a:lnTo>
                    <a:pt x="1068160" y="6430"/>
                  </a:lnTo>
                  <a:lnTo>
                    <a:pt x="1025161" y="24576"/>
                  </a:lnTo>
                  <a:lnTo>
                    <a:pt x="988733" y="52724"/>
                  </a:lnTo>
                  <a:lnTo>
                    <a:pt x="960588" y="89155"/>
                  </a:lnTo>
                  <a:lnTo>
                    <a:pt x="942444" y="132156"/>
                  </a:lnTo>
                  <a:lnTo>
                    <a:pt x="936015" y="180009"/>
                  </a:lnTo>
                  <a:lnTo>
                    <a:pt x="942444" y="227857"/>
                  </a:lnTo>
                  <a:lnTo>
                    <a:pt x="960588" y="270854"/>
                  </a:lnTo>
                  <a:lnTo>
                    <a:pt x="988733" y="307284"/>
                  </a:lnTo>
                  <a:lnTo>
                    <a:pt x="1025161" y="335430"/>
                  </a:lnTo>
                  <a:lnTo>
                    <a:pt x="1068160" y="353576"/>
                  </a:lnTo>
                  <a:lnTo>
                    <a:pt x="1116012" y="360006"/>
                  </a:lnTo>
                  <a:lnTo>
                    <a:pt x="1163864" y="353576"/>
                  </a:lnTo>
                  <a:lnTo>
                    <a:pt x="1206863" y="335430"/>
                  </a:lnTo>
                  <a:lnTo>
                    <a:pt x="1243291" y="307284"/>
                  </a:lnTo>
                  <a:lnTo>
                    <a:pt x="1271436" y="270854"/>
                  </a:lnTo>
                  <a:lnTo>
                    <a:pt x="1289580" y="227857"/>
                  </a:lnTo>
                  <a:lnTo>
                    <a:pt x="1296009" y="180009"/>
                  </a:lnTo>
                  <a:close/>
                </a:path>
                <a:path w="2232025" h="1764030">
                  <a:moveTo>
                    <a:pt x="828014" y="648004"/>
                  </a:moveTo>
                  <a:lnTo>
                    <a:pt x="821584" y="600156"/>
                  </a:lnTo>
                  <a:lnTo>
                    <a:pt x="803437" y="557159"/>
                  </a:lnTo>
                  <a:lnTo>
                    <a:pt x="775290" y="520730"/>
                  </a:lnTo>
                  <a:lnTo>
                    <a:pt x="738858" y="492584"/>
                  </a:lnTo>
                  <a:lnTo>
                    <a:pt x="695858" y="474437"/>
                  </a:lnTo>
                  <a:lnTo>
                    <a:pt x="648004" y="468007"/>
                  </a:lnTo>
                  <a:lnTo>
                    <a:pt x="600153" y="474437"/>
                  </a:lnTo>
                  <a:lnTo>
                    <a:pt x="557155" y="492584"/>
                  </a:lnTo>
                  <a:lnTo>
                    <a:pt x="520725" y="520730"/>
                  </a:lnTo>
                  <a:lnTo>
                    <a:pt x="492580" y="557159"/>
                  </a:lnTo>
                  <a:lnTo>
                    <a:pt x="474434" y="600156"/>
                  </a:lnTo>
                  <a:lnTo>
                    <a:pt x="468005" y="648004"/>
                  </a:lnTo>
                  <a:lnTo>
                    <a:pt x="474434" y="695858"/>
                  </a:lnTo>
                  <a:lnTo>
                    <a:pt x="492580" y="738858"/>
                  </a:lnTo>
                  <a:lnTo>
                    <a:pt x="520725" y="775290"/>
                  </a:lnTo>
                  <a:lnTo>
                    <a:pt x="557155" y="803437"/>
                  </a:lnTo>
                  <a:lnTo>
                    <a:pt x="600153" y="821584"/>
                  </a:lnTo>
                  <a:lnTo>
                    <a:pt x="648004" y="828014"/>
                  </a:lnTo>
                  <a:lnTo>
                    <a:pt x="695858" y="821584"/>
                  </a:lnTo>
                  <a:lnTo>
                    <a:pt x="738858" y="803437"/>
                  </a:lnTo>
                  <a:lnTo>
                    <a:pt x="775290" y="775290"/>
                  </a:lnTo>
                  <a:lnTo>
                    <a:pt x="803437" y="738858"/>
                  </a:lnTo>
                  <a:lnTo>
                    <a:pt x="821584" y="695858"/>
                  </a:lnTo>
                  <a:lnTo>
                    <a:pt x="828014" y="648004"/>
                  </a:lnTo>
                  <a:close/>
                </a:path>
                <a:path w="2232025" h="1764030">
                  <a:moveTo>
                    <a:pt x="981709" y="314312"/>
                  </a:moveTo>
                  <a:lnTo>
                    <a:pt x="781659" y="514362"/>
                  </a:lnTo>
                </a:path>
                <a:path w="2232025" h="1764030">
                  <a:moveTo>
                    <a:pt x="576007" y="1116016"/>
                  </a:moveTo>
                  <a:lnTo>
                    <a:pt x="569577" y="1068163"/>
                  </a:lnTo>
                  <a:lnTo>
                    <a:pt x="551431" y="1025164"/>
                  </a:lnTo>
                  <a:lnTo>
                    <a:pt x="523286" y="988734"/>
                  </a:lnTo>
                  <a:lnTo>
                    <a:pt x="486855" y="960589"/>
                  </a:lnTo>
                  <a:lnTo>
                    <a:pt x="443856" y="942443"/>
                  </a:lnTo>
                  <a:lnTo>
                    <a:pt x="396005" y="936014"/>
                  </a:lnTo>
                  <a:lnTo>
                    <a:pt x="348152" y="942443"/>
                  </a:lnTo>
                  <a:lnTo>
                    <a:pt x="305153" y="960589"/>
                  </a:lnTo>
                  <a:lnTo>
                    <a:pt x="268723" y="988734"/>
                  </a:lnTo>
                  <a:lnTo>
                    <a:pt x="240578" y="1025164"/>
                  </a:lnTo>
                  <a:lnTo>
                    <a:pt x="222432" y="1068163"/>
                  </a:lnTo>
                  <a:lnTo>
                    <a:pt x="216002" y="1116016"/>
                  </a:lnTo>
                  <a:lnTo>
                    <a:pt x="222432" y="1163868"/>
                  </a:lnTo>
                  <a:lnTo>
                    <a:pt x="240578" y="1206867"/>
                  </a:lnTo>
                  <a:lnTo>
                    <a:pt x="268723" y="1243297"/>
                  </a:lnTo>
                  <a:lnTo>
                    <a:pt x="305153" y="1271443"/>
                  </a:lnTo>
                  <a:lnTo>
                    <a:pt x="348152" y="1289588"/>
                  </a:lnTo>
                  <a:lnTo>
                    <a:pt x="396005" y="1296018"/>
                  </a:lnTo>
                  <a:lnTo>
                    <a:pt x="443856" y="1289588"/>
                  </a:lnTo>
                  <a:lnTo>
                    <a:pt x="486855" y="1271443"/>
                  </a:lnTo>
                  <a:lnTo>
                    <a:pt x="523286" y="1243297"/>
                  </a:lnTo>
                  <a:lnTo>
                    <a:pt x="551431" y="1206867"/>
                  </a:lnTo>
                  <a:lnTo>
                    <a:pt x="569577" y="1163868"/>
                  </a:lnTo>
                  <a:lnTo>
                    <a:pt x="576007" y="1116016"/>
                  </a:lnTo>
                  <a:close/>
                </a:path>
                <a:path w="2232025" h="1764030">
                  <a:moveTo>
                    <a:pt x="558088" y="815009"/>
                  </a:moveTo>
                  <a:lnTo>
                    <a:pt x="485931" y="949018"/>
                  </a:lnTo>
                </a:path>
                <a:path w="2232025" h="1764030">
                  <a:moveTo>
                    <a:pt x="360004" y="1584021"/>
                  </a:moveTo>
                  <a:lnTo>
                    <a:pt x="353574" y="1536169"/>
                  </a:lnTo>
                  <a:lnTo>
                    <a:pt x="335428" y="1493170"/>
                  </a:lnTo>
                  <a:lnTo>
                    <a:pt x="307283" y="1456740"/>
                  </a:lnTo>
                  <a:lnTo>
                    <a:pt x="270852" y="1428594"/>
                  </a:lnTo>
                  <a:lnTo>
                    <a:pt x="227854" y="1410449"/>
                  </a:lnTo>
                  <a:lnTo>
                    <a:pt x="180002" y="1404019"/>
                  </a:lnTo>
                  <a:lnTo>
                    <a:pt x="132149" y="1410449"/>
                  </a:lnTo>
                  <a:lnTo>
                    <a:pt x="89150" y="1428594"/>
                  </a:lnTo>
                  <a:lnTo>
                    <a:pt x="52720" y="1456740"/>
                  </a:lnTo>
                  <a:lnTo>
                    <a:pt x="24575" y="1493170"/>
                  </a:lnTo>
                  <a:lnTo>
                    <a:pt x="6429" y="1536169"/>
                  </a:lnTo>
                  <a:lnTo>
                    <a:pt x="0" y="1584021"/>
                  </a:lnTo>
                  <a:lnTo>
                    <a:pt x="6429" y="1631873"/>
                  </a:lnTo>
                  <a:lnTo>
                    <a:pt x="24575" y="1674872"/>
                  </a:lnTo>
                  <a:lnTo>
                    <a:pt x="52720" y="1711302"/>
                  </a:lnTo>
                  <a:lnTo>
                    <a:pt x="89150" y="1739448"/>
                  </a:lnTo>
                  <a:lnTo>
                    <a:pt x="132149" y="1757593"/>
                  </a:lnTo>
                  <a:lnTo>
                    <a:pt x="180002" y="1764023"/>
                  </a:lnTo>
                  <a:lnTo>
                    <a:pt x="227854" y="1757593"/>
                  </a:lnTo>
                  <a:lnTo>
                    <a:pt x="270852" y="1739448"/>
                  </a:lnTo>
                  <a:lnTo>
                    <a:pt x="307283" y="1711302"/>
                  </a:lnTo>
                  <a:lnTo>
                    <a:pt x="335428" y="1674872"/>
                  </a:lnTo>
                  <a:lnTo>
                    <a:pt x="353574" y="1631873"/>
                  </a:lnTo>
                  <a:lnTo>
                    <a:pt x="360004" y="1584021"/>
                  </a:lnTo>
                  <a:close/>
                </a:path>
                <a:path w="2232025" h="1764030">
                  <a:moveTo>
                    <a:pt x="316753" y="1287722"/>
                  </a:moveTo>
                  <a:lnTo>
                    <a:pt x="259255" y="1412314"/>
                  </a:lnTo>
                </a:path>
                <a:path w="2232025" h="1764030">
                  <a:moveTo>
                    <a:pt x="792010" y="1584021"/>
                  </a:moveTo>
                  <a:lnTo>
                    <a:pt x="785579" y="1536169"/>
                  </a:lnTo>
                  <a:lnTo>
                    <a:pt x="767433" y="1493170"/>
                  </a:lnTo>
                  <a:lnTo>
                    <a:pt x="739287" y="1456740"/>
                  </a:lnTo>
                  <a:lnTo>
                    <a:pt x="702857" y="1428594"/>
                  </a:lnTo>
                  <a:lnTo>
                    <a:pt x="659861" y="1410449"/>
                  </a:lnTo>
                  <a:lnTo>
                    <a:pt x="612013" y="1404019"/>
                  </a:lnTo>
                  <a:lnTo>
                    <a:pt x="564158" y="1410449"/>
                  </a:lnTo>
                  <a:lnTo>
                    <a:pt x="521158" y="1428594"/>
                  </a:lnTo>
                  <a:lnTo>
                    <a:pt x="484727" y="1456740"/>
                  </a:lnTo>
                  <a:lnTo>
                    <a:pt x="456581" y="1493170"/>
                  </a:lnTo>
                  <a:lnTo>
                    <a:pt x="438435" y="1536169"/>
                  </a:lnTo>
                  <a:lnTo>
                    <a:pt x="432005" y="1584021"/>
                  </a:lnTo>
                  <a:lnTo>
                    <a:pt x="438435" y="1631873"/>
                  </a:lnTo>
                  <a:lnTo>
                    <a:pt x="456581" y="1674872"/>
                  </a:lnTo>
                  <a:lnTo>
                    <a:pt x="484727" y="1711302"/>
                  </a:lnTo>
                  <a:lnTo>
                    <a:pt x="521158" y="1739448"/>
                  </a:lnTo>
                  <a:lnTo>
                    <a:pt x="564158" y="1757593"/>
                  </a:lnTo>
                  <a:lnTo>
                    <a:pt x="612013" y="1764023"/>
                  </a:lnTo>
                  <a:lnTo>
                    <a:pt x="659861" y="1757593"/>
                  </a:lnTo>
                  <a:lnTo>
                    <a:pt x="702857" y="1739448"/>
                  </a:lnTo>
                  <a:lnTo>
                    <a:pt x="739287" y="1711302"/>
                  </a:lnTo>
                  <a:lnTo>
                    <a:pt x="767433" y="1674872"/>
                  </a:lnTo>
                  <a:lnTo>
                    <a:pt x="785579" y="1631873"/>
                  </a:lnTo>
                  <a:lnTo>
                    <a:pt x="792010" y="1584021"/>
                  </a:lnTo>
                  <a:close/>
                </a:path>
                <a:path w="2232025" h="1764030">
                  <a:moveTo>
                    <a:pt x="475255" y="1287722"/>
                  </a:moveTo>
                  <a:lnTo>
                    <a:pt x="532753" y="1412314"/>
                  </a:lnTo>
                </a:path>
                <a:path w="2232025" h="1764030">
                  <a:moveTo>
                    <a:pt x="1080008" y="1116016"/>
                  </a:moveTo>
                  <a:lnTo>
                    <a:pt x="1073578" y="1068163"/>
                  </a:lnTo>
                  <a:lnTo>
                    <a:pt x="1055434" y="1025164"/>
                  </a:lnTo>
                  <a:lnTo>
                    <a:pt x="1027290" y="988734"/>
                  </a:lnTo>
                  <a:lnTo>
                    <a:pt x="990861" y="960589"/>
                  </a:lnTo>
                  <a:lnTo>
                    <a:pt x="947863" y="942443"/>
                  </a:lnTo>
                  <a:lnTo>
                    <a:pt x="900010" y="936014"/>
                  </a:lnTo>
                  <a:lnTo>
                    <a:pt x="852158" y="942443"/>
                  </a:lnTo>
                  <a:lnTo>
                    <a:pt x="809160" y="960589"/>
                  </a:lnTo>
                  <a:lnTo>
                    <a:pt x="772731" y="988734"/>
                  </a:lnTo>
                  <a:lnTo>
                    <a:pt x="744587" y="1025164"/>
                  </a:lnTo>
                  <a:lnTo>
                    <a:pt x="726443" y="1068163"/>
                  </a:lnTo>
                  <a:lnTo>
                    <a:pt x="720013" y="1116016"/>
                  </a:lnTo>
                  <a:lnTo>
                    <a:pt x="726443" y="1163868"/>
                  </a:lnTo>
                  <a:lnTo>
                    <a:pt x="744587" y="1206867"/>
                  </a:lnTo>
                  <a:lnTo>
                    <a:pt x="772731" y="1243297"/>
                  </a:lnTo>
                  <a:lnTo>
                    <a:pt x="809160" y="1271443"/>
                  </a:lnTo>
                  <a:lnTo>
                    <a:pt x="852158" y="1289588"/>
                  </a:lnTo>
                  <a:lnTo>
                    <a:pt x="900010" y="1296018"/>
                  </a:lnTo>
                  <a:lnTo>
                    <a:pt x="947863" y="1289588"/>
                  </a:lnTo>
                  <a:lnTo>
                    <a:pt x="990861" y="1271443"/>
                  </a:lnTo>
                  <a:lnTo>
                    <a:pt x="1027290" y="1243297"/>
                  </a:lnTo>
                  <a:lnTo>
                    <a:pt x="1055434" y="1206867"/>
                  </a:lnTo>
                  <a:lnTo>
                    <a:pt x="1073578" y="1163868"/>
                  </a:lnTo>
                  <a:lnTo>
                    <a:pt x="1080008" y="1116016"/>
                  </a:lnTo>
                  <a:close/>
                </a:path>
                <a:path w="2232025" h="1764030">
                  <a:moveTo>
                    <a:pt x="737920" y="815009"/>
                  </a:moveTo>
                  <a:lnTo>
                    <a:pt x="810082" y="949018"/>
                  </a:lnTo>
                </a:path>
                <a:path w="2232025" h="1764030">
                  <a:moveTo>
                    <a:pt x="1764017" y="648004"/>
                  </a:moveTo>
                  <a:lnTo>
                    <a:pt x="1757588" y="600156"/>
                  </a:lnTo>
                  <a:lnTo>
                    <a:pt x="1739443" y="557159"/>
                  </a:lnTo>
                  <a:lnTo>
                    <a:pt x="1711299" y="520730"/>
                  </a:lnTo>
                  <a:lnTo>
                    <a:pt x="1674870" y="492584"/>
                  </a:lnTo>
                  <a:lnTo>
                    <a:pt x="1631872" y="474437"/>
                  </a:lnTo>
                  <a:lnTo>
                    <a:pt x="1584020" y="468007"/>
                  </a:lnTo>
                  <a:lnTo>
                    <a:pt x="1536167" y="474437"/>
                  </a:lnTo>
                  <a:lnTo>
                    <a:pt x="1493169" y="492584"/>
                  </a:lnTo>
                  <a:lnTo>
                    <a:pt x="1456740" y="520730"/>
                  </a:lnTo>
                  <a:lnTo>
                    <a:pt x="1428596" y="557159"/>
                  </a:lnTo>
                  <a:lnTo>
                    <a:pt x="1410452" y="600156"/>
                  </a:lnTo>
                  <a:lnTo>
                    <a:pt x="1404023" y="648004"/>
                  </a:lnTo>
                  <a:lnTo>
                    <a:pt x="1410452" y="695858"/>
                  </a:lnTo>
                  <a:lnTo>
                    <a:pt x="1428596" y="738858"/>
                  </a:lnTo>
                  <a:lnTo>
                    <a:pt x="1456740" y="775290"/>
                  </a:lnTo>
                  <a:lnTo>
                    <a:pt x="1493169" y="803437"/>
                  </a:lnTo>
                  <a:lnTo>
                    <a:pt x="1536167" y="821584"/>
                  </a:lnTo>
                  <a:lnTo>
                    <a:pt x="1584020" y="828014"/>
                  </a:lnTo>
                  <a:lnTo>
                    <a:pt x="1631872" y="821584"/>
                  </a:lnTo>
                  <a:lnTo>
                    <a:pt x="1674870" y="803437"/>
                  </a:lnTo>
                  <a:lnTo>
                    <a:pt x="1711299" y="775290"/>
                  </a:lnTo>
                  <a:lnTo>
                    <a:pt x="1739443" y="738858"/>
                  </a:lnTo>
                  <a:lnTo>
                    <a:pt x="1757588" y="695858"/>
                  </a:lnTo>
                  <a:lnTo>
                    <a:pt x="1764017" y="648004"/>
                  </a:lnTo>
                  <a:close/>
                </a:path>
                <a:path w="2232025" h="1764030">
                  <a:moveTo>
                    <a:pt x="1250327" y="314312"/>
                  </a:moveTo>
                  <a:lnTo>
                    <a:pt x="1450378" y="514350"/>
                  </a:lnTo>
                </a:path>
                <a:path w="2232025" h="1764030">
                  <a:moveTo>
                    <a:pt x="1512023" y="1116016"/>
                  </a:moveTo>
                  <a:lnTo>
                    <a:pt x="1505593" y="1068163"/>
                  </a:lnTo>
                  <a:lnTo>
                    <a:pt x="1487447" y="1025164"/>
                  </a:lnTo>
                  <a:lnTo>
                    <a:pt x="1459299" y="988734"/>
                  </a:lnTo>
                  <a:lnTo>
                    <a:pt x="1422868" y="960589"/>
                  </a:lnTo>
                  <a:lnTo>
                    <a:pt x="1379867" y="942443"/>
                  </a:lnTo>
                  <a:lnTo>
                    <a:pt x="1332014" y="936014"/>
                  </a:lnTo>
                  <a:lnTo>
                    <a:pt x="1284161" y="942443"/>
                  </a:lnTo>
                  <a:lnTo>
                    <a:pt x="1241163" y="960589"/>
                  </a:lnTo>
                  <a:lnTo>
                    <a:pt x="1204734" y="988734"/>
                  </a:lnTo>
                  <a:lnTo>
                    <a:pt x="1176590" y="1025164"/>
                  </a:lnTo>
                  <a:lnTo>
                    <a:pt x="1158446" y="1068163"/>
                  </a:lnTo>
                  <a:lnTo>
                    <a:pt x="1152016" y="1116016"/>
                  </a:lnTo>
                  <a:lnTo>
                    <a:pt x="1158446" y="1163868"/>
                  </a:lnTo>
                  <a:lnTo>
                    <a:pt x="1176590" y="1206867"/>
                  </a:lnTo>
                  <a:lnTo>
                    <a:pt x="1204734" y="1243297"/>
                  </a:lnTo>
                  <a:lnTo>
                    <a:pt x="1241163" y="1271443"/>
                  </a:lnTo>
                  <a:lnTo>
                    <a:pt x="1284161" y="1289588"/>
                  </a:lnTo>
                  <a:lnTo>
                    <a:pt x="1332014" y="1296018"/>
                  </a:lnTo>
                  <a:lnTo>
                    <a:pt x="1379867" y="1289588"/>
                  </a:lnTo>
                  <a:lnTo>
                    <a:pt x="1422868" y="1271443"/>
                  </a:lnTo>
                  <a:lnTo>
                    <a:pt x="1459299" y="1243297"/>
                  </a:lnTo>
                  <a:lnTo>
                    <a:pt x="1487447" y="1206867"/>
                  </a:lnTo>
                  <a:lnTo>
                    <a:pt x="1505593" y="1163868"/>
                  </a:lnTo>
                  <a:lnTo>
                    <a:pt x="1512023" y="1116016"/>
                  </a:lnTo>
                  <a:close/>
                </a:path>
                <a:path w="2232025" h="1764030">
                  <a:moveTo>
                    <a:pt x="1494104" y="815009"/>
                  </a:moveTo>
                  <a:lnTo>
                    <a:pt x="1421942" y="949018"/>
                  </a:lnTo>
                </a:path>
                <a:path w="2232025" h="1764030">
                  <a:moveTo>
                    <a:pt x="2016023" y="1116016"/>
                  </a:moveTo>
                  <a:lnTo>
                    <a:pt x="2009594" y="1068163"/>
                  </a:lnTo>
                  <a:lnTo>
                    <a:pt x="1991449" y="1025164"/>
                  </a:lnTo>
                  <a:lnTo>
                    <a:pt x="1963305" y="988734"/>
                  </a:lnTo>
                  <a:lnTo>
                    <a:pt x="1926876" y="960589"/>
                  </a:lnTo>
                  <a:lnTo>
                    <a:pt x="1883878" y="942443"/>
                  </a:lnTo>
                  <a:lnTo>
                    <a:pt x="1836026" y="936014"/>
                  </a:lnTo>
                  <a:lnTo>
                    <a:pt x="1788172" y="942443"/>
                  </a:lnTo>
                  <a:lnTo>
                    <a:pt x="1745172" y="960589"/>
                  </a:lnTo>
                  <a:lnTo>
                    <a:pt x="1708740" y="988734"/>
                  </a:lnTo>
                  <a:lnTo>
                    <a:pt x="1680593" y="1025164"/>
                  </a:lnTo>
                  <a:lnTo>
                    <a:pt x="1662446" y="1068163"/>
                  </a:lnTo>
                  <a:lnTo>
                    <a:pt x="1656016" y="1116016"/>
                  </a:lnTo>
                  <a:lnTo>
                    <a:pt x="1662446" y="1163868"/>
                  </a:lnTo>
                  <a:lnTo>
                    <a:pt x="1680593" y="1206867"/>
                  </a:lnTo>
                  <a:lnTo>
                    <a:pt x="1708740" y="1243297"/>
                  </a:lnTo>
                  <a:lnTo>
                    <a:pt x="1745172" y="1271443"/>
                  </a:lnTo>
                  <a:lnTo>
                    <a:pt x="1788172" y="1289588"/>
                  </a:lnTo>
                  <a:lnTo>
                    <a:pt x="1836026" y="1296018"/>
                  </a:lnTo>
                  <a:lnTo>
                    <a:pt x="1883878" y="1289588"/>
                  </a:lnTo>
                  <a:lnTo>
                    <a:pt x="1926876" y="1271443"/>
                  </a:lnTo>
                  <a:lnTo>
                    <a:pt x="1963305" y="1243297"/>
                  </a:lnTo>
                  <a:lnTo>
                    <a:pt x="1991449" y="1206867"/>
                  </a:lnTo>
                  <a:lnTo>
                    <a:pt x="2009594" y="1163868"/>
                  </a:lnTo>
                  <a:lnTo>
                    <a:pt x="2016023" y="1116016"/>
                  </a:lnTo>
                  <a:close/>
                </a:path>
                <a:path w="2232025" h="1764030">
                  <a:moveTo>
                    <a:pt x="1673936" y="815009"/>
                  </a:moveTo>
                  <a:lnTo>
                    <a:pt x="1746097" y="949018"/>
                  </a:lnTo>
                </a:path>
                <a:path w="2232025" h="1764030">
                  <a:moveTo>
                    <a:pt x="1800021" y="1584021"/>
                  </a:moveTo>
                  <a:lnTo>
                    <a:pt x="1793592" y="1536169"/>
                  </a:lnTo>
                  <a:lnTo>
                    <a:pt x="1775448" y="1493170"/>
                  </a:lnTo>
                  <a:lnTo>
                    <a:pt x="1747304" y="1456740"/>
                  </a:lnTo>
                  <a:lnTo>
                    <a:pt x="1710875" y="1428594"/>
                  </a:lnTo>
                  <a:lnTo>
                    <a:pt x="1667877" y="1410449"/>
                  </a:lnTo>
                  <a:lnTo>
                    <a:pt x="1620024" y="1404019"/>
                  </a:lnTo>
                  <a:lnTo>
                    <a:pt x="1572171" y="1410449"/>
                  </a:lnTo>
                  <a:lnTo>
                    <a:pt x="1529170" y="1428594"/>
                  </a:lnTo>
                  <a:lnTo>
                    <a:pt x="1492738" y="1456740"/>
                  </a:lnTo>
                  <a:lnTo>
                    <a:pt x="1464591" y="1493170"/>
                  </a:lnTo>
                  <a:lnTo>
                    <a:pt x="1446445" y="1536169"/>
                  </a:lnTo>
                  <a:lnTo>
                    <a:pt x="1440014" y="1584021"/>
                  </a:lnTo>
                  <a:lnTo>
                    <a:pt x="1446445" y="1631873"/>
                  </a:lnTo>
                  <a:lnTo>
                    <a:pt x="1464591" y="1674872"/>
                  </a:lnTo>
                  <a:lnTo>
                    <a:pt x="1492738" y="1711302"/>
                  </a:lnTo>
                  <a:lnTo>
                    <a:pt x="1529170" y="1739448"/>
                  </a:lnTo>
                  <a:lnTo>
                    <a:pt x="1572171" y="1757593"/>
                  </a:lnTo>
                  <a:lnTo>
                    <a:pt x="1620024" y="1764023"/>
                  </a:lnTo>
                  <a:lnTo>
                    <a:pt x="1667877" y="1757593"/>
                  </a:lnTo>
                  <a:lnTo>
                    <a:pt x="1710875" y="1739448"/>
                  </a:lnTo>
                  <a:lnTo>
                    <a:pt x="1747304" y="1711302"/>
                  </a:lnTo>
                  <a:lnTo>
                    <a:pt x="1775448" y="1674872"/>
                  </a:lnTo>
                  <a:lnTo>
                    <a:pt x="1793592" y="1631873"/>
                  </a:lnTo>
                  <a:lnTo>
                    <a:pt x="1800021" y="1584021"/>
                  </a:lnTo>
                  <a:close/>
                </a:path>
                <a:path w="2232025" h="1764030">
                  <a:moveTo>
                    <a:pt x="1756778" y="1287722"/>
                  </a:moveTo>
                  <a:lnTo>
                    <a:pt x="1699272" y="1412314"/>
                  </a:lnTo>
                </a:path>
                <a:path w="2232025" h="1764030">
                  <a:moveTo>
                    <a:pt x="2232025" y="1584021"/>
                  </a:moveTo>
                  <a:lnTo>
                    <a:pt x="2225595" y="1536169"/>
                  </a:lnTo>
                  <a:lnTo>
                    <a:pt x="2207451" y="1493170"/>
                  </a:lnTo>
                  <a:lnTo>
                    <a:pt x="2179307" y="1456740"/>
                  </a:lnTo>
                  <a:lnTo>
                    <a:pt x="2142878" y="1428594"/>
                  </a:lnTo>
                  <a:lnTo>
                    <a:pt x="2099880" y="1410449"/>
                  </a:lnTo>
                  <a:lnTo>
                    <a:pt x="2052027" y="1404019"/>
                  </a:lnTo>
                  <a:lnTo>
                    <a:pt x="2004174" y="1410449"/>
                  </a:lnTo>
                  <a:lnTo>
                    <a:pt x="1961173" y="1428594"/>
                  </a:lnTo>
                  <a:lnTo>
                    <a:pt x="1924742" y="1456740"/>
                  </a:lnTo>
                  <a:lnTo>
                    <a:pt x="1896594" y="1493170"/>
                  </a:lnTo>
                  <a:lnTo>
                    <a:pt x="1878448" y="1536169"/>
                  </a:lnTo>
                  <a:lnTo>
                    <a:pt x="1872018" y="1584021"/>
                  </a:lnTo>
                  <a:lnTo>
                    <a:pt x="1878448" y="1631873"/>
                  </a:lnTo>
                  <a:lnTo>
                    <a:pt x="1896594" y="1674872"/>
                  </a:lnTo>
                  <a:lnTo>
                    <a:pt x="1924742" y="1711302"/>
                  </a:lnTo>
                  <a:lnTo>
                    <a:pt x="1961173" y="1739448"/>
                  </a:lnTo>
                  <a:lnTo>
                    <a:pt x="2004174" y="1757593"/>
                  </a:lnTo>
                  <a:lnTo>
                    <a:pt x="2052027" y="1764023"/>
                  </a:lnTo>
                  <a:lnTo>
                    <a:pt x="2099880" y="1757593"/>
                  </a:lnTo>
                  <a:lnTo>
                    <a:pt x="2142878" y="1739448"/>
                  </a:lnTo>
                  <a:lnTo>
                    <a:pt x="2179307" y="1711302"/>
                  </a:lnTo>
                  <a:lnTo>
                    <a:pt x="2207451" y="1674872"/>
                  </a:lnTo>
                  <a:lnTo>
                    <a:pt x="2225595" y="1631873"/>
                  </a:lnTo>
                  <a:lnTo>
                    <a:pt x="2232025" y="1584021"/>
                  </a:lnTo>
                  <a:close/>
                </a:path>
                <a:path w="2232025" h="1764030">
                  <a:moveTo>
                    <a:pt x="1915274" y="1287722"/>
                  </a:moveTo>
                  <a:lnTo>
                    <a:pt x="1972767" y="1412314"/>
                  </a:lnTo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  <p:sp>
        <p:nvSpPr>
          <p:cNvPr id="6" name="object 2"/>
          <p:cNvSpPr txBox="1">
            <a:spLocks/>
          </p:cNvSpPr>
          <p:nvPr/>
        </p:nvSpPr>
        <p:spPr>
          <a:xfrm>
            <a:off x="289719" y="171645"/>
            <a:ext cx="3922712" cy="330554"/>
          </a:xfrm>
          <a:prstGeom prst="rect">
            <a:avLst/>
          </a:prstGeom>
        </p:spPr>
        <p:txBody>
          <a:bodyPr vert="horz" wrap="square" lIns="0" tIns="14619" rIns="0" bIns="0" rtlCol="0">
            <a:spAutoFit/>
          </a:bodyPr>
          <a:lstStyle>
            <a:lvl1pPr>
              <a:defRPr sz="2453" b="0" i="0">
                <a:solidFill>
                  <a:srgbClr val="006EB8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13">
              <a:spcBef>
                <a:spcPts val="114"/>
              </a:spcBef>
            </a:pPr>
            <a:r>
              <a:rPr lang="en-US" sz="2052" kern="0" spc="-165" dirty="0">
                <a:solidFill>
                  <a:srgbClr val="007F00"/>
                </a:solidFill>
              </a:rPr>
              <a:t>Example: </a:t>
            </a:r>
            <a:r>
              <a:rPr lang="en-US" sz="2052" kern="0" spc="-191" dirty="0">
                <a:solidFill>
                  <a:srgbClr val="007F00"/>
                </a:solidFill>
              </a:rPr>
              <a:t>complete </a:t>
            </a:r>
            <a:r>
              <a:rPr lang="en-US" sz="2052" kern="0" spc="-155" dirty="0">
                <a:solidFill>
                  <a:srgbClr val="007F00"/>
                </a:solidFill>
              </a:rPr>
              <a:t>binary</a:t>
            </a:r>
            <a:r>
              <a:rPr lang="en-US" sz="2052" kern="0" spc="-275" dirty="0">
                <a:solidFill>
                  <a:srgbClr val="007F00"/>
                </a:solidFill>
              </a:rPr>
              <a:t> </a:t>
            </a:r>
            <a:r>
              <a:rPr lang="en-US" sz="2052" kern="0" spc="-204" dirty="0">
                <a:solidFill>
                  <a:srgbClr val="007F00"/>
                </a:solidFill>
              </a:rPr>
              <a:t>tree?</a:t>
            </a:r>
            <a:endParaRPr lang="en-US" sz="2052" kern="0" dirty="0"/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843" y="193852"/>
            <a:ext cx="3520898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125" dirty="0"/>
              <a:t>First </a:t>
            </a:r>
            <a:r>
              <a:rPr spc="-180" dirty="0"/>
              <a:t>Advantage: </a:t>
            </a:r>
            <a:r>
              <a:rPr spc="-185" dirty="0"/>
              <a:t>Low</a:t>
            </a:r>
            <a:r>
              <a:rPr spc="-15" dirty="0"/>
              <a:t> </a:t>
            </a:r>
            <a:r>
              <a:rPr spc="-155" dirty="0"/>
              <a:t>Height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9719" y="1273175"/>
            <a:ext cx="4033873" cy="307777"/>
          </a:xfrm>
          <a:prstGeom prst="rect">
            <a:avLst/>
          </a:prstGeom>
          <a:solidFill>
            <a:srgbClr val="ABE1FA"/>
          </a:solidFill>
        </p:spPr>
        <p:txBody>
          <a:bodyPr vert="horz" wrap="square" lIns="0" tIns="0" rIns="0" bIns="0" rtlCol="0">
            <a:spAutoFit/>
          </a:bodyPr>
          <a:lstStyle/>
          <a:p>
            <a:pPr marL="70557">
              <a:lnSpc>
                <a:spcPts val="2372"/>
              </a:lnSpc>
            </a:pPr>
            <a:r>
              <a:rPr sz="2052" spc="-161" dirty="0">
                <a:solidFill>
                  <a:srgbClr val="00A4DB"/>
                </a:solidFill>
                <a:latin typeface="Trebuchet MS"/>
                <a:cs typeface="Trebuchet MS"/>
              </a:rPr>
              <a:t>Lemma</a:t>
            </a:r>
            <a:endParaRPr sz="2052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9719" y="1583390"/>
            <a:ext cx="4033873" cy="604185"/>
          </a:xfrm>
          <a:prstGeom prst="rect">
            <a:avLst/>
          </a:prstGeom>
          <a:solidFill>
            <a:srgbClr val="D4EFFC"/>
          </a:solidFill>
        </p:spPr>
        <p:txBody>
          <a:bodyPr vert="horz" wrap="square" lIns="0" tIns="43225" rIns="0" bIns="0" rtlCol="0">
            <a:spAutoFit/>
          </a:bodyPr>
          <a:lstStyle/>
          <a:p>
            <a:pPr marL="70557" marR="470382">
              <a:lnSpc>
                <a:spcPct val="107400"/>
              </a:lnSpc>
              <a:spcBef>
                <a:spcPts val="341"/>
              </a:spcBef>
            </a:pPr>
            <a:r>
              <a:rPr sz="1702" spc="10" dirty="0">
                <a:latin typeface="LM Sans 17"/>
                <a:cs typeface="LM Sans 17"/>
              </a:rPr>
              <a:t>A </a:t>
            </a:r>
            <a:r>
              <a:rPr sz="1702" spc="5" dirty="0">
                <a:latin typeface="LM Sans 17"/>
                <a:cs typeface="LM Sans 17"/>
              </a:rPr>
              <a:t>complete </a:t>
            </a:r>
            <a:r>
              <a:rPr sz="1702" spc="-5" dirty="0">
                <a:latin typeface="LM Sans 17"/>
                <a:cs typeface="LM Sans 17"/>
              </a:rPr>
              <a:t>binary </a:t>
            </a:r>
            <a:r>
              <a:rPr sz="1702" dirty="0">
                <a:latin typeface="LM Sans 17"/>
                <a:cs typeface="LM Sans 17"/>
              </a:rPr>
              <a:t>tree </a:t>
            </a:r>
            <a:r>
              <a:rPr sz="1702" spc="5" dirty="0">
                <a:latin typeface="LM Sans 17"/>
                <a:cs typeface="LM Sans 17"/>
              </a:rPr>
              <a:t>with </a:t>
            </a:r>
            <a:r>
              <a:rPr sz="1702" i="1" spc="5" dirty="0">
                <a:latin typeface="LM Sans 17"/>
                <a:cs typeface="LM Sans 17"/>
              </a:rPr>
              <a:t>n </a:t>
            </a:r>
            <a:r>
              <a:rPr sz="1702" spc="10" dirty="0">
                <a:latin typeface="LM Sans 17"/>
                <a:cs typeface="LM Sans 17"/>
              </a:rPr>
              <a:t>nodes </a:t>
            </a:r>
            <a:r>
              <a:rPr sz="1702" dirty="0">
                <a:latin typeface="LM Sans 17"/>
                <a:cs typeface="LM Sans 17"/>
              </a:rPr>
              <a:t>has  height </a:t>
            </a:r>
            <a:r>
              <a:rPr sz="1702" spc="5" dirty="0">
                <a:latin typeface="LM Sans 17"/>
                <a:cs typeface="LM Sans 17"/>
              </a:rPr>
              <a:t>at most </a:t>
            </a:r>
            <a:r>
              <a:rPr sz="1702" i="1" spc="30" dirty="0">
                <a:latin typeface="LM Sans 17"/>
                <a:cs typeface="LM Sans 17"/>
              </a:rPr>
              <a:t>O</a:t>
            </a:r>
            <a:r>
              <a:rPr sz="1702" spc="30" dirty="0">
                <a:latin typeface="LM Sans 17"/>
                <a:cs typeface="LM Sans 17"/>
              </a:rPr>
              <a:t>(log</a:t>
            </a:r>
            <a:r>
              <a:rPr sz="1702" spc="-230" dirty="0">
                <a:latin typeface="LM Sans 17"/>
                <a:cs typeface="LM Sans 17"/>
              </a:rPr>
              <a:t> </a:t>
            </a:r>
            <a:r>
              <a:rPr sz="1702" i="1" spc="15" dirty="0">
                <a:latin typeface="LM Sans 17"/>
                <a:cs typeface="LM Sans 17"/>
              </a:rPr>
              <a:t>n</a:t>
            </a:r>
            <a:r>
              <a:rPr sz="1702" spc="15" dirty="0">
                <a:latin typeface="LM Sans 17"/>
                <a:cs typeface="LM Sans 17"/>
              </a:rPr>
              <a:t>).</a:t>
            </a:r>
            <a:endParaRPr sz="1702" dirty="0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719" y="323934"/>
            <a:ext cx="4033873" cy="335627"/>
          </a:xfrm>
          <a:custGeom>
            <a:avLst/>
            <a:gdLst/>
            <a:ahLst/>
            <a:cxnLst/>
            <a:rect l="l" t="t" r="r" b="b"/>
            <a:pathLst>
              <a:path w="4029710" h="335280">
                <a:moveTo>
                  <a:pt x="0" y="334899"/>
                </a:moveTo>
                <a:lnTo>
                  <a:pt x="4029151" y="334899"/>
                </a:lnTo>
                <a:lnTo>
                  <a:pt x="4029151" y="0"/>
                </a:lnTo>
                <a:lnTo>
                  <a:pt x="0" y="0"/>
                </a:lnTo>
                <a:lnTo>
                  <a:pt x="0" y="334899"/>
                </a:lnTo>
                <a:close/>
              </a:path>
            </a:pathLst>
          </a:custGeom>
          <a:solidFill>
            <a:srgbClr val="ABE1FA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653" y="306155"/>
            <a:ext cx="587982" cy="330554"/>
          </a:xfrm>
          <a:prstGeom prst="rect">
            <a:avLst/>
          </a:prstGeom>
        </p:spPr>
        <p:txBody>
          <a:bodyPr vert="horz" wrap="square" lIns="0" tIns="14619" rIns="0" bIns="0" rtlCol="0">
            <a:spAutoFit/>
          </a:bodyPr>
          <a:lstStyle/>
          <a:p>
            <a:pPr marL="12713">
              <a:spcBef>
                <a:spcPts val="114"/>
              </a:spcBef>
            </a:pPr>
            <a:r>
              <a:rPr sz="2052" spc="-75" dirty="0">
                <a:solidFill>
                  <a:srgbClr val="00A4DB"/>
                </a:solidFill>
              </a:rPr>
              <a:t>Pr</a:t>
            </a:r>
            <a:r>
              <a:rPr sz="2052" spc="-30" dirty="0">
                <a:solidFill>
                  <a:srgbClr val="00A4DB"/>
                </a:solidFill>
              </a:rPr>
              <a:t>o</a:t>
            </a:r>
            <a:r>
              <a:rPr sz="2052" spc="-161" dirty="0">
                <a:solidFill>
                  <a:srgbClr val="00A4DB"/>
                </a:solidFill>
              </a:rPr>
              <a:t>of</a:t>
            </a:r>
            <a:endParaRPr sz="2052"/>
          </a:p>
        </p:txBody>
      </p:sp>
      <p:grpSp>
        <p:nvGrpSpPr>
          <p:cNvPr id="4" name="object 4"/>
          <p:cNvGrpSpPr/>
          <p:nvPr/>
        </p:nvGrpSpPr>
        <p:grpSpPr>
          <a:xfrm>
            <a:off x="289719" y="659180"/>
            <a:ext cx="4033873" cy="2354470"/>
            <a:chOff x="289420" y="660285"/>
            <a:chExt cx="4029710" cy="2352040"/>
          </a:xfrm>
        </p:grpSpPr>
        <p:sp>
          <p:nvSpPr>
            <p:cNvPr id="5" name="object 5"/>
            <p:cNvSpPr/>
            <p:nvPr/>
          </p:nvSpPr>
          <p:spPr>
            <a:xfrm>
              <a:off x="289420" y="660285"/>
              <a:ext cx="4029710" cy="2352040"/>
            </a:xfrm>
            <a:custGeom>
              <a:avLst/>
              <a:gdLst/>
              <a:ahLst/>
              <a:cxnLst/>
              <a:rect l="l" t="t" r="r" b="b"/>
              <a:pathLst>
                <a:path w="4029710" h="2352040">
                  <a:moveTo>
                    <a:pt x="4029151" y="0"/>
                  </a:moveTo>
                  <a:lnTo>
                    <a:pt x="0" y="0"/>
                  </a:lnTo>
                  <a:lnTo>
                    <a:pt x="0" y="2351900"/>
                  </a:lnTo>
                  <a:lnTo>
                    <a:pt x="4029151" y="2351900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D4EFFC"/>
            </a:solidFill>
          </p:spPr>
          <p:txBody>
            <a:bodyPr wrap="square" lIns="0" tIns="0" rIns="0" bIns="0" rtlCol="0"/>
            <a:lstStyle/>
            <a:p>
              <a:endParaRPr sz="1802"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566712" y="945781"/>
              <a:ext cx="94615" cy="1283970"/>
            </a:xfrm>
            <a:custGeom>
              <a:avLst/>
              <a:gdLst/>
              <a:ahLst/>
              <a:cxnLst/>
              <a:rect l="l" t="t" r="r" b="b"/>
              <a:pathLst>
                <a:path w="94615" h="1283970">
                  <a:moveTo>
                    <a:pt x="94094" y="1189342"/>
                  </a:moveTo>
                  <a:lnTo>
                    <a:pt x="0" y="1189342"/>
                  </a:lnTo>
                  <a:lnTo>
                    <a:pt x="0" y="1283436"/>
                  </a:lnTo>
                  <a:lnTo>
                    <a:pt x="94094" y="1283436"/>
                  </a:lnTo>
                  <a:lnTo>
                    <a:pt x="94094" y="1189342"/>
                  </a:lnTo>
                  <a:close/>
                </a:path>
                <a:path w="94615" h="1283970">
                  <a:moveTo>
                    <a:pt x="94094" y="873023"/>
                  </a:moveTo>
                  <a:lnTo>
                    <a:pt x="0" y="873023"/>
                  </a:lnTo>
                  <a:lnTo>
                    <a:pt x="0" y="967117"/>
                  </a:lnTo>
                  <a:lnTo>
                    <a:pt x="94094" y="967117"/>
                  </a:lnTo>
                  <a:lnTo>
                    <a:pt x="94094" y="873023"/>
                  </a:lnTo>
                  <a:close/>
                </a:path>
                <a:path w="94615" h="1283970">
                  <a:moveTo>
                    <a:pt x="94094" y="0"/>
                  </a:moveTo>
                  <a:lnTo>
                    <a:pt x="0" y="0"/>
                  </a:lnTo>
                  <a:lnTo>
                    <a:pt x="0" y="94094"/>
                  </a:lnTo>
                  <a:lnTo>
                    <a:pt x="94094" y="94094"/>
                  </a:lnTo>
                  <a:lnTo>
                    <a:pt x="94094" y="0"/>
                  </a:lnTo>
                  <a:close/>
                </a:path>
              </a:pathLst>
            </a:custGeom>
            <a:solidFill>
              <a:srgbClr val="006EB8"/>
            </a:solidFill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60167" y="791564"/>
            <a:ext cx="3663425" cy="2080262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 marL="101705" marR="94076">
              <a:lnSpc>
                <a:spcPct val="107400"/>
              </a:lnSpc>
              <a:spcBef>
                <a:spcPts val="95"/>
              </a:spcBef>
            </a:pPr>
            <a:r>
              <a:rPr sz="1702" spc="5" dirty="0">
                <a:latin typeface="LM Sans 17"/>
                <a:cs typeface="LM Sans 17"/>
              </a:rPr>
              <a:t>Complete the </a:t>
            </a:r>
            <a:r>
              <a:rPr sz="1702" dirty="0">
                <a:latin typeface="LM Sans 17"/>
                <a:cs typeface="LM Sans 17"/>
              </a:rPr>
              <a:t>last level </a:t>
            </a:r>
            <a:r>
              <a:rPr sz="1702" spc="5" dirty="0">
                <a:latin typeface="LM Sans 17"/>
                <a:cs typeface="LM Sans 17"/>
              </a:rPr>
              <a:t>to get a</a:t>
            </a:r>
            <a:r>
              <a:rPr lang="en-US" sz="1702" spc="5" dirty="0">
                <a:latin typeface="LM Sans 17"/>
                <a:cs typeface="LM Sans 17"/>
              </a:rPr>
              <a:t> </a:t>
            </a:r>
            <a:r>
              <a:rPr sz="1702" spc="5" dirty="0">
                <a:solidFill>
                  <a:srgbClr val="006EB8"/>
                </a:solidFill>
                <a:latin typeface="LM Sans 17"/>
                <a:cs typeface="LM Sans 17"/>
              </a:rPr>
              <a:t>full  </a:t>
            </a:r>
            <a:r>
              <a:rPr sz="1702" spc="-5" dirty="0">
                <a:latin typeface="LM Sans 17"/>
                <a:cs typeface="LM Sans 17"/>
              </a:rPr>
              <a:t>binary </a:t>
            </a:r>
            <a:r>
              <a:rPr sz="1702" dirty="0">
                <a:latin typeface="LM Sans 17"/>
                <a:cs typeface="LM Sans 17"/>
              </a:rPr>
              <a:t>tree </a:t>
            </a:r>
            <a:r>
              <a:rPr sz="1702" spc="10" dirty="0">
                <a:latin typeface="LM Sans 17"/>
                <a:cs typeface="LM Sans 17"/>
              </a:rPr>
              <a:t>on </a:t>
            </a:r>
            <a:r>
              <a:rPr sz="1702" i="1" spc="60" dirty="0">
                <a:latin typeface="LM Sans 17"/>
                <a:cs typeface="LM Sans 17"/>
              </a:rPr>
              <a:t>n</a:t>
            </a:r>
            <a:r>
              <a:rPr sz="1802" i="1" spc="89" baseline="27777" dirty="0">
                <a:latin typeface="DejaVu Sans Condensed"/>
                <a:cs typeface="DejaVu Sans Condensed"/>
              </a:rPr>
              <a:t>′ </a:t>
            </a:r>
            <a:r>
              <a:rPr sz="1702" i="1" spc="55" dirty="0">
                <a:latin typeface="DejaVu Sans Condensed"/>
                <a:cs typeface="DejaVu Sans Condensed"/>
              </a:rPr>
              <a:t>≥ </a:t>
            </a:r>
            <a:r>
              <a:rPr sz="1702" i="1" spc="5" dirty="0">
                <a:latin typeface="LM Sans 17"/>
                <a:cs typeface="LM Sans 17"/>
              </a:rPr>
              <a:t>n </a:t>
            </a:r>
            <a:r>
              <a:rPr sz="1702" spc="10" dirty="0">
                <a:latin typeface="LM Sans 17"/>
                <a:cs typeface="LM Sans 17"/>
              </a:rPr>
              <a:t>nodes </a:t>
            </a:r>
            <a:r>
              <a:rPr sz="1702" spc="5" dirty="0">
                <a:latin typeface="LM Sans 17"/>
                <a:cs typeface="LM Sans 17"/>
              </a:rPr>
              <a:t>and </a:t>
            </a:r>
            <a:r>
              <a:rPr sz="1702" dirty="0">
                <a:latin typeface="LM Sans 17"/>
                <a:cs typeface="LM Sans 17"/>
              </a:rPr>
              <a:t>the  </a:t>
            </a:r>
            <a:r>
              <a:rPr sz="1702" spc="10" dirty="0">
                <a:latin typeface="LM Sans 17"/>
                <a:cs typeface="LM Sans 17"/>
              </a:rPr>
              <a:t>same number </a:t>
            </a:r>
            <a:r>
              <a:rPr sz="1702" spc="5" dirty="0">
                <a:latin typeface="LM Sans 17"/>
                <a:cs typeface="LM Sans 17"/>
              </a:rPr>
              <a:t>of </a:t>
            </a:r>
            <a:r>
              <a:rPr sz="1702" dirty="0">
                <a:latin typeface="LM Sans 17"/>
                <a:cs typeface="LM Sans 17"/>
              </a:rPr>
              <a:t>levels</a:t>
            </a:r>
            <a:r>
              <a:rPr sz="1702" spc="-15" dirty="0">
                <a:latin typeface="LM Sans 17"/>
                <a:cs typeface="LM Sans 17"/>
              </a:rPr>
              <a:t> </a:t>
            </a:r>
            <a:r>
              <a:rPr sz="1702" i="1" spc="80" dirty="0">
                <a:latin typeface="Verdana"/>
                <a:cs typeface="Verdana"/>
              </a:rPr>
              <a:t>ℓ</a:t>
            </a:r>
            <a:r>
              <a:rPr sz="1702" spc="80" dirty="0">
                <a:latin typeface="LM Sans 17"/>
                <a:cs typeface="LM Sans 17"/>
              </a:rPr>
              <a:t>.</a:t>
            </a:r>
            <a:endParaRPr sz="1702" dirty="0">
              <a:latin typeface="LM Sans 17"/>
              <a:cs typeface="LM Sans 17"/>
            </a:endParaRPr>
          </a:p>
          <a:p>
            <a:pPr marL="101705">
              <a:spcBef>
                <a:spcPts val="451"/>
              </a:spcBef>
            </a:pPr>
            <a:r>
              <a:rPr sz="1702" spc="5" dirty="0">
                <a:latin typeface="LM Sans 17"/>
                <a:cs typeface="LM Sans 17"/>
              </a:rPr>
              <a:t>Note </a:t>
            </a:r>
            <a:r>
              <a:rPr sz="1702" dirty="0">
                <a:latin typeface="LM Sans 17"/>
                <a:cs typeface="LM Sans 17"/>
              </a:rPr>
              <a:t>that </a:t>
            </a:r>
            <a:r>
              <a:rPr sz="1702" i="1" spc="60" dirty="0">
                <a:latin typeface="LM Sans 17"/>
                <a:cs typeface="LM Sans 17"/>
              </a:rPr>
              <a:t>n</a:t>
            </a:r>
            <a:r>
              <a:rPr sz="1802" i="1" spc="89" baseline="27777" dirty="0">
                <a:latin typeface="DejaVu Sans Condensed"/>
                <a:cs typeface="DejaVu Sans Condensed"/>
              </a:rPr>
              <a:t>′ </a:t>
            </a:r>
            <a:r>
              <a:rPr sz="1702" i="1" spc="55" dirty="0">
                <a:latin typeface="DejaVu Sans Condensed"/>
                <a:cs typeface="DejaVu Sans Condensed"/>
              </a:rPr>
              <a:t>≤</a:t>
            </a:r>
            <a:r>
              <a:rPr sz="1702" i="1" spc="110" dirty="0">
                <a:latin typeface="DejaVu Sans Condensed"/>
                <a:cs typeface="DejaVu Sans Condensed"/>
              </a:rPr>
              <a:t> </a:t>
            </a:r>
            <a:r>
              <a:rPr sz="1702" spc="15" dirty="0">
                <a:latin typeface="LM Sans 17"/>
                <a:cs typeface="LM Sans 17"/>
              </a:rPr>
              <a:t>2</a:t>
            </a:r>
            <a:r>
              <a:rPr sz="1702" i="1" spc="15" dirty="0">
                <a:latin typeface="LM Sans 17"/>
                <a:cs typeface="LM Sans 17"/>
              </a:rPr>
              <a:t>n</a:t>
            </a:r>
            <a:r>
              <a:rPr sz="1702" spc="15" dirty="0">
                <a:latin typeface="LM Sans 17"/>
                <a:cs typeface="LM Sans 17"/>
              </a:rPr>
              <a:t>.</a:t>
            </a:r>
            <a:endParaRPr sz="1702" dirty="0">
              <a:latin typeface="LM Sans 17"/>
              <a:cs typeface="LM Sans 17"/>
            </a:endParaRPr>
          </a:p>
          <a:p>
            <a:pPr marL="101705">
              <a:spcBef>
                <a:spcPts val="451"/>
              </a:spcBef>
            </a:pPr>
            <a:r>
              <a:rPr sz="1702" spc="10" dirty="0">
                <a:latin typeface="LM Sans 17"/>
                <a:cs typeface="LM Sans 17"/>
              </a:rPr>
              <a:t>Then </a:t>
            </a:r>
            <a:r>
              <a:rPr sz="1702" i="1" spc="60" dirty="0">
                <a:latin typeface="LM Sans 17"/>
                <a:cs typeface="LM Sans 17"/>
              </a:rPr>
              <a:t>n</a:t>
            </a:r>
            <a:r>
              <a:rPr sz="1802" i="1" spc="89" baseline="27777" dirty="0">
                <a:latin typeface="DejaVu Sans Condensed"/>
                <a:cs typeface="DejaVu Sans Condensed"/>
              </a:rPr>
              <a:t>′ </a:t>
            </a:r>
            <a:r>
              <a:rPr sz="1702" spc="15" dirty="0">
                <a:latin typeface="LM Sans 17"/>
                <a:cs typeface="LM Sans 17"/>
              </a:rPr>
              <a:t>= </a:t>
            </a:r>
            <a:r>
              <a:rPr sz="1702" spc="55" dirty="0">
                <a:latin typeface="LM Sans 17"/>
                <a:cs typeface="LM Sans 17"/>
              </a:rPr>
              <a:t>2</a:t>
            </a:r>
            <a:r>
              <a:rPr sz="1802" i="1" spc="82" baseline="27777" dirty="0">
                <a:latin typeface="Verdana"/>
                <a:cs typeface="Verdana"/>
              </a:rPr>
              <a:t>ℓ </a:t>
            </a:r>
            <a:r>
              <a:rPr sz="1702" i="1" spc="55" dirty="0">
                <a:latin typeface="DejaVu Sans Condensed"/>
                <a:cs typeface="DejaVu Sans Condensed"/>
              </a:rPr>
              <a:t>− </a:t>
            </a:r>
            <a:r>
              <a:rPr sz="1702" spc="10" dirty="0">
                <a:latin typeface="LM Sans 17"/>
                <a:cs typeface="LM Sans 17"/>
              </a:rPr>
              <a:t>1 </a:t>
            </a:r>
            <a:r>
              <a:rPr sz="1702" spc="5" dirty="0">
                <a:latin typeface="LM Sans 17"/>
                <a:cs typeface="LM Sans 17"/>
              </a:rPr>
              <a:t>and</a:t>
            </a:r>
            <a:r>
              <a:rPr sz="1702" spc="-185" dirty="0">
                <a:latin typeface="LM Sans 17"/>
                <a:cs typeface="LM Sans 17"/>
              </a:rPr>
              <a:t> </a:t>
            </a:r>
            <a:r>
              <a:rPr sz="1702" dirty="0">
                <a:latin typeface="LM Sans 17"/>
                <a:cs typeface="LM Sans 17"/>
              </a:rPr>
              <a:t>hence</a:t>
            </a:r>
          </a:p>
          <a:p>
            <a:pPr marL="101705">
              <a:spcBef>
                <a:spcPts val="155"/>
              </a:spcBef>
            </a:pPr>
            <a:r>
              <a:rPr sz="1702" i="1" spc="155" dirty="0">
                <a:latin typeface="Verdana"/>
                <a:cs typeface="Verdana"/>
              </a:rPr>
              <a:t>ℓ</a:t>
            </a:r>
            <a:r>
              <a:rPr sz="1702" i="1" spc="-131" dirty="0">
                <a:latin typeface="Verdana"/>
                <a:cs typeface="Verdana"/>
              </a:rPr>
              <a:t> </a:t>
            </a:r>
            <a:r>
              <a:rPr sz="1702" spc="15" dirty="0">
                <a:latin typeface="LM Sans 17"/>
                <a:cs typeface="LM Sans 17"/>
              </a:rPr>
              <a:t>=</a:t>
            </a:r>
            <a:r>
              <a:rPr sz="1702" spc="-60" dirty="0">
                <a:latin typeface="LM Sans 17"/>
                <a:cs typeface="LM Sans 17"/>
              </a:rPr>
              <a:t> </a:t>
            </a:r>
            <a:r>
              <a:rPr sz="1702" spc="30" dirty="0">
                <a:latin typeface="LM Sans 17"/>
                <a:cs typeface="LM Sans 17"/>
              </a:rPr>
              <a:t>log</a:t>
            </a:r>
            <a:r>
              <a:rPr sz="1802" spc="44" baseline="-18518" dirty="0">
                <a:latin typeface="LM Sans 12"/>
                <a:cs typeface="LM Sans 12"/>
              </a:rPr>
              <a:t>2</a:t>
            </a:r>
            <a:r>
              <a:rPr sz="1702" spc="30" dirty="0">
                <a:latin typeface="LM Sans 17"/>
                <a:cs typeface="LM Sans 17"/>
              </a:rPr>
              <a:t>(</a:t>
            </a:r>
            <a:r>
              <a:rPr sz="1702" i="1" spc="30" dirty="0">
                <a:latin typeface="LM Sans 17"/>
                <a:cs typeface="LM Sans 17"/>
              </a:rPr>
              <a:t>n</a:t>
            </a:r>
            <a:r>
              <a:rPr sz="1802" i="1" spc="44" baseline="27777" dirty="0">
                <a:latin typeface="DejaVu Sans Condensed"/>
                <a:cs typeface="DejaVu Sans Condensed"/>
              </a:rPr>
              <a:t>′</a:t>
            </a:r>
            <a:r>
              <a:rPr sz="1802" i="1" spc="120" baseline="27777" dirty="0">
                <a:latin typeface="DejaVu Sans Condensed"/>
                <a:cs typeface="DejaVu Sans Condensed"/>
              </a:rPr>
              <a:t> </a:t>
            </a:r>
            <a:r>
              <a:rPr sz="1702" spc="15" dirty="0">
                <a:latin typeface="LM Sans 17"/>
                <a:cs typeface="LM Sans 17"/>
              </a:rPr>
              <a:t>+</a:t>
            </a:r>
            <a:r>
              <a:rPr sz="1702" spc="-155" dirty="0">
                <a:latin typeface="LM Sans 17"/>
                <a:cs typeface="LM Sans 17"/>
              </a:rPr>
              <a:t> </a:t>
            </a:r>
            <a:r>
              <a:rPr sz="1702" spc="5" dirty="0">
                <a:latin typeface="LM Sans 17"/>
                <a:cs typeface="LM Sans 17"/>
              </a:rPr>
              <a:t>1)</a:t>
            </a:r>
            <a:r>
              <a:rPr sz="1702" spc="-60" dirty="0">
                <a:latin typeface="LM Sans 17"/>
                <a:cs typeface="LM Sans 17"/>
              </a:rPr>
              <a:t> </a:t>
            </a:r>
            <a:r>
              <a:rPr sz="1702" i="1" spc="55" dirty="0">
                <a:latin typeface="DejaVu Sans Condensed"/>
                <a:cs typeface="DejaVu Sans Condensed"/>
              </a:rPr>
              <a:t>≤</a:t>
            </a:r>
            <a:r>
              <a:rPr sz="1702" i="1" spc="-15" dirty="0">
                <a:latin typeface="DejaVu Sans Condensed"/>
                <a:cs typeface="DejaVu Sans Condensed"/>
              </a:rPr>
              <a:t> </a:t>
            </a:r>
            <a:r>
              <a:rPr sz="1702" spc="15" dirty="0">
                <a:latin typeface="LM Sans 17"/>
                <a:cs typeface="LM Sans 17"/>
              </a:rPr>
              <a:t>log</a:t>
            </a:r>
            <a:r>
              <a:rPr sz="1802" spc="22" baseline="-18518" dirty="0">
                <a:latin typeface="LM Sans 12"/>
                <a:cs typeface="LM Sans 12"/>
              </a:rPr>
              <a:t>2</a:t>
            </a:r>
            <a:r>
              <a:rPr sz="1702" spc="15" dirty="0">
                <a:latin typeface="LM Sans 17"/>
                <a:cs typeface="LM Sans 17"/>
              </a:rPr>
              <a:t>(2</a:t>
            </a:r>
            <a:r>
              <a:rPr sz="1702" i="1" spc="15" dirty="0">
                <a:latin typeface="LM Sans 17"/>
                <a:cs typeface="LM Sans 17"/>
              </a:rPr>
              <a:t>n</a:t>
            </a:r>
            <a:r>
              <a:rPr sz="1702" i="1" spc="-125" dirty="0">
                <a:latin typeface="LM Sans 17"/>
                <a:cs typeface="LM Sans 17"/>
              </a:rPr>
              <a:t> </a:t>
            </a:r>
            <a:r>
              <a:rPr sz="1702" spc="15" dirty="0">
                <a:latin typeface="LM Sans 17"/>
                <a:cs typeface="LM Sans 17"/>
              </a:rPr>
              <a:t>+</a:t>
            </a:r>
            <a:r>
              <a:rPr sz="1702" spc="-155" dirty="0">
                <a:latin typeface="LM Sans 17"/>
                <a:cs typeface="LM Sans 17"/>
              </a:rPr>
              <a:t> </a:t>
            </a:r>
            <a:r>
              <a:rPr sz="1702" spc="5" dirty="0">
                <a:latin typeface="LM Sans 17"/>
                <a:cs typeface="LM Sans 17"/>
              </a:rPr>
              <a:t>1)</a:t>
            </a:r>
            <a:r>
              <a:rPr sz="1702" spc="-60" dirty="0">
                <a:latin typeface="LM Sans 17"/>
                <a:cs typeface="LM Sans 17"/>
              </a:rPr>
              <a:t> </a:t>
            </a:r>
            <a:r>
              <a:rPr sz="1702" spc="15" dirty="0">
                <a:latin typeface="LM Sans 17"/>
                <a:cs typeface="LM Sans 17"/>
              </a:rPr>
              <a:t>=</a:t>
            </a:r>
            <a:endParaRPr sz="1702" dirty="0">
              <a:latin typeface="LM Sans 17"/>
              <a:cs typeface="LM Sans 17"/>
            </a:endParaRPr>
          </a:p>
          <a:p>
            <a:pPr marL="101069">
              <a:spcBef>
                <a:spcPts val="150"/>
              </a:spcBef>
            </a:pPr>
            <a:r>
              <a:rPr sz="1702" i="1" spc="30" dirty="0">
                <a:latin typeface="LM Sans 17"/>
                <a:cs typeface="LM Sans 17"/>
              </a:rPr>
              <a:t>O</a:t>
            </a:r>
            <a:r>
              <a:rPr sz="1702" spc="30" dirty="0">
                <a:latin typeface="LM Sans 17"/>
                <a:cs typeface="LM Sans 17"/>
              </a:rPr>
              <a:t>(log</a:t>
            </a:r>
            <a:r>
              <a:rPr sz="1702" spc="-230" dirty="0">
                <a:latin typeface="LM Sans 17"/>
                <a:cs typeface="LM Sans 17"/>
              </a:rPr>
              <a:t> </a:t>
            </a:r>
            <a:r>
              <a:rPr sz="1702" i="1" spc="15" dirty="0">
                <a:latin typeface="LM Sans 17"/>
                <a:cs typeface="LM Sans 17"/>
              </a:rPr>
              <a:t>n</a:t>
            </a:r>
            <a:r>
              <a:rPr sz="1702" spc="15" dirty="0">
                <a:latin typeface="LM Sans 17"/>
                <a:cs typeface="LM Sans 17"/>
              </a:rPr>
              <a:t>).</a:t>
            </a:r>
            <a:endParaRPr sz="1702" dirty="0">
              <a:latin typeface="LM Sans 17"/>
              <a:cs typeface="LM Sans 17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105576" y="2648122"/>
            <a:ext cx="134123" cy="139209"/>
            <a:chOff x="4101338" y="2647175"/>
            <a:chExt cx="133985" cy="139065"/>
          </a:xfrm>
        </p:grpSpPr>
        <p:sp>
          <p:nvSpPr>
            <p:cNvPr id="9" name="object 9"/>
            <p:cNvSpPr/>
            <p:nvPr/>
          </p:nvSpPr>
          <p:spPr>
            <a:xfrm>
              <a:off x="4103865" y="2647175"/>
              <a:ext cx="0" cy="139065"/>
            </a:xfrm>
            <a:custGeom>
              <a:avLst/>
              <a:gdLst/>
              <a:ahLst/>
              <a:cxnLst/>
              <a:rect l="l" t="t" r="r" b="b"/>
              <a:pathLst>
                <a:path h="139064">
                  <a:moveTo>
                    <a:pt x="0" y="13874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10" name="object 10"/>
            <p:cNvSpPr/>
            <p:nvPr/>
          </p:nvSpPr>
          <p:spPr>
            <a:xfrm>
              <a:off x="4106392" y="2649702"/>
              <a:ext cx="123825" cy="0"/>
            </a:xfrm>
            <a:custGeom>
              <a:avLst/>
              <a:gdLst/>
              <a:ahLst/>
              <a:cxnLst/>
              <a:rect l="l" t="t" r="r" b="b"/>
              <a:pathLst>
                <a:path w="123825">
                  <a:moveTo>
                    <a:pt x="0" y="0"/>
                  </a:moveTo>
                  <a:lnTo>
                    <a:pt x="123329" y="0"/>
                  </a:lnTo>
                </a:path>
              </a:pathLst>
            </a:custGeom>
            <a:ln w="5054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11" name="object 11"/>
            <p:cNvSpPr/>
            <p:nvPr/>
          </p:nvSpPr>
          <p:spPr>
            <a:xfrm>
              <a:off x="4106392" y="2783382"/>
              <a:ext cx="123825" cy="0"/>
            </a:xfrm>
            <a:custGeom>
              <a:avLst/>
              <a:gdLst/>
              <a:ahLst/>
              <a:cxnLst/>
              <a:rect l="l" t="t" r="r" b="b"/>
              <a:pathLst>
                <a:path w="123825">
                  <a:moveTo>
                    <a:pt x="0" y="0"/>
                  </a:moveTo>
                  <a:lnTo>
                    <a:pt x="123329" y="0"/>
                  </a:lnTo>
                </a:path>
              </a:pathLst>
            </a:custGeom>
            <a:ln w="5054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12" name="object 12"/>
            <p:cNvSpPr/>
            <p:nvPr/>
          </p:nvSpPr>
          <p:spPr>
            <a:xfrm>
              <a:off x="4232262" y="2647175"/>
              <a:ext cx="0" cy="139065"/>
            </a:xfrm>
            <a:custGeom>
              <a:avLst/>
              <a:gdLst/>
              <a:ahLst/>
              <a:cxnLst/>
              <a:rect l="l" t="t" r="r" b="b"/>
              <a:pathLst>
                <a:path h="139064">
                  <a:moveTo>
                    <a:pt x="0" y="13874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/>
              <p14:cNvContentPartPr/>
              <p14:nvPr/>
            </p14:nvContentPartPr>
            <p14:xfrm>
              <a:off x="2935080" y="1368000"/>
              <a:ext cx="1668960" cy="10011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27520" y="1362240"/>
                <a:ext cx="1683360" cy="1013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440" y="69532"/>
            <a:ext cx="4167361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176" dirty="0"/>
              <a:t>Second </a:t>
            </a:r>
            <a:r>
              <a:rPr spc="-180" dirty="0"/>
              <a:t>Advantage: </a:t>
            </a:r>
            <a:r>
              <a:rPr spc="-170" dirty="0"/>
              <a:t>Store </a:t>
            </a:r>
            <a:r>
              <a:rPr spc="-165" dirty="0"/>
              <a:t>as</a:t>
            </a:r>
            <a:r>
              <a:rPr spc="230" dirty="0"/>
              <a:t> </a:t>
            </a:r>
            <a:r>
              <a:rPr spc="-155" dirty="0"/>
              <a:t>Array</a:t>
            </a:r>
          </a:p>
        </p:txBody>
      </p:sp>
      <p:sp>
        <p:nvSpPr>
          <p:cNvPr id="3" name="object 3"/>
          <p:cNvSpPr/>
          <p:nvPr/>
        </p:nvSpPr>
        <p:spPr>
          <a:xfrm>
            <a:off x="1297348" y="1015084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79997"/>
                </a:moveTo>
                <a:lnTo>
                  <a:pt x="353574" y="132144"/>
                </a:lnTo>
                <a:lnTo>
                  <a:pt x="335429" y="89146"/>
                </a:lnTo>
                <a:lnTo>
                  <a:pt x="307283" y="52717"/>
                </a:lnTo>
                <a:lnTo>
                  <a:pt x="270853" y="24573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3"/>
                </a:lnTo>
                <a:lnTo>
                  <a:pt x="52721" y="52717"/>
                </a:lnTo>
                <a:lnTo>
                  <a:pt x="24575" y="89146"/>
                </a:lnTo>
                <a:lnTo>
                  <a:pt x="6429" y="132144"/>
                </a:lnTo>
                <a:lnTo>
                  <a:pt x="0" y="179997"/>
                </a:lnTo>
                <a:lnTo>
                  <a:pt x="6429" y="227850"/>
                </a:lnTo>
                <a:lnTo>
                  <a:pt x="24575" y="270851"/>
                </a:lnTo>
                <a:lnTo>
                  <a:pt x="52721" y="307282"/>
                </a:lnTo>
                <a:lnTo>
                  <a:pt x="89151" y="335430"/>
                </a:lnTo>
                <a:lnTo>
                  <a:pt x="132150" y="353576"/>
                </a:lnTo>
                <a:lnTo>
                  <a:pt x="180002" y="360006"/>
                </a:lnTo>
                <a:lnTo>
                  <a:pt x="227854" y="353576"/>
                </a:lnTo>
                <a:lnTo>
                  <a:pt x="270853" y="335430"/>
                </a:lnTo>
                <a:lnTo>
                  <a:pt x="307283" y="307282"/>
                </a:lnTo>
                <a:lnTo>
                  <a:pt x="335429" y="270851"/>
                </a:lnTo>
                <a:lnTo>
                  <a:pt x="353574" y="227850"/>
                </a:lnTo>
                <a:lnTo>
                  <a:pt x="360004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1361930" y="1035001"/>
            <a:ext cx="286555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8859" y="1483575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79997"/>
                </a:moveTo>
                <a:lnTo>
                  <a:pt x="353574" y="132144"/>
                </a:lnTo>
                <a:lnTo>
                  <a:pt x="335428" y="89146"/>
                </a:lnTo>
                <a:lnTo>
                  <a:pt x="307283" y="52717"/>
                </a:lnTo>
                <a:lnTo>
                  <a:pt x="270852" y="24573"/>
                </a:lnTo>
                <a:lnTo>
                  <a:pt x="227854" y="6429"/>
                </a:lnTo>
                <a:lnTo>
                  <a:pt x="180002" y="0"/>
                </a:lnTo>
                <a:lnTo>
                  <a:pt x="132149" y="6429"/>
                </a:lnTo>
                <a:lnTo>
                  <a:pt x="89150" y="24573"/>
                </a:lnTo>
                <a:lnTo>
                  <a:pt x="52720" y="52717"/>
                </a:lnTo>
                <a:lnTo>
                  <a:pt x="24575" y="89146"/>
                </a:lnTo>
                <a:lnTo>
                  <a:pt x="6429" y="132144"/>
                </a:lnTo>
                <a:lnTo>
                  <a:pt x="0" y="179997"/>
                </a:lnTo>
                <a:lnTo>
                  <a:pt x="6429" y="227849"/>
                </a:lnTo>
                <a:lnTo>
                  <a:pt x="24575" y="270847"/>
                </a:lnTo>
                <a:lnTo>
                  <a:pt x="52720" y="307276"/>
                </a:lnTo>
                <a:lnTo>
                  <a:pt x="89150" y="335420"/>
                </a:lnTo>
                <a:lnTo>
                  <a:pt x="132149" y="353564"/>
                </a:lnTo>
                <a:lnTo>
                  <a:pt x="180002" y="359994"/>
                </a:lnTo>
                <a:lnTo>
                  <a:pt x="227854" y="353564"/>
                </a:lnTo>
                <a:lnTo>
                  <a:pt x="270852" y="335420"/>
                </a:lnTo>
                <a:lnTo>
                  <a:pt x="307283" y="307276"/>
                </a:lnTo>
                <a:lnTo>
                  <a:pt x="335428" y="270847"/>
                </a:lnTo>
                <a:lnTo>
                  <a:pt x="353574" y="227849"/>
                </a:lnTo>
                <a:lnTo>
                  <a:pt x="360004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893452" y="1503480"/>
            <a:ext cx="286555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0370" y="1329722"/>
            <a:ext cx="1765853" cy="1451203"/>
          </a:xfrm>
          <a:custGeom>
            <a:avLst/>
            <a:gdLst/>
            <a:ahLst/>
            <a:cxnLst/>
            <a:rect l="l" t="t" r="r" b="b"/>
            <a:pathLst>
              <a:path w="1764030" h="1449705">
                <a:moveTo>
                  <a:pt x="981705" y="0"/>
                </a:moveTo>
                <a:lnTo>
                  <a:pt x="781663" y="200050"/>
                </a:lnTo>
              </a:path>
              <a:path w="1764030" h="1449705">
                <a:moveTo>
                  <a:pt x="576006" y="801698"/>
                </a:moveTo>
                <a:lnTo>
                  <a:pt x="569576" y="753846"/>
                </a:lnTo>
                <a:lnTo>
                  <a:pt x="551430" y="710845"/>
                </a:lnTo>
                <a:lnTo>
                  <a:pt x="523285" y="674414"/>
                </a:lnTo>
                <a:lnTo>
                  <a:pt x="486855" y="646267"/>
                </a:lnTo>
                <a:lnTo>
                  <a:pt x="443856" y="628120"/>
                </a:lnTo>
                <a:lnTo>
                  <a:pt x="396003" y="621690"/>
                </a:lnTo>
                <a:lnTo>
                  <a:pt x="348151" y="628120"/>
                </a:lnTo>
                <a:lnTo>
                  <a:pt x="305153" y="646267"/>
                </a:lnTo>
                <a:lnTo>
                  <a:pt x="268722" y="674414"/>
                </a:lnTo>
                <a:lnTo>
                  <a:pt x="240577" y="710845"/>
                </a:lnTo>
                <a:lnTo>
                  <a:pt x="222431" y="753846"/>
                </a:lnTo>
                <a:lnTo>
                  <a:pt x="216001" y="801698"/>
                </a:lnTo>
                <a:lnTo>
                  <a:pt x="222431" y="849550"/>
                </a:lnTo>
                <a:lnTo>
                  <a:pt x="240577" y="892549"/>
                </a:lnTo>
                <a:lnTo>
                  <a:pt x="268722" y="928979"/>
                </a:lnTo>
                <a:lnTo>
                  <a:pt x="305153" y="957125"/>
                </a:lnTo>
                <a:lnTo>
                  <a:pt x="348151" y="975271"/>
                </a:lnTo>
                <a:lnTo>
                  <a:pt x="396003" y="981701"/>
                </a:lnTo>
                <a:lnTo>
                  <a:pt x="443856" y="975271"/>
                </a:lnTo>
                <a:lnTo>
                  <a:pt x="486855" y="957125"/>
                </a:lnTo>
                <a:lnTo>
                  <a:pt x="523285" y="928979"/>
                </a:lnTo>
                <a:lnTo>
                  <a:pt x="551430" y="892549"/>
                </a:lnTo>
                <a:lnTo>
                  <a:pt x="569576" y="849550"/>
                </a:lnTo>
                <a:lnTo>
                  <a:pt x="576006" y="801698"/>
                </a:lnTo>
                <a:close/>
              </a:path>
              <a:path w="1764030" h="1449705">
                <a:moveTo>
                  <a:pt x="558088" y="500684"/>
                </a:moveTo>
                <a:lnTo>
                  <a:pt x="485931" y="634695"/>
                </a:lnTo>
              </a:path>
              <a:path w="1764030" h="1449705">
                <a:moveTo>
                  <a:pt x="360004" y="1269704"/>
                </a:moveTo>
                <a:lnTo>
                  <a:pt x="353574" y="1221852"/>
                </a:lnTo>
                <a:lnTo>
                  <a:pt x="335429" y="1178853"/>
                </a:lnTo>
                <a:lnTo>
                  <a:pt x="307283" y="1142423"/>
                </a:lnTo>
                <a:lnTo>
                  <a:pt x="270853" y="1114277"/>
                </a:lnTo>
                <a:lnTo>
                  <a:pt x="227854" y="1096131"/>
                </a:lnTo>
                <a:lnTo>
                  <a:pt x="180002" y="1089701"/>
                </a:lnTo>
                <a:lnTo>
                  <a:pt x="132150" y="1096131"/>
                </a:lnTo>
                <a:lnTo>
                  <a:pt x="89151" y="1114277"/>
                </a:lnTo>
                <a:lnTo>
                  <a:pt x="52720" y="1142423"/>
                </a:lnTo>
                <a:lnTo>
                  <a:pt x="24575" y="1178853"/>
                </a:lnTo>
                <a:lnTo>
                  <a:pt x="6429" y="1221852"/>
                </a:lnTo>
                <a:lnTo>
                  <a:pt x="0" y="1269704"/>
                </a:lnTo>
                <a:lnTo>
                  <a:pt x="6429" y="1317556"/>
                </a:lnTo>
                <a:lnTo>
                  <a:pt x="24575" y="1360555"/>
                </a:lnTo>
                <a:lnTo>
                  <a:pt x="52720" y="1396985"/>
                </a:lnTo>
                <a:lnTo>
                  <a:pt x="89151" y="1425131"/>
                </a:lnTo>
                <a:lnTo>
                  <a:pt x="132150" y="1443276"/>
                </a:lnTo>
                <a:lnTo>
                  <a:pt x="180002" y="1449706"/>
                </a:lnTo>
                <a:lnTo>
                  <a:pt x="227854" y="1443276"/>
                </a:lnTo>
                <a:lnTo>
                  <a:pt x="270853" y="1425131"/>
                </a:lnTo>
                <a:lnTo>
                  <a:pt x="307283" y="1396985"/>
                </a:lnTo>
                <a:lnTo>
                  <a:pt x="335429" y="1360555"/>
                </a:lnTo>
                <a:lnTo>
                  <a:pt x="353574" y="1317556"/>
                </a:lnTo>
                <a:lnTo>
                  <a:pt x="360004" y="1269704"/>
                </a:lnTo>
                <a:close/>
              </a:path>
              <a:path w="1764030" h="1449705">
                <a:moveTo>
                  <a:pt x="316753" y="973405"/>
                </a:moveTo>
                <a:lnTo>
                  <a:pt x="259255" y="1097997"/>
                </a:lnTo>
              </a:path>
              <a:path w="1764030" h="1449705">
                <a:moveTo>
                  <a:pt x="792008" y="1269704"/>
                </a:moveTo>
                <a:lnTo>
                  <a:pt x="785579" y="1221852"/>
                </a:lnTo>
                <a:lnTo>
                  <a:pt x="767433" y="1178853"/>
                </a:lnTo>
                <a:lnTo>
                  <a:pt x="739288" y="1142423"/>
                </a:lnTo>
                <a:lnTo>
                  <a:pt x="702858" y="1114277"/>
                </a:lnTo>
                <a:lnTo>
                  <a:pt x="659859" y="1096131"/>
                </a:lnTo>
                <a:lnTo>
                  <a:pt x="612006" y="1089701"/>
                </a:lnTo>
                <a:lnTo>
                  <a:pt x="564154" y="1096131"/>
                </a:lnTo>
                <a:lnTo>
                  <a:pt x="521156" y="1114277"/>
                </a:lnTo>
                <a:lnTo>
                  <a:pt x="484726" y="1142423"/>
                </a:lnTo>
                <a:lnTo>
                  <a:pt x="456580" y="1178853"/>
                </a:lnTo>
                <a:lnTo>
                  <a:pt x="438435" y="1221852"/>
                </a:lnTo>
                <a:lnTo>
                  <a:pt x="432005" y="1269704"/>
                </a:lnTo>
                <a:lnTo>
                  <a:pt x="438435" y="1317556"/>
                </a:lnTo>
                <a:lnTo>
                  <a:pt x="456580" y="1360555"/>
                </a:lnTo>
                <a:lnTo>
                  <a:pt x="484726" y="1396985"/>
                </a:lnTo>
                <a:lnTo>
                  <a:pt x="521156" y="1425131"/>
                </a:lnTo>
                <a:lnTo>
                  <a:pt x="564154" y="1443276"/>
                </a:lnTo>
                <a:lnTo>
                  <a:pt x="612006" y="1449706"/>
                </a:lnTo>
                <a:lnTo>
                  <a:pt x="659859" y="1443276"/>
                </a:lnTo>
                <a:lnTo>
                  <a:pt x="702858" y="1425131"/>
                </a:lnTo>
                <a:lnTo>
                  <a:pt x="739288" y="1396985"/>
                </a:lnTo>
                <a:lnTo>
                  <a:pt x="767433" y="1360555"/>
                </a:lnTo>
                <a:lnTo>
                  <a:pt x="785579" y="1317556"/>
                </a:lnTo>
                <a:lnTo>
                  <a:pt x="792008" y="1269704"/>
                </a:lnTo>
                <a:close/>
              </a:path>
              <a:path w="1764030" h="1449705">
                <a:moveTo>
                  <a:pt x="475254" y="973405"/>
                </a:moveTo>
                <a:lnTo>
                  <a:pt x="532753" y="1097997"/>
                </a:lnTo>
              </a:path>
              <a:path w="1764030" h="1449705">
                <a:moveTo>
                  <a:pt x="1080013" y="801698"/>
                </a:moveTo>
                <a:lnTo>
                  <a:pt x="1073583" y="753846"/>
                </a:lnTo>
                <a:lnTo>
                  <a:pt x="1055437" y="710845"/>
                </a:lnTo>
                <a:lnTo>
                  <a:pt x="1027292" y="674414"/>
                </a:lnTo>
                <a:lnTo>
                  <a:pt x="990861" y="646267"/>
                </a:lnTo>
                <a:lnTo>
                  <a:pt x="947862" y="628120"/>
                </a:lnTo>
                <a:lnTo>
                  <a:pt x="900011" y="621690"/>
                </a:lnTo>
                <a:lnTo>
                  <a:pt x="852158" y="628120"/>
                </a:lnTo>
                <a:lnTo>
                  <a:pt x="809159" y="646267"/>
                </a:lnTo>
                <a:lnTo>
                  <a:pt x="772729" y="674414"/>
                </a:lnTo>
                <a:lnTo>
                  <a:pt x="744584" y="710845"/>
                </a:lnTo>
                <a:lnTo>
                  <a:pt x="726438" y="753846"/>
                </a:lnTo>
                <a:lnTo>
                  <a:pt x="720008" y="801698"/>
                </a:lnTo>
                <a:lnTo>
                  <a:pt x="726438" y="849550"/>
                </a:lnTo>
                <a:lnTo>
                  <a:pt x="744584" y="892549"/>
                </a:lnTo>
                <a:lnTo>
                  <a:pt x="772729" y="928979"/>
                </a:lnTo>
                <a:lnTo>
                  <a:pt x="809159" y="957125"/>
                </a:lnTo>
                <a:lnTo>
                  <a:pt x="852158" y="975271"/>
                </a:lnTo>
                <a:lnTo>
                  <a:pt x="900011" y="981701"/>
                </a:lnTo>
                <a:lnTo>
                  <a:pt x="947862" y="975271"/>
                </a:lnTo>
                <a:lnTo>
                  <a:pt x="990861" y="957125"/>
                </a:lnTo>
                <a:lnTo>
                  <a:pt x="1027292" y="928979"/>
                </a:lnTo>
                <a:lnTo>
                  <a:pt x="1055437" y="892549"/>
                </a:lnTo>
                <a:lnTo>
                  <a:pt x="1073583" y="849550"/>
                </a:lnTo>
                <a:lnTo>
                  <a:pt x="1080013" y="801698"/>
                </a:lnTo>
                <a:close/>
              </a:path>
              <a:path w="1764030" h="1449705">
                <a:moveTo>
                  <a:pt x="737926" y="500684"/>
                </a:moveTo>
                <a:lnTo>
                  <a:pt x="810083" y="634695"/>
                </a:lnTo>
              </a:path>
              <a:path w="1764030" h="1449705">
                <a:moveTo>
                  <a:pt x="1764025" y="333692"/>
                </a:moveTo>
                <a:lnTo>
                  <a:pt x="1757594" y="285840"/>
                </a:lnTo>
                <a:lnTo>
                  <a:pt x="1739448" y="242841"/>
                </a:lnTo>
                <a:lnTo>
                  <a:pt x="1711300" y="206413"/>
                </a:lnTo>
                <a:lnTo>
                  <a:pt x="1674869" y="178268"/>
                </a:lnTo>
                <a:lnTo>
                  <a:pt x="1631868" y="160124"/>
                </a:lnTo>
                <a:lnTo>
                  <a:pt x="1584015" y="153695"/>
                </a:lnTo>
                <a:lnTo>
                  <a:pt x="1536162" y="160124"/>
                </a:lnTo>
                <a:lnTo>
                  <a:pt x="1493164" y="178268"/>
                </a:lnTo>
                <a:lnTo>
                  <a:pt x="1456735" y="206413"/>
                </a:lnTo>
                <a:lnTo>
                  <a:pt x="1428591" y="242841"/>
                </a:lnTo>
                <a:lnTo>
                  <a:pt x="1410447" y="285840"/>
                </a:lnTo>
                <a:lnTo>
                  <a:pt x="1404018" y="333692"/>
                </a:lnTo>
                <a:lnTo>
                  <a:pt x="1410447" y="381544"/>
                </a:lnTo>
                <a:lnTo>
                  <a:pt x="1428591" y="424543"/>
                </a:lnTo>
                <a:lnTo>
                  <a:pt x="1456735" y="460971"/>
                </a:lnTo>
                <a:lnTo>
                  <a:pt x="1493164" y="489116"/>
                </a:lnTo>
                <a:lnTo>
                  <a:pt x="1536162" y="507260"/>
                </a:lnTo>
                <a:lnTo>
                  <a:pt x="1584015" y="513689"/>
                </a:lnTo>
                <a:lnTo>
                  <a:pt x="1631868" y="507260"/>
                </a:lnTo>
                <a:lnTo>
                  <a:pt x="1674869" y="489116"/>
                </a:lnTo>
                <a:lnTo>
                  <a:pt x="1711300" y="460971"/>
                </a:lnTo>
                <a:lnTo>
                  <a:pt x="1739448" y="424543"/>
                </a:lnTo>
                <a:lnTo>
                  <a:pt x="1757594" y="381544"/>
                </a:lnTo>
                <a:lnTo>
                  <a:pt x="1764025" y="33369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8" name="object 8"/>
          <p:cNvSpPr txBox="1"/>
          <p:nvPr/>
        </p:nvSpPr>
        <p:spPr>
          <a:xfrm>
            <a:off x="1830409" y="1503480"/>
            <a:ext cx="502804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13576" y="1329721"/>
            <a:ext cx="865128" cy="982724"/>
          </a:xfrm>
          <a:custGeom>
            <a:avLst/>
            <a:gdLst/>
            <a:ahLst/>
            <a:cxnLst/>
            <a:rect l="l" t="t" r="r" b="b"/>
            <a:pathLst>
              <a:path w="864235" h="981710">
                <a:moveTo>
                  <a:pt x="98311" y="0"/>
                </a:moveTo>
                <a:lnTo>
                  <a:pt x="298358" y="200037"/>
                </a:lnTo>
              </a:path>
              <a:path w="864235" h="981710">
                <a:moveTo>
                  <a:pt x="360004" y="801698"/>
                </a:moveTo>
                <a:lnTo>
                  <a:pt x="353574" y="753846"/>
                </a:lnTo>
                <a:lnTo>
                  <a:pt x="335427" y="710845"/>
                </a:lnTo>
                <a:lnTo>
                  <a:pt x="307281" y="674414"/>
                </a:lnTo>
                <a:lnTo>
                  <a:pt x="270852" y="646267"/>
                </a:lnTo>
                <a:lnTo>
                  <a:pt x="227855" y="628120"/>
                </a:lnTo>
                <a:lnTo>
                  <a:pt x="180007" y="621690"/>
                </a:lnTo>
                <a:lnTo>
                  <a:pt x="132152" y="628120"/>
                </a:lnTo>
                <a:lnTo>
                  <a:pt x="89152" y="646267"/>
                </a:lnTo>
                <a:lnTo>
                  <a:pt x="52721" y="674414"/>
                </a:lnTo>
                <a:lnTo>
                  <a:pt x="24575" y="710845"/>
                </a:lnTo>
                <a:lnTo>
                  <a:pt x="6429" y="753846"/>
                </a:lnTo>
                <a:lnTo>
                  <a:pt x="0" y="801698"/>
                </a:lnTo>
                <a:lnTo>
                  <a:pt x="6429" y="849550"/>
                </a:lnTo>
                <a:lnTo>
                  <a:pt x="24575" y="892549"/>
                </a:lnTo>
                <a:lnTo>
                  <a:pt x="52721" y="928979"/>
                </a:lnTo>
                <a:lnTo>
                  <a:pt x="89152" y="957125"/>
                </a:lnTo>
                <a:lnTo>
                  <a:pt x="132152" y="975271"/>
                </a:lnTo>
                <a:lnTo>
                  <a:pt x="180007" y="981701"/>
                </a:lnTo>
                <a:lnTo>
                  <a:pt x="227855" y="975271"/>
                </a:lnTo>
                <a:lnTo>
                  <a:pt x="270852" y="957125"/>
                </a:lnTo>
                <a:lnTo>
                  <a:pt x="307281" y="928979"/>
                </a:lnTo>
                <a:lnTo>
                  <a:pt x="335427" y="892549"/>
                </a:lnTo>
                <a:lnTo>
                  <a:pt x="353574" y="849550"/>
                </a:lnTo>
                <a:lnTo>
                  <a:pt x="360004" y="801698"/>
                </a:lnTo>
                <a:close/>
              </a:path>
              <a:path w="864235" h="981710">
                <a:moveTo>
                  <a:pt x="342084" y="500684"/>
                </a:moveTo>
                <a:lnTo>
                  <a:pt x="269923" y="634695"/>
                </a:lnTo>
              </a:path>
              <a:path w="864235" h="981710">
                <a:moveTo>
                  <a:pt x="864003" y="801698"/>
                </a:moveTo>
                <a:lnTo>
                  <a:pt x="857574" y="753846"/>
                </a:lnTo>
                <a:lnTo>
                  <a:pt x="839430" y="710845"/>
                </a:lnTo>
                <a:lnTo>
                  <a:pt x="811286" y="674414"/>
                </a:lnTo>
                <a:lnTo>
                  <a:pt x="774857" y="646267"/>
                </a:lnTo>
                <a:lnTo>
                  <a:pt x="731859" y="628120"/>
                </a:lnTo>
                <a:lnTo>
                  <a:pt x="684006" y="621690"/>
                </a:lnTo>
                <a:lnTo>
                  <a:pt x="636154" y="628120"/>
                </a:lnTo>
                <a:lnTo>
                  <a:pt x="593156" y="646267"/>
                </a:lnTo>
                <a:lnTo>
                  <a:pt x="556727" y="674414"/>
                </a:lnTo>
                <a:lnTo>
                  <a:pt x="528583" y="710845"/>
                </a:lnTo>
                <a:lnTo>
                  <a:pt x="510438" y="753846"/>
                </a:lnTo>
                <a:lnTo>
                  <a:pt x="504009" y="801698"/>
                </a:lnTo>
                <a:lnTo>
                  <a:pt x="510438" y="849550"/>
                </a:lnTo>
                <a:lnTo>
                  <a:pt x="528583" y="892549"/>
                </a:lnTo>
                <a:lnTo>
                  <a:pt x="556727" y="928979"/>
                </a:lnTo>
                <a:lnTo>
                  <a:pt x="593156" y="957125"/>
                </a:lnTo>
                <a:lnTo>
                  <a:pt x="636154" y="975271"/>
                </a:lnTo>
                <a:lnTo>
                  <a:pt x="684006" y="981701"/>
                </a:lnTo>
                <a:lnTo>
                  <a:pt x="731859" y="975271"/>
                </a:lnTo>
                <a:lnTo>
                  <a:pt x="774857" y="957125"/>
                </a:lnTo>
                <a:lnTo>
                  <a:pt x="811286" y="928979"/>
                </a:lnTo>
                <a:lnTo>
                  <a:pt x="839430" y="892549"/>
                </a:lnTo>
                <a:lnTo>
                  <a:pt x="857574" y="849550"/>
                </a:lnTo>
                <a:lnTo>
                  <a:pt x="864003" y="801698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0" name="object 10"/>
          <p:cNvSpPr txBox="1"/>
          <p:nvPr/>
        </p:nvSpPr>
        <p:spPr>
          <a:xfrm>
            <a:off x="424961" y="1971958"/>
            <a:ext cx="2339670" cy="744451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228834">
              <a:spcBef>
                <a:spcPts val="120"/>
              </a:spcBef>
              <a:tabLst>
                <a:tab pos="784394" algn="l"/>
                <a:tab pos="1165784" algn="l"/>
                <a:tab pos="1669855" algn="l"/>
              </a:tabLst>
            </a:pPr>
            <a:r>
              <a:rPr sz="1702" spc="10" dirty="0">
                <a:latin typeface="LM Sans 17"/>
                <a:cs typeface="LM Sans 17"/>
              </a:rPr>
              <a:t>14	7	18	12</a:t>
            </a:r>
            <a:endParaRPr sz="1702">
              <a:latin typeface="LM Sans 17"/>
              <a:cs typeface="LM Sans 17"/>
            </a:endParaRPr>
          </a:p>
          <a:p>
            <a:pPr marL="12713">
              <a:spcBef>
                <a:spcPts val="1647"/>
              </a:spcBef>
              <a:tabLst>
                <a:tab pos="444956" algn="l"/>
              </a:tabLst>
            </a:pPr>
            <a:r>
              <a:rPr sz="1702" spc="10" dirty="0">
                <a:latin typeface="LM Sans 17"/>
                <a:cs typeface="LM Sans 17"/>
              </a:rPr>
              <a:t>11	13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36031" y="1830924"/>
            <a:ext cx="72465" cy="134759"/>
          </a:xfrm>
          <a:custGeom>
            <a:avLst/>
            <a:gdLst/>
            <a:ahLst/>
            <a:cxnLst/>
            <a:rect l="l" t="t" r="r" b="b"/>
            <a:pathLst>
              <a:path w="72389" h="134619">
                <a:moveTo>
                  <a:pt x="0" y="0"/>
                </a:moveTo>
                <a:lnTo>
                  <a:pt x="72161" y="134010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440" y="69532"/>
            <a:ext cx="4167361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176" dirty="0"/>
              <a:t>Second </a:t>
            </a:r>
            <a:r>
              <a:rPr spc="-180" dirty="0"/>
              <a:t>Advantage: </a:t>
            </a:r>
            <a:r>
              <a:rPr spc="-170" dirty="0"/>
              <a:t>Store </a:t>
            </a:r>
            <a:r>
              <a:rPr spc="-165" dirty="0"/>
              <a:t>as</a:t>
            </a:r>
            <a:r>
              <a:rPr spc="230" dirty="0"/>
              <a:t> </a:t>
            </a:r>
            <a:r>
              <a:rPr spc="-155" dirty="0"/>
              <a:t>Array</a:t>
            </a:r>
          </a:p>
        </p:txBody>
      </p:sp>
      <p:sp>
        <p:nvSpPr>
          <p:cNvPr id="3" name="object 3"/>
          <p:cNvSpPr/>
          <p:nvPr/>
        </p:nvSpPr>
        <p:spPr>
          <a:xfrm>
            <a:off x="360371" y="1015083"/>
            <a:ext cx="2018208" cy="1765853"/>
          </a:xfrm>
          <a:custGeom>
            <a:avLst/>
            <a:gdLst/>
            <a:ahLst/>
            <a:cxnLst/>
            <a:rect l="l" t="t" r="r" b="b"/>
            <a:pathLst>
              <a:path w="2016125" h="1764030">
                <a:moveTo>
                  <a:pt x="1296014" y="179997"/>
                </a:moveTo>
                <a:lnTo>
                  <a:pt x="1289585" y="132144"/>
                </a:lnTo>
                <a:lnTo>
                  <a:pt x="1271439" y="89146"/>
                </a:lnTo>
                <a:lnTo>
                  <a:pt x="1243294" y="52717"/>
                </a:lnTo>
                <a:lnTo>
                  <a:pt x="1206864" y="24573"/>
                </a:lnTo>
                <a:lnTo>
                  <a:pt x="1163864" y="6429"/>
                </a:lnTo>
                <a:lnTo>
                  <a:pt x="1116012" y="0"/>
                </a:lnTo>
                <a:lnTo>
                  <a:pt x="1068160" y="6429"/>
                </a:lnTo>
                <a:lnTo>
                  <a:pt x="1025161" y="24573"/>
                </a:lnTo>
                <a:lnTo>
                  <a:pt x="988731" y="52717"/>
                </a:lnTo>
                <a:lnTo>
                  <a:pt x="960585" y="89146"/>
                </a:lnTo>
                <a:lnTo>
                  <a:pt x="942440" y="132144"/>
                </a:lnTo>
                <a:lnTo>
                  <a:pt x="936010" y="179997"/>
                </a:lnTo>
                <a:lnTo>
                  <a:pt x="942440" y="227850"/>
                </a:lnTo>
                <a:lnTo>
                  <a:pt x="960585" y="270851"/>
                </a:lnTo>
                <a:lnTo>
                  <a:pt x="988731" y="307282"/>
                </a:lnTo>
                <a:lnTo>
                  <a:pt x="1025161" y="335430"/>
                </a:lnTo>
                <a:lnTo>
                  <a:pt x="1068160" y="353576"/>
                </a:lnTo>
                <a:lnTo>
                  <a:pt x="1116012" y="360006"/>
                </a:lnTo>
                <a:lnTo>
                  <a:pt x="1163864" y="353576"/>
                </a:lnTo>
                <a:lnTo>
                  <a:pt x="1206864" y="335430"/>
                </a:lnTo>
                <a:lnTo>
                  <a:pt x="1243294" y="307282"/>
                </a:lnTo>
                <a:lnTo>
                  <a:pt x="1271439" y="270851"/>
                </a:lnTo>
                <a:lnTo>
                  <a:pt x="1289585" y="227850"/>
                </a:lnTo>
                <a:lnTo>
                  <a:pt x="1296014" y="179997"/>
                </a:lnTo>
                <a:close/>
              </a:path>
              <a:path w="2016125" h="1764030">
                <a:moveTo>
                  <a:pt x="828009" y="648004"/>
                </a:moveTo>
                <a:lnTo>
                  <a:pt x="821579" y="600152"/>
                </a:lnTo>
                <a:lnTo>
                  <a:pt x="803434" y="557154"/>
                </a:lnTo>
                <a:lnTo>
                  <a:pt x="775288" y="520725"/>
                </a:lnTo>
                <a:lnTo>
                  <a:pt x="738858" y="492581"/>
                </a:lnTo>
                <a:lnTo>
                  <a:pt x="695859" y="474436"/>
                </a:lnTo>
                <a:lnTo>
                  <a:pt x="648007" y="468007"/>
                </a:lnTo>
                <a:lnTo>
                  <a:pt x="600155" y="474436"/>
                </a:lnTo>
                <a:lnTo>
                  <a:pt x="557156" y="492581"/>
                </a:lnTo>
                <a:lnTo>
                  <a:pt x="520726" y="520725"/>
                </a:lnTo>
                <a:lnTo>
                  <a:pt x="492580" y="557154"/>
                </a:lnTo>
                <a:lnTo>
                  <a:pt x="474435" y="600152"/>
                </a:lnTo>
                <a:lnTo>
                  <a:pt x="468005" y="648004"/>
                </a:lnTo>
                <a:lnTo>
                  <a:pt x="474435" y="695857"/>
                </a:lnTo>
                <a:lnTo>
                  <a:pt x="492580" y="738855"/>
                </a:lnTo>
                <a:lnTo>
                  <a:pt x="520726" y="775284"/>
                </a:lnTo>
                <a:lnTo>
                  <a:pt x="557156" y="803428"/>
                </a:lnTo>
                <a:lnTo>
                  <a:pt x="600155" y="821572"/>
                </a:lnTo>
                <a:lnTo>
                  <a:pt x="648007" y="828001"/>
                </a:lnTo>
                <a:lnTo>
                  <a:pt x="695859" y="821572"/>
                </a:lnTo>
                <a:lnTo>
                  <a:pt x="738858" y="803428"/>
                </a:lnTo>
                <a:lnTo>
                  <a:pt x="775288" y="775284"/>
                </a:lnTo>
                <a:lnTo>
                  <a:pt x="803434" y="738855"/>
                </a:lnTo>
                <a:lnTo>
                  <a:pt x="821579" y="695857"/>
                </a:lnTo>
                <a:lnTo>
                  <a:pt x="828009" y="648004"/>
                </a:lnTo>
                <a:close/>
              </a:path>
              <a:path w="2016125" h="1764030">
                <a:moveTo>
                  <a:pt x="981705" y="314312"/>
                </a:moveTo>
                <a:lnTo>
                  <a:pt x="781663" y="514362"/>
                </a:lnTo>
              </a:path>
              <a:path w="2016125" h="1764030">
                <a:moveTo>
                  <a:pt x="576006" y="1116011"/>
                </a:moveTo>
                <a:lnTo>
                  <a:pt x="569576" y="1068158"/>
                </a:lnTo>
                <a:lnTo>
                  <a:pt x="551430" y="1025158"/>
                </a:lnTo>
                <a:lnTo>
                  <a:pt x="523285" y="988726"/>
                </a:lnTo>
                <a:lnTo>
                  <a:pt x="486855" y="960579"/>
                </a:lnTo>
                <a:lnTo>
                  <a:pt x="443856" y="942432"/>
                </a:lnTo>
                <a:lnTo>
                  <a:pt x="396003" y="936002"/>
                </a:lnTo>
                <a:lnTo>
                  <a:pt x="348151" y="942432"/>
                </a:lnTo>
                <a:lnTo>
                  <a:pt x="305153" y="960579"/>
                </a:lnTo>
                <a:lnTo>
                  <a:pt x="268722" y="988726"/>
                </a:lnTo>
                <a:lnTo>
                  <a:pt x="240577" y="1025158"/>
                </a:lnTo>
                <a:lnTo>
                  <a:pt x="222431" y="1068158"/>
                </a:lnTo>
                <a:lnTo>
                  <a:pt x="216001" y="1116011"/>
                </a:lnTo>
                <a:lnTo>
                  <a:pt x="222431" y="1163863"/>
                </a:lnTo>
                <a:lnTo>
                  <a:pt x="240577" y="1206862"/>
                </a:lnTo>
                <a:lnTo>
                  <a:pt x="268722" y="1243292"/>
                </a:lnTo>
                <a:lnTo>
                  <a:pt x="305153" y="1271437"/>
                </a:lnTo>
                <a:lnTo>
                  <a:pt x="348151" y="1289583"/>
                </a:lnTo>
                <a:lnTo>
                  <a:pt x="396003" y="1296013"/>
                </a:lnTo>
                <a:lnTo>
                  <a:pt x="443856" y="1289583"/>
                </a:lnTo>
                <a:lnTo>
                  <a:pt x="486855" y="1271437"/>
                </a:lnTo>
                <a:lnTo>
                  <a:pt x="523285" y="1243292"/>
                </a:lnTo>
                <a:lnTo>
                  <a:pt x="551430" y="1206862"/>
                </a:lnTo>
                <a:lnTo>
                  <a:pt x="569576" y="1163863"/>
                </a:lnTo>
                <a:lnTo>
                  <a:pt x="576006" y="1116011"/>
                </a:lnTo>
                <a:close/>
              </a:path>
              <a:path w="2016125" h="1764030">
                <a:moveTo>
                  <a:pt x="558088" y="814997"/>
                </a:moveTo>
                <a:lnTo>
                  <a:pt x="485931" y="949007"/>
                </a:lnTo>
              </a:path>
              <a:path w="2016125" h="1764030">
                <a:moveTo>
                  <a:pt x="360004" y="1584016"/>
                </a:moveTo>
                <a:lnTo>
                  <a:pt x="353574" y="1536164"/>
                </a:lnTo>
                <a:lnTo>
                  <a:pt x="335429" y="1493165"/>
                </a:lnTo>
                <a:lnTo>
                  <a:pt x="307283" y="1456735"/>
                </a:lnTo>
                <a:lnTo>
                  <a:pt x="270853" y="1428589"/>
                </a:lnTo>
                <a:lnTo>
                  <a:pt x="227854" y="1410444"/>
                </a:lnTo>
                <a:lnTo>
                  <a:pt x="180002" y="1404014"/>
                </a:lnTo>
                <a:lnTo>
                  <a:pt x="132150" y="1410444"/>
                </a:lnTo>
                <a:lnTo>
                  <a:pt x="89151" y="1428589"/>
                </a:lnTo>
                <a:lnTo>
                  <a:pt x="52720" y="1456735"/>
                </a:lnTo>
                <a:lnTo>
                  <a:pt x="24575" y="1493165"/>
                </a:lnTo>
                <a:lnTo>
                  <a:pt x="6429" y="1536164"/>
                </a:lnTo>
                <a:lnTo>
                  <a:pt x="0" y="1584016"/>
                </a:lnTo>
                <a:lnTo>
                  <a:pt x="6429" y="1631868"/>
                </a:lnTo>
                <a:lnTo>
                  <a:pt x="24575" y="1674867"/>
                </a:lnTo>
                <a:lnTo>
                  <a:pt x="52720" y="1711297"/>
                </a:lnTo>
                <a:lnTo>
                  <a:pt x="89151" y="1739443"/>
                </a:lnTo>
                <a:lnTo>
                  <a:pt x="132150" y="1757588"/>
                </a:lnTo>
                <a:lnTo>
                  <a:pt x="180002" y="1764018"/>
                </a:lnTo>
                <a:lnTo>
                  <a:pt x="227854" y="1757588"/>
                </a:lnTo>
                <a:lnTo>
                  <a:pt x="270853" y="1739443"/>
                </a:lnTo>
                <a:lnTo>
                  <a:pt x="307283" y="1711297"/>
                </a:lnTo>
                <a:lnTo>
                  <a:pt x="335429" y="1674867"/>
                </a:lnTo>
                <a:lnTo>
                  <a:pt x="353574" y="1631868"/>
                </a:lnTo>
                <a:lnTo>
                  <a:pt x="360004" y="1584016"/>
                </a:lnTo>
                <a:close/>
              </a:path>
              <a:path w="2016125" h="1764030">
                <a:moveTo>
                  <a:pt x="316753" y="1287717"/>
                </a:moveTo>
                <a:lnTo>
                  <a:pt x="259255" y="1412309"/>
                </a:lnTo>
              </a:path>
              <a:path w="2016125" h="1764030">
                <a:moveTo>
                  <a:pt x="792008" y="1584016"/>
                </a:moveTo>
                <a:lnTo>
                  <a:pt x="785579" y="1536164"/>
                </a:lnTo>
                <a:lnTo>
                  <a:pt x="767433" y="1493165"/>
                </a:lnTo>
                <a:lnTo>
                  <a:pt x="739288" y="1456735"/>
                </a:lnTo>
                <a:lnTo>
                  <a:pt x="702858" y="1428589"/>
                </a:lnTo>
                <a:lnTo>
                  <a:pt x="659859" y="1410444"/>
                </a:lnTo>
                <a:lnTo>
                  <a:pt x="612006" y="1404014"/>
                </a:lnTo>
                <a:lnTo>
                  <a:pt x="564154" y="1410444"/>
                </a:lnTo>
                <a:lnTo>
                  <a:pt x="521156" y="1428589"/>
                </a:lnTo>
                <a:lnTo>
                  <a:pt x="484726" y="1456735"/>
                </a:lnTo>
                <a:lnTo>
                  <a:pt x="456580" y="1493165"/>
                </a:lnTo>
                <a:lnTo>
                  <a:pt x="438435" y="1536164"/>
                </a:lnTo>
                <a:lnTo>
                  <a:pt x="432005" y="1584016"/>
                </a:lnTo>
                <a:lnTo>
                  <a:pt x="438435" y="1631868"/>
                </a:lnTo>
                <a:lnTo>
                  <a:pt x="456580" y="1674867"/>
                </a:lnTo>
                <a:lnTo>
                  <a:pt x="484726" y="1711297"/>
                </a:lnTo>
                <a:lnTo>
                  <a:pt x="521156" y="1739443"/>
                </a:lnTo>
                <a:lnTo>
                  <a:pt x="564154" y="1757588"/>
                </a:lnTo>
                <a:lnTo>
                  <a:pt x="612006" y="1764018"/>
                </a:lnTo>
                <a:lnTo>
                  <a:pt x="659859" y="1757588"/>
                </a:lnTo>
                <a:lnTo>
                  <a:pt x="702858" y="1739443"/>
                </a:lnTo>
                <a:lnTo>
                  <a:pt x="739288" y="1711297"/>
                </a:lnTo>
                <a:lnTo>
                  <a:pt x="767433" y="1674867"/>
                </a:lnTo>
                <a:lnTo>
                  <a:pt x="785579" y="1631868"/>
                </a:lnTo>
                <a:lnTo>
                  <a:pt x="792008" y="1584016"/>
                </a:lnTo>
                <a:close/>
              </a:path>
              <a:path w="2016125" h="1764030">
                <a:moveTo>
                  <a:pt x="475254" y="1287717"/>
                </a:moveTo>
                <a:lnTo>
                  <a:pt x="532753" y="1412309"/>
                </a:lnTo>
              </a:path>
              <a:path w="2016125" h="1764030">
                <a:moveTo>
                  <a:pt x="1080013" y="1116011"/>
                </a:moveTo>
                <a:lnTo>
                  <a:pt x="1073583" y="1068158"/>
                </a:lnTo>
                <a:lnTo>
                  <a:pt x="1055437" y="1025158"/>
                </a:lnTo>
                <a:lnTo>
                  <a:pt x="1027292" y="988726"/>
                </a:lnTo>
                <a:lnTo>
                  <a:pt x="990861" y="960579"/>
                </a:lnTo>
                <a:lnTo>
                  <a:pt x="947862" y="942432"/>
                </a:lnTo>
                <a:lnTo>
                  <a:pt x="900011" y="936002"/>
                </a:lnTo>
                <a:lnTo>
                  <a:pt x="852158" y="942432"/>
                </a:lnTo>
                <a:lnTo>
                  <a:pt x="809159" y="960579"/>
                </a:lnTo>
                <a:lnTo>
                  <a:pt x="772729" y="988726"/>
                </a:lnTo>
                <a:lnTo>
                  <a:pt x="744584" y="1025158"/>
                </a:lnTo>
                <a:lnTo>
                  <a:pt x="726438" y="1068158"/>
                </a:lnTo>
                <a:lnTo>
                  <a:pt x="720008" y="1116011"/>
                </a:lnTo>
                <a:lnTo>
                  <a:pt x="726438" y="1163863"/>
                </a:lnTo>
                <a:lnTo>
                  <a:pt x="744584" y="1206862"/>
                </a:lnTo>
                <a:lnTo>
                  <a:pt x="772729" y="1243292"/>
                </a:lnTo>
                <a:lnTo>
                  <a:pt x="809159" y="1271437"/>
                </a:lnTo>
                <a:lnTo>
                  <a:pt x="852158" y="1289583"/>
                </a:lnTo>
                <a:lnTo>
                  <a:pt x="900011" y="1296013"/>
                </a:lnTo>
                <a:lnTo>
                  <a:pt x="947862" y="1289583"/>
                </a:lnTo>
                <a:lnTo>
                  <a:pt x="990861" y="1271437"/>
                </a:lnTo>
                <a:lnTo>
                  <a:pt x="1027292" y="1243292"/>
                </a:lnTo>
                <a:lnTo>
                  <a:pt x="1055437" y="1206862"/>
                </a:lnTo>
                <a:lnTo>
                  <a:pt x="1073583" y="1163863"/>
                </a:lnTo>
                <a:lnTo>
                  <a:pt x="1080013" y="1116011"/>
                </a:lnTo>
                <a:close/>
              </a:path>
              <a:path w="2016125" h="1764030">
                <a:moveTo>
                  <a:pt x="737926" y="814997"/>
                </a:moveTo>
                <a:lnTo>
                  <a:pt x="810083" y="949007"/>
                </a:lnTo>
              </a:path>
              <a:path w="2016125" h="1764030">
                <a:moveTo>
                  <a:pt x="1764025" y="648004"/>
                </a:moveTo>
                <a:lnTo>
                  <a:pt x="1757594" y="600152"/>
                </a:lnTo>
                <a:lnTo>
                  <a:pt x="1739448" y="557154"/>
                </a:lnTo>
                <a:lnTo>
                  <a:pt x="1711300" y="520725"/>
                </a:lnTo>
                <a:lnTo>
                  <a:pt x="1674869" y="492581"/>
                </a:lnTo>
                <a:lnTo>
                  <a:pt x="1631868" y="474436"/>
                </a:lnTo>
                <a:lnTo>
                  <a:pt x="1584015" y="468007"/>
                </a:lnTo>
                <a:lnTo>
                  <a:pt x="1536162" y="474436"/>
                </a:lnTo>
                <a:lnTo>
                  <a:pt x="1493164" y="492581"/>
                </a:lnTo>
                <a:lnTo>
                  <a:pt x="1456735" y="520725"/>
                </a:lnTo>
                <a:lnTo>
                  <a:pt x="1428591" y="557154"/>
                </a:lnTo>
                <a:lnTo>
                  <a:pt x="1410447" y="600152"/>
                </a:lnTo>
                <a:lnTo>
                  <a:pt x="1404018" y="648004"/>
                </a:lnTo>
                <a:lnTo>
                  <a:pt x="1410447" y="695857"/>
                </a:lnTo>
                <a:lnTo>
                  <a:pt x="1428591" y="738855"/>
                </a:lnTo>
                <a:lnTo>
                  <a:pt x="1456735" y="775284"/>
                </a:lnTo>
                <a:lnTo>
                  <a:pt x="1493164" y="803428"/>
                </a:lnTo>
                <a:lnTo>
                  <a:pt x="1536162" y="821572"/>
                </a:lnTo>
                <a:lnTo>
                  <a:pt x="1584015" y="828001"/>
                </a:lnTo>
                <a:lnTo>
                  <a:pt x="1631868" y="821572"/>
                </a:lnTo>
                <a:lnTo>
                  <a:pt x="1674869" y="803428"/>
                </a:lnTo>
                <a:lnTo>
                  <a:pt x="1711300" y="775284"/>
                </a:lnTo>
                <a:lnTo>
                  <a:pt x="1739448" y="738855"/>
                </a:lnTo>
                <a:lnTo>
                  <a:pt x="1757594" y="695857"/>
                </a:lnTo>
                <a:lnTo>
                  <a:pt x="1764025" y="648004"/>
                </a:lnTo>
                <a:close/>
              </a:path>
              <a:path w="2016125" h="1764030">
                <a:moveTo>
                  <a:pt x="1250326" y="314312"/>
                </a:moveTo>
                <a:lnTo>
                  <a:pt x="1450373" y="514350"/>
                </a:lnTo>
              </a:path>
              <a:path w="2016125" h="1764030">
                <a:moveTo>
                  <a:pt x="1512018" y="1116011"/>
                </a:moveTo>
                <a:lnTo>
                  <a:pt x="1505588" y="1068158"/>
                </a:lnTo>
                <a:lnTo>
                  <a:pt x="1487442" y="1025158"/>
                </a:lnTo>
                <a:lnTo>
                  <a:pt x="1459296" y="988726"/>
                </a:lnTo>
                <a:lnTo>
                  <a:pt x="1422866" y="960579"/>
                </a:lnTo>
                <a:lnTo>
                  <a:pt x="1379869" y="942432"/>
                </a:lnTo>
                <a:lnTo>
                  <a:pt x="1332021" y="936002"/>
                </a:lnTo>
                <a:lnTo>
                  <a:pt x="1284167" y="942432"/>
                </a:lnTo>
                <a:lnTo>
                  <a:pt x="1241166" y="960579"/>
                </a:lnTo>
                <a:lnTo>
                  <a:pt x="1204735" y="988726"/>
                </a:lnTo>
                <a:lnTo>
                  <a:pt x="1176589" y="1025158"/>
                </a:lnTo>
                <a:lnTo>
                  <a:pt x="1158444" y="1068158"/>
                </a:lnTo>
                <a:lnTo>
                  <a:pt x="1152014" y="1116011"/>
                </a:lnTo>
                <a:lnTo>
                  <a:pt x="1158444" y="1163863"/>
                </a:lnTo>
                <a:lnTo>
                  <a:pt x="1176589" y="1206862"/>
                </a:lnTo>
                <a:lnTo>
                  <a:pt x="1204735" y="1243292"/>
                </a:lnTo>
                <a:lnTo>
                  <a:pt x="1241166" y="1271437"/>
                </a:lnTo>
                <a:lnTo>
                  <a:pt x="1284167" y="1289583"/>
                </a:lnTo>
                <a:lnTo>
                  <a:pt x="1332021" y="1296013"/>
                </a:lnTo>
                <a:lnTo>
                  <a:pt x="1379869" y="1289583"/>
                </a:lnTo>
                <a:lnTo>
                  <a:pt x="1422866" y="1271437"/>
                </a:lnTo>
                <a:lnTo>
                  <a:pt x="1459296" y="1243292"/>
                </a:lnTo>
                <a:lnTo>
                  <a:pt x="1487442" y="1206862"/>
                </a:lnTo>
                <a:lnTo>
                  <a:pt x="1505588" y="1163863"/>
                </a:lnTo>
                <a:lnTo>
                  <a:pt x="1512018" y="1116011"/>
                </a:lnTo>
                <a:close/>
              </a:path>
              <a:path w="2016125" h="1764030">
                <a:moveTo>
                  <a:pt x="1494099" y="814997"/>
                </a:moveTo>
                <a:lnTo>
                  <a:pt x="1421937" y="949007"/>
                </a:lnTo>
              </a:path>
              <a:path w="2016125" h="1764030">
                <a:moveTo>
                  <a:pt x="2016018" y="1116011"/>
                </a:moveTo>
                <a:lnTo>
                  <a:pt x="2009589" y="1068158"/>
                </a:lnTo>
                <a:lnTo>
                  <a:pt x="1991444" y="1025158"/>
                </a:lnTo>
                <a:lnTo>
                  <a:pt x="1963300" y="988726"/>
                </a:lnTo>
                <a:lnTo>
                  <a:pt x="1926871" y="960579"/>
                </a:lnTo>
                <a:lnTo>
                  <a:pt x="1883873" y="942432"/>
                </a:lnTo>
                <a:lnTo>
                  <a:pt x="1836021" y="936002"/>
                </a:lnTo>
                <a:lnTo>
                  <a:pt x="1788168" y="942432"/>
                </a:lnTo>
                <a:lnTo>
                  <a:pt x="1745170" y="960579"/>
                </a:lnTo>
                <a:lnTo>
                  <a:pt x="1708741" y="988726"/>
                </a:lnTo>
                <a:lnTo>
                  <a:pt x="1680597" y="1025158"/>
                </a:lnTo>
                <a:lnTo>
                  <a:pt x="1662453" y="1068158"/>
                </a:lnTo>
                <a:lnTo>
                  <a:pt x="1656024" y="1116011"/>
                </a:lnTo>
                <a:lnTo>
                  <a:pt x="1662453" y="1163863"/>
                </a:lnTo>
                <a:lnTo>
                  <a:pt x="1680597" y="1206862"/>
                </a:lnTo>
                <a:lnTo>
                  <a:pt x="1708741" y="1243292"/>
                </a:lnTo>
                <a:lnTo>
                  <a:pt x="1745170" y="1271437"/>
                </a:lnTo>
                <a:lnTo>
                  <a:pt x="1788168" y="1289583"/>
                </a:lnTo>
                <a:lnTo>
                  <a:pt x="1836021" y="1296013"/>
                </a:lnTo>
                <a:lnTo>
                  <a:pt x="1883873" y="1289583"/>
                </a:lnTo>
                <a:lnTo>
                  <a:pt x="1926871" y="1271437"/>
                </a:lnTo>
                <a:lnTo>
                  <a:pt x="1963300" y="1243292"/>
                </a:lnTo>
                <a:lnTo>
                  <a:pt x="1991444" y="1206862"/>
                </a:lnTo>
                <a:lnTo>
                  <a:pt x="2009589" y="1163863"/>
                </a:lnTo>
                <a:lnTo>
                  <a:pt x="2016018" y="1116011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424961" y="764720"/>
            <a:ext cx="1953618" cy="1975557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216122" algn="ctr">
              <a:spcBef>
                <a:spcPts val="120"/>
              </a:spcBef>
            </a:pPr>
            <a:r>
              <a:rPr sz="1702" spc="10" dirty="0">
                <a:solidFill>
                  <a:srgbClr val="006EB8"/>
                </a:solidFill>
                <a:latin typeface="LM Sans 17"/>
                <a:cs typeface="LM Sans 17"/>
              </a:rPr>
              <a:t>1</a:t>
            </a:r>
            <a:endParaRPr sz="1702" dirty="0">
              <a:latin typeface="LM Sans 17"/>
              <a:cs typeface="LM Sans 17"/>
            </a:endParaRPr>
          </a:p>
          <a:p>
            <a:pPr marL="216122" algn="ctr">
              <a:lnSpc>
                <a:spcPts val="1802"/>
              </a:lnSpc>
              <a:spcBef>
                <a:spcPts val="85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 dirty="0">
              <a:latin typeface="LM Sans 17"/>
              <a:cs typeface="LM Sans 17"/>
            </a:endParaRPr>
          </a:p>
          <a:p>
            <a:pPr marL="216122" algn="ctr">
              <a:lnSpc>
                <a:spcPts val="1802"/>
              </a:lnSpc>
              <a:tabLst>
                <a:tab pos="1153071" algn="l"/>
              </a:tabLst>
            </a:pPr>
            <a:r>
              <a:rPr sz="1702" spc="10" dirty="0">
                <a:solidFill>
                  <a:srgbClr val="006EB8"/>
                </a:solidFill>
                <a:latin typeface="LM Sans 17"/>
                <a:cs typeface="LM Sans 17"/>
              </a:rPr>
              <a:t>2	3</a:t>
            </a:r>
            <a:endParaRPr sz="1702" dirty="0">
              <a:latin typeface="LM Sans 17"/>
              <a:cs typeface="LM Sans 17"/>
            </a:endParaRPr>
          </a:p>
          <a:p>
            <a:pPr marL="216122" algn="ctr">
              <a:lnSpc>
                <a:spcPts val="1802"/>
              </a:lnSpc>
              <a:spcBef>
                <a:spcPts val="85"/>
              </a:spcBef>
              <a:tabLst>
                <a:tab pos="1153071" algn="l"/>
              </a:tabLst>
            </a:pPr>
            <a:r>
              <a:rPr sz="1702" spc="10" dirty="0">
                <a:latin typeface="LM Sans 17"/>
                <a:cs typeface="LM Sans 17"/>
              </a:rPr>
              <a:t>29	18</a:t>
            </a:r>
            <a:endParaRPr sz="1702" dirty="0">
              <a:latin typeface="LM Sans 17"/>
              <a:cs typeface="LM Sans 17"/>
            </a:endParaRPr>
          </a:p>
          <a:p>
            <a:pPr marL="216122" algn="ctr">
              <a:lnSpc>
                <a:spcPts val="1802"/>
              </a:lnSpc>
              <a:tabLst>
                <a:tab pos="720193" algn="l"/>
                <a:tab pos="1153071" algn="l"/>
                <a:tab pos="1657142" algn="l"/>
              </a:tabLst>
            </a:pPr>
            <a:r>
              <a:rPr sz="1702" spc="10" dirty="0">
                <a:solidFill>
                  <a:srgbClr val="006EB8"/>
                </a:solidFill>
                <a:latin typeface="LM Sans 17"/>
                <a:cs typeface="LM Sans 17"/>
              </a:rPr>
              <a:t>4	5	6	7</a:t>
            </a:r>
            <a:endParaRPr sz="1702" dirty="0">
              <a:latin typeface="LM Sans 17"/>
              <a:cs typeface="LM Sans 17"/>
            </a:endParaRPr>
          </a:p>
          <a:p>
            <a:pPr marL="216122" algn="ctr">
              <a:lnSpc>
                <a:spcPts val="1802"/>
              </a:lnSpc>
              <a:spcBef>
                <a:spcPts val="90"/>
              </a:spcBef>
              <a:tabLst>
                <a:tab pos="771680" algn="l"/>
                <a:tab pos="1153071" algn="l"/>
                <a:tab pos="1657142" algn="l"/>
              </a:tabLst>
            </a:pPr>
            <a:r>
              <a:rPr sz="1702" spc="10" dirty="0">
                <a:latin typeface="LM Sans 17"/>
                <a:cs typeface="LM Sans 17"/>
              </a:rPr>
              <a:t>14	7	18	12</a:t>
            </a:r>
            <a:endParaRPr sz="1702" dirty="0">
              <a:latin typeface="LM Sans 17"/>
              <a:cs typeface="LM Sans 17"/>
            </a:endParaRPr>
          </a:p>
          <a:p>
            <a:pPr marR="1217272" algn="ctr">
              <a:lnSpc>
                <a:spcPts val="1802"/>
              </a:lnSpc>
              <a:tabLst>
                <a:tab pos="432242" algn="l"/>
              </a:tabLst>
            </a:pPr>
            <a:r>
              <a:rPr sz="1702" spc="10" dirty="0">
                <a:solidFill>
                  <a:srgbClr val="006EB8"/>
                </a:solidFill>
                <a:latin typeface="LM Sans 17"/>
                <a:cs typeface="LM Sans 17"/>
              </a:rPr>
              <a:t>8	9</a:t>
            </a:r>
            <a:endParaRPr sz="1702" dirty="0">
              <a:latin typeface="LM Sans 17"/>
              <a:cs typeface="LM Sans 17"/>
            </a:endParaRPr>
          </a:p>
          <a:p>
            <a:pPr marR="1217272" algn="ctr">
              <a:spcBef>
                <a:spcPts val="85"/>
              </a:spcBef>
              <a:tabLst>
                <a:tab pos="432242" algn="l"/>
              </a:tabLst>
            </a:pPr>
            <a:r>
              <a:rPr sz="1702" spc="10" dirty="0">
                <a:latin typeface="LM Sans 17"/>
                <a:cs typeface="LM Sans 17"/>
              </a:rPr>
              <a:t>11	13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36031" y="1830924"/>
            <a:ext cx="72465" cy="134759"/>
          </a:xfrm>
          <a:custGeom>
            <a:avLst/>
            <a:gdLst/>
            <a:ahLst/>
            <a:cxnLst/>
            <a:rect l="l" t="t" r="r" b="b"/>
            <a:pathLst>
              <a:path w="72389" h="134619">
                <a:moveTo>
                  <a:pt x="0" y="0"/>
                </a:moveTo>
                <a:lnTo>
                  <a:pt x="72161" y="134010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440" y="69532"/>
            <a:ext cx="4167361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176" dirty="0"/>
              <a:t>Second </a:t>
            </a:r>
            <a:r>
              <a:rPr spc="-180" dirty="0"/>
              <a:t>Advantage: </a:t>
            </a:r>
            <a:r>
              <a:rPr spc="-170" dirty="0"/>
              <a:t>Store </a:t>
            </a:r>
            <a:r>
              <a:rPr spc="-165" dirty="0"/>
              <a:t>as</a:t>
            </a:r>
            <a:r>
              <a:rPr spc="230" dirty="0"/>
              <a:t> </a:t>
            </a:r>
            <a:r>
              <a:rPr spc="-155" dirty="0"/>
              <a:t>Array</a:t>
            </a:r>
          </a:p>
        </p:txBody>
      </p:sp>
      <p:sp>
        <p:nvSpPr>
          <p:cNvPr id="3" name="object 3"/>
          <p:cNvSpPr/>
          <p:nvPr/>
        </p:nvSpPr>
        <p:spPr>
          <a:xfrm>
            <a:off x="360371" y="1015083"/>
            <a:ext cx="2018208" cy="1765853"/>
          </a:xfrm>
          <a:custGeom>
            <a:avLst/>
            <a:gdLst/>
            <a:ahLst/>
            <a:cxnLst/>
            <a:rect l="l" t="t" r="r" b="b"/>
            <a:pathLst>
              <a:path w="2016125" h="1764030">
                <a:moveTo>
                  <a:pt x="1296014" y="179997"/>
                </a:moveTo>
                <a:lnTo>
                  <a:pt x="1289585" y="132144"/>
                </a:lnTo>
                <a:lnTo>
                  <a:pt x="1271439" y="89146"/>
                </a:lnTo>
                <a:lnTo>
                  <a:pt x="1243294" y="52717"/>
                </a:lnTo>
                <a:lnTo>
                  <a:pt x="1206864" y="24573"/>
                </a:lnTo>
                <a:lnTo>
                  <a:pt x="1163864" y="6429"/>
                </a:lnTo>
                <a:lnTo>
                  <a:pt x="1116012" y="0"/>
                </a:lnTo>
                <a:lnTo>
                  <a:pt x="1068160" y="6429"/>
                </a:lnTo>
                <a:lnTo>
                  <a:pt x="1025161" y="24573"/>
                </a:lnTo>
                <a:lnTo>
                  <a:pt x="988731" y="52717"/>
                </a:lnTo>
                <a:lnTo>
                  <a:pt x="960585" y="89146"/>
                </a:lnTo>
                <a:lnTo>
                  <a:pt x="942440" y="132144"/>
                </a:lnTo>
                <a:lnTo>
                  <a:pt x="936010" y="179997"/>
                </a:lnTo>
                <a:lnTo>
                  <a:pt x="942440" y="227850"/>
                </a:lnTo>
                <a:lnTo>
                  <a:pt x="960585" y="270851"/>
                </a:lnTo>
                <a:lnTo>
                  <a:pt x="988731" y="307282"/>
                </a:lnTo>
                <a:lnTo>
                  <a:pt x="1025161" y="335430"/>
                </a:lnTo>
                <a:lnTo>
                  <a:pt x="1068160" y="353576"/>
                </a:lnTo>
                <a:lnTo>
                  <a:pt x="1116012" y="360006"/>
                </a:lnTo>
                <a:lnTo>
                  <a:pt x="1163864" y="353576"/>
                </a:lnTo>
                <a:lnTo>
                  <a:pt x="1206864" y="335430"/>
                </a:lnTo>
                <a:lnTo>
                  <a:pt x="1243294" y="307282"/>
                </a:lnTo>
                <a:lnTo>
                  <a:pt x="1271439" y="270851"/>
                </a:lnTo>
                <a:lnTo>
                  <a:pt x="1289585" y="227850"/>
                </a:lnTo>
                <a:lnTo>
                  <a:pt x="1296014" y="179997"/>
                </a:lnTo>
                <a:close/>
              </a:path>
              <a:path w="2016125" h="1764030">
                <a:moveTo>
                  <a:pt x="828009" y="648004"/>
                </a:moveTo>
                <a:lnTo>
                  <a:pt x="821579" y="600152"/>
                </a:lnTo>
                <a:lnTo>
                  <a:pt x="803434" y="557154"/>
                </a:lnTo>
                <a:lnTo>
                  <a:pt x="775288" y="520725"/>
                </a:lnTo>
                <a:lnTo>
                  <a:pt x="738858" y="492581"/>
                </a:lnTo>
                <a:lnTo>
                  <a:pt x="695859" y="474436"/>
                </a:lnTo>
                <a:lnTo>
                  <a:pt x="648007" y="468007"/>
                </a:lnTo>
                <a:lnTo>
                  <a:pt x="600155" y="474436"/>
                </a:lnTo>
                <a:lnTo>
                  <a:pt x="557156" y="492581"/>
                </a:lnTo>
                <a:lnTo>
                  <a:pt x="520726" y="520725"/>
                </a:lnTo>
                <a:lnTo>
                  <a:pt x="492580" y="557154"/>
                </a:lnTo>
                <a:lnTo>
                  <a:pt x="474435" y="600152"/>
                </a:lnTo>
                <a:lnTo>
                  <a:pt x="468005" y="648004"/>
                </a:lnTo>
                <a:lnTo>
                  <a:pt x="474435" y="695857"/>
                </a:lnTo>
                <a:lnTo>
                  <a:pt x="492580" y="738855"/>
                </a:lnTo>
                <a:lnTo>
                  <a:pt x="520726" y="775284"/>
                </a:lnTo>
                <a:lnTo>
                  <a:pt x="557156" y="803428"/>
                </a:lnTo>
                <a:lnTo>
                  <a:pt x="600155" y="821572"/>
                </a:lnTo>
                <a:lnTo>
                  <a:pt x="648007" y="828001"/>
                </a:lnTo>
                <a:lnTo>
                  <a:pt x="695859" y="821572"/>
                </a:lnTo>
                <a:lnTo>
                  <a:pt x="738858" y="803428"/>
                </a:lnTo>
                <a:lnTo>
                  <a:pt x="775288" y="775284"/>
                </a:lnTo>
                <a:lnTo>
                  <a:pt x="803434" y="738855"/>
                </a:lnTo>
                <a:lnTo>
                  <a:pt x="821579" y="695857"/>
                </a:lnTo>
                <a:lnTo>
                  <a:pt x="828009" y="648004"/>
                </a:lnTo>
                <a:close/>
              </a:path>
              <a:path w="2016125" h="1764030">
                <a:moveTo>
                  <a:pt x="981705" y="314312"/>
                </a:moveTo>
                <a:lnTo>
                  <a:pt x="781663" y="514362"/>
                </a:lnTo>
              </a:path>
              <a:path w="2016125" h="1764030">
                <a:moveTo>
                  <a:pt x="576006" y="1116011"/>
                </a:moveTo>
                <a:lnTo>
                  <a:pt x="569576" y="1068158"/>
                </a:lnTo>
                <a:lnTo>
                  <a:pt x="551430" y="1025158"/>
                </a:lnTo>
                <a:lnTo>
                  <a:pt x="523285" y="988726"/>
                </a:lnTo>
                <a:lnTo>
                  <a:pt x="486855" y="960579"/>
                </a:lnTo>
                <a:lnTo>
                  <a:pt x="443856" y="942432"/>
                </a:lnTo>
                <a:lnTo>
                  <a:pt x="396003" y="936002"/>
                </a:lnTo>
                <a:lnTo>
                  <a:pt x="348151" y="942432"/>
                </a:lnTo>
                <a:lnTo>
                  <a:pt x="305153" y="960579"/>
                </a:lnTo>
                <a:lnTo>
                  <a:pt x="268722" y="988726"/>
                </a:lnTo>
                <a:lnTo>
                  <a:pt x="240577" y="1025158"/>
                </a:lnTo>
                <a:lnTo>
                  <a:pt x="222431" y="1068158"/>
                </a:lnTo>
                <a:lnTo>
                  <a:pt x="216001" y="1116011"/>
                </a:lnTo>
                <a:lnTo>
                  <a:pt x="222431" y="1163863"/>
                </a:lnTo>
                <a:lnTo>
                  <a:pt x="240577" y="1206862"/>
                </a:lnTo>
                <a:lnTo>
                  <a:pt x="268722" y="1243292"/>
                </a:lnTo>
                <a:lnTo>
                  <a:pt x="305153" y="1271437"/>
                </a:lnTo>
                <a:lnTo>
                  <a:pt x="348151" y="1289583"/>
                </a:lnTo>
                <a:lnTo>
                  <a:pt x="396003" y="1296013"/>
                </a:lnTo>
                <a:lnTo>
                  <a:pt x="443856" y="1289583"/>
                </a:lnTo>
                <a:lnTo>
                  <a:pt x="486855" y="1271437"/>
                </a:lnTo>
                <a:lnTo>
                  <a:pt x="523285" y="1243292"/>
                </a:lnTo>
                <a:lnTo>
                  <a:pt x="551430" y="1206862"/>
                </a:lnTo>
                <a:lnTo>
                  <a:pt x="569576" y="1163863"/>
                </a:lnTo>
                <a:lnTo>
                  <a:pt x="576006" y="1116011"/>
                </a:lnTo>
                <a:close/>
              </a:path>
              <a:path w="2016125" h="1764030">
                <a:moveTo>
                  <a:pt x="558088" y="814997"/>
                </a:moveTo>
                <a:lnTo>
                  <a:pt x="485931" y="949007"/>
                </a:lnTo>
              </a:path>
              <a:path w="2016125" h="1764030">
                <a:moveTo>
                  <a:pt x="360004" y="1584016"/>
                </a:moveTo>
                <a:lnTo>
                  <a:pt x="353574" y="1536164"/>
                </a:lnTo>
                <a:lnTo>
                  <a:pt x="335429" y="1493165"/>
                </a:lnTo>
                <a:lnTo>
                  <a:pt x="307283" y="1456735"/>
                </a:lnTo>
                <a:lnTo>
                  <a:pt x="270853" y="1428589"/>
                </a:lnTo>
                <a:lnTo>
                  <a:pt x="227854" y="1410444"/>
                </a:lnTo>
                <a:lnTo>
                  <a:pt x="180002" y="1404014"/>
                </a:lnTo>
                <a:lnTo>
                  <a:pt x="132150" y="1410444"/>
                </a:lnTo>
                <a:lnTo>
                  <a:pt x="89151" y="1428589"/>
                </a:lnTo>
                <a:lnTo>
                  <a:pt x="52720" y="1456735"/>
                </a:lnTo>
                <a:lnTo>
                  <a:pt x="24575" y="1493165"/>
                </a:lnTo>
                <a:lnTo>
                  <a:pt x="6429" y="1536164"/>
                </a:lnTo>
                <a:lnTo>
                  <a:pt x="0" y="1584016"/>
                </a:lnTo>
                <a:lnTo>
                  <a:pt x="6429" y="1631868"/>
                </a:lnTo>
                <a:lnTo>
                  <a:pt x="24575" y="1674867"/>
                </a:lnTo>
                <a:lnTo>
                  <a:pt x="52720" y="1711297"/>
                </a:lnTo>
                <a:lnTo>
                  <a:pt x="89151" y="1739443"/>
                </a:lnTo>
                <a:lnTo>
                  <a:pt x="132150" y="1757588"/>
                </a:lnTo>
                <a:lnTo>
                  <a:pt x="180002" y="1764018"/>
                </a:lnTo>
                <a:lnTo>
                  <a:pt x="227854" y="1757588"/>
                </a:lnTo>
                <a:lnTo>
                  <a:pt x="270853" y="1739443"/>
                </a:lnTo>
                <a:lnTo>
                  <a:pt x="307283" y="1711297"/>
                </a:lnTo>
                <a:lnTo>
                  <a:pt x="335429" y="1674867"/>
                </a:lnTo>
                <a:lnTo>
                  <a:pt x="353574" y="1631868"/>
                </a:lnTo>
                <a:lnTo>
                  <a:pt x="360004" y="1584016"/>
                </a:lnTo>
                <a:close/>
              </a:path>
              <a:path w="2016125" h="1764030">
                <a:moveTo>
                  <a:pt x="316753" y="1287717"/>
                </a:moveTo>
                <a:lnTo>
                  <a:pt x="259255" y="1412309"/>
                </a:lnTo>
              </a:path>
              <a:path w="2016125" h="1764030">
                <a:moveTo>
                  <a:pt x="792008" y="1584016"/>
                </a:moveTo>
                <a:lnTo>
                  <a:pt x="785579" y="1536164"/>
                </a:lnTo>
                <a:lnTo>
                  <a:pt x="767433" y="1493165"/>
                </a:lnTo>
                <a:lnTo>
                  <a:pt x="739288" y="1456735"/>
                </a:lnTo>
                <a:lnTo>
                  <a:pt x="702858" y="1428589"/>
                </a:lnTo>
                <a:lnTo>
                  <a:pt x="659859" y="1410444"/>
                </a:lnTo>
                <a:lnTo>
                  <a:pt x="612006" y="1404014"/>
                </a:lnTo>
                <a:lnTo>
                  <a:pt x="564154" y="1410444"/>
                </a:lnTo>
                <a:lnTo>
                  <a:pt x="521156" y="1428589"/>
                </a:lnTo>
                <a:lnTo>
                  <a:pt x="484726" y="1456735"/>
                </a:lnTo>
                <a:lnTo>
                  <a:pt x="456580" y="1493165"/>
                </a:lnTo>
                <a:lnTo>
                  <a:pt x="438435" y="1536164"/>
                </a:lnTo>
                <a:lnTo>
                  <a:pt x="432005" y="1584016"/>
                </a:lnTo>
                <a:lnTo>
                  <a:pt x="438435" y="1631868"/>
                </a:lnTo>
                <a:lnTo>
                  <a:pt x="456580" y="1674867"/>
                </a:lnTo>
                <a:lnTo>
                  <a:pt x="484726" y="1711297"/>
                </a:lnTo>
                <a:lnTo>
                  <a:pt x="521156" y="1739443"/>
                </a:lnTo>
                <a:lnTo>
                  <a:pt x="564154" y="1757588"/>
                </a:lnTo>
                <a:lnTo>
                  <a:pt x="612006" y="1764018"/>
                </a:lnTo>
                <a:lnTo>
                  <a:pt x="659859" y="1757588"/>
                </a:lnTo>
                <a:lnTo>
                  <a:pt x="702858" y="1739443"/>
                </a:lnTo>
                <a:lnTo>
                  <a:pt x="739288" y="1711297"/>
                </a:lnTo>
                <a:lnTo>
                  <a:pt x="767433" y="1674867"/>
                </a:lnTo>
                <a:lnTo>
                  <a:pt x="785579" y="1631868"/>
                </a:lnTo>
                <a:lnTo>
                  <a:pt x="792008" y="1584016"/>
                </a:lnTo>
                <a:close/>
              </a:path>
              <a:path w="2016125" h="1764030">
                <a:moveTo>
                  <a:pt x="475254" y="1287717"/>
                </a:moveTo>
                <a:lnTo>
                  <a:pt x="532753" y="1412309"/>
                </a:lnTo>
              </a:path>
              <a:path w="2016125" h="1764030">
                <a:moveTo>
                  <a:pt x="1080013" y="1116011"/>
                </a:moveTo>
                <a:lnTo>
                  <a:pt x="1073583" y="1068158"/>
                </a:lnTo>
                <a:lnTo>
                  <a:pt x="1055437" y="1025158"/>
                </a:lnTo>
                <a:lnTo>
                  <a:pt x="1027292" y="988726"/>
                </a:lnTo>
                <a:lnTo>
                  <a:pt x="990861" y="960579"/>
                </a:lnTo>
                <a:lnTo>
                  <a:pt x="947862" y="942432"/>
                </a:lnTo>
                <a:lnTo>
                  <a:pt x="900011" y="936002"/>
                </a:lnTo>
                <a:lnTo>
                  <a:pt x="852158" y="942432"/>
                </a:lnTo>
                <a:lnTo>
                  <a:pt x="809159" y="960579"/>
                </a:lnTo>
                <a:lnTo>
                  <a:pt x="772729" y="988726"/>
                </a:lnTo>
                <a:lnTo>
                  <a:pt x="744584" y="1025158"/>
                </a:lnTo>
                <a:lnTo>
                  <a:pt x="726438" y="1068158"/>
                </a:lnTo>
                <a:lnTo>
                  <a:pt x="720008" y="1116011"/>
                </a:lnTo>
                <a:lnTo>
                  <a:pt x="726438" y="1163863"/>
                </a:lnTo>
                <a:lnTo>
                  <a:pt x="744584" y="1206862"/>
                </a:lnTo>
                <a:lnTo>
                  <a:pt x="772729" y="1243292"/>
                </a:lnTo>
                <a:lnTo>
                  <a:pt x="809159" y="1271437"/>
                </a:lnTo>
                <a:lnTo>
                  <a:pt x="852158" y="1289583"/>
                </a:lnTo>
                <a:lnTo>
                  <a:pt x="900011" y="1296013"/>
                </a:lnTo>
                <a:lnTo>
                  <a:pt x="947862" y="1289583"/>
                </a:lnTo>
                <a:lnTo>
                  <a:pt x="990861" y="1271437"/>
                </a:lnTo>
                <a:lnTo>
                  <a:pt x="1027292" y="1243292"/>
                </a:lnTo>
                <a:lnTo>
                  <a:pt x="1055437" y="1206862"/>
                </a:lnTo>
                <a:lnTo>
                  <a:pt x="1073583" y="1163863"/>
                </a:lnTo>
                <a:lnTo>
                  <a:pt x="1080013" y="1116011"/>
                </a:lnTo>
                <a:close/>
              </a:path>
              <a:path w="2016125" h="1764030">
                <a:moveTo>
                  <a:pt x="737926" y="814997"/>
                </a:moveTo>
                <a:lnTo>
                  <a:pt x="810083" y="949007"/>
                </a:lnTo>
              </a:path>
              <a:path w="2016125" h="1764030">
                <a:moveTo>
                  <a:pt x="1764025" y="648004"/>
                </a:moveTo>
                <a:lnTo>
                  <a:pt x="1757594" y="600152"/>
                </a:lnTo>
                <a:lnTo>
                  <a:pt x="1739448" y="557154"/>
                </a:lnTo>
                <a:lnTo>
                  <a:pt x="1711300" y="520725"/>
                </a:lnTo>
                <a:lnTo>
                  <a:pt x="1674869" y="492581"/>
                </a:lnTo>
                <a:lnTo>
                  <a:pt x="1631868" y="474436"/>
                </a:lnTo>
                <a:lnTo>
                  <a:pt x="1584015" y="468007"/>
                </a:lnTo>
                <a:lnTo>
                  <a:pt x="1536162" y="474436"/>
                </a:lnTo>
                <a:lnTo>
                  <a:pt x="1493164" y="492581"/>
                </a:lnTo>
                <a:lnTo>
                  <a:pt x="1456735" y="520725"/>
                </a:lnTo>
                <a:lnTo>
                  <a:pt x="1428591" y="557154"/>
                </a:lnTo>
                <a:lnTo>
                  <a:pt x="1410447" y="600152"/>
                </a:lnTo>
                <a:lnTo>
                  <a:pt x="1404018" y="648004"/>
                </a:lnTo>
                <a:lnTo>
                  <a:pt x="1410447" y="695857"/>
                </a:lnTo>
                <a:lnTo>
                  <a:pt x="1428591" y="738855"/>
                </a:lnTo>
                <a:lnTo>
                  <a:pt x="1456735" y="775284"/>
                </a:lnTo>
                <a:lnTo>
                  <a:pt x="1493164" y="803428"/>
                </a:lnTo>
                <a:lnTo>
                  <a:pt x="1536162" y="821572"/>
                </a:lnTo>
                <a:lnTo>
                  <a:pt x="1584015" y="828001"/>
                </a:lnTo>
                <a:lnTo>
                  <a:pt x="1631868" y="821572"/>
                </a:lnTo>
                <a:lnTo>
                  <a:pt x="1674869" y="803428"/>
                </a:lnTo>
                <a:lnTo>
                  <a:pt x="1711300" y="775284"/>
                </a:lnTo>
                <a:lnTo>
                  <a:pt x="1739448" y="738855"/>
                </a:lnTo>
                <a:lnTo>
                  <a:pt x="1757594" y="695857"/>
                </a:lnTo>
                <a:lnTo>
                  <a:pt x="1764025" y="648004"/>
                </a:lnTo>
                <a:close/>
              </a:path>
              <a:path w="2016125" h="1764030">
                <a:moveTo>
                  <a:pt x="1250326" y="314312"/>
                </a:moveTo>
                <a:lnTo>
                  <a:pt x="1450373" y="514350"/>
                </a:lnTo>
              </a:path>
              <a:path w="2016125" h="1764030">
                <a:moveTo>
                  <a:pt x="1512018" y="1116011"/>
                </a:moveTo>
                <a:lnTo>
                  <a:pt x="1505588" y="1068158"/>
                </a:lnTo>
                <a:lnTo>
                  <a:pt x="1487442" y="1025158"/>
                </a:lnTo>
                <a:lnTo>
                  <a:pt x="1459296" y="988726"/>
                </a:lnTo>
                <a:lnTo>
                  <a:pt x="1422866" y="960579"/>
                </a:lnTo>
                <a:lnTo>
                  <a:pt x="1379869" y="942432"/>
                </a:lnTo>
                <a:lnTo>
                  <a:pt x="1332021" y="936002"/>
                </a:lnTo>
                <a:lnTo>
                  <a:pt x="1284167" y="942432"/>
                </a:lnTo>
                <a:lnTo>
                  <a:pt x="1241166" y="960579"/>
                </a:lnTo>
                <a:lnTo>
                  <a:pt x="1204735" y="988726"/>
                </a:lnTo>
                <a:lnTo>
                  <a:pt x="1176589" y="1025158"/>
                </a:lnTo>
                <a:lnTo>
                  <a:pt x="1158444" y="1068158"/>
                </a:lnTo>
                <a:lnTo>
                  <a:pt x="1152014" y="1116011"/>
                </a:lnTo>
                <a:lnTo>
                  <a:pt x="1158444" y="1163863"/>
                </a:lnTo>
                <a:lnTo>
                  <a:pt x="1176589" y="1206862"/>
                </a:lnTo>
                <a:lnTo>
                  <a:pt x="1204735" y="1243292"/>
                </a:lnTo>
                <a:lnTo>
                  <a:pt x="1241166" y="1271437"/>
                </a:lnTo>
                <a:lnTo>
                  <a:pt x="1284167" y="1289583"/>
                </a:lnTo>
                <a:lnTo>
                  <a:pt x="1332021" y="1296013"/>
                </a:lnTo>
                <a:lnTo>
                  <a:pt x="1379869" y="1289583"/>
                </a:lnTo>
                <a:lnTo>
                  <a:pt x="1422866" y="1271437"/>
                </a:lnTo>
                <a:lnTo>
                  <a:pt x="1459296" y="1243292"/>
                </a:lnTo>
                <a:lnTo>
                  <a:pt x="1487442" y="1206862"/>
                </a:lnTo>
                <a:lnTo>
                  <a:pt x="1505588" y="1163863"/>
                </a:lnTo>
                <a:lnTo>
                  <a:pt x="1512018" y="1116011"/>
                </a:lnTo>
                <a:close/>
              </a:path>
              <a:path w="2016125" h="1764030">
                <a:moveTo>
                  <a:pt x="1494099" y="814997"/>
                </a:moveTo>
                <a:lnTo>
                  <a:pt x="1421937" y="949007"/>
                </a:lnTo>
              </a:path>
              <a:path w="2016125" h="1764030">
                <a:moveTo>
                  <a:pt x="2016018" y="1116011"/>
                </a:moveTo>
                <a:lnTo>
                  <a:pt x="2009589" y="1068158"/>
                </a:lnTo>
                <a:lnTo>
                  <a:pt x="1991444" y="1025158"/>
                </a:lnTo>
                <a:lnTo>
                  <a:pt x="1963300" y="988726"/>
                </a:lnTo>
                <a:lnTo>
                  <a:pt x="1926871" y="960579"/>
                </a:lnTo>
                <a:lnTo>
                  <a:pt x="1883873" y="942432"/>
                </a:lnTo>
                <a:lnTo>
                  <a:pt x="1836021" y="936002"/>
                </a:lnTo>
                <a:lnTo>
                  <a:pt x="1788168" y="942432"/>
                </a:lnTo>
                <a:lnTo>
                  <a:pt x="1745170" y="960579"/>
                </a:lnTo>
                <a:lnTo>
                  <a:pt x="1708741" y="988726"/>
                </a:lnTo>
                <a:lnTo>
                  <a:pt x="1680597" y="1025158"/>
                </a:lnTo>
                <a:lnTo>
                  <a:pt x="1662453" y="1068158"/>
                </a:lnTo>
                <a:lnTo>
                  <a:pt x="1656024" y="1116011"/>
                </a:lnTo>
                <a:lnTo>
                  <a:pt x="1662453" y="1163863"/>
                </a:lnTo>
                <a:lnTo>
                  <a:pt x="1680597" y="1206862"/>
                </a:lnTo>
                <a:lnTo>
                  <a:pt x="1708741" y="1243292"/>
                </a:lnTo>
                <a:lnTo>
                  <a:pt x="1745170" y="1271437"/>
                </a:lnTo>
                <a:lnTo>
                  <a:pt x="1788168" y="1289583"/>
                </a:lnTo>
                <a:lnTo>
                  <a:pt x="1836021" y="1296013"/>
                </a:lnTo>
                <a:lnTo>
                  <a:pt x="1883873" y="1289583"/>
                </a:lnTo>
                <a:lnTo>
                  <a:pt x="1926871" y="1271437"/>
                </a:lnTo>
                <a:lnTo>
                  <a:pt x="1963300" y="1243292"/>
                </a:lnTo>
                <a:lnTo>
                  <a:pt x="1991444" y="1206862"/>
                </a:lnTo>
                <a:lnTo>
                  <a:pt x="2009589" y="1163863"/>
                </a:lnTo>
                <a:lnTo>
                  <a:pt x="2016018" y="1116011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424961" y="764720"/>
            <a:ext cx="1953618" cy="1975557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216122" algn="ctr">
              <a:spcBef>
                <a:spcPts val="120"/>
              </a:spcBef>
            </a:pPr>
            <a:r>
              <a:rPr sz="1702" spc="10" dirty="0">
                <a:solidFill>
                  <a:srgbClr val="006EB8"/>
                </a:solidFill>
                <a:latin typeface="LM Sans 17"/>
                <a:cs typeface="LM Sans 17"/>
              </a:rPr>
              <a:t>1</a:t>
            </a:r>
            <a:endParaRPr sz="1702" dirty="0">
              <a:latin typeface="LM Sans 17"/>
              <a:cs typeface="LM Sans 17"/>
            </a:endParaRPr>
          </a:p>
          <a:p>
            <a:pPr marL="216122" algn="ctr">
              <a:lnSpc>
                <a:spcPts val="1802"/>
              </a:lnSpc>
              <a:spcBef>
                <a:spcPts val="85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 dirty="0">
              <a:latin typeface="LM Sans 17"/>
              <a:cs typeface="LM Sans 17"/>
            </a:endParaRPr>
          </a:p>
          <a:p>
            <a:pPr marL="216122" algn="ctr">
              <a:lnSpc>
                <a:spcPts val="1802"/>
              </a:lnSpc>
              <a:tabLst>
                <a:tab pos="1153071" algn="l"/>
              </a:tabLst>
            </a:pPr>
            <a:r>
              <a:rPr sz="1702" spc="10" dirty="0">
                <a:solidFill>
                  <a:srgbClr val="006EB8"/>
                </a:solidFill>
                <a:latin typeface="LM Sans 17"/>
                <a:cs typeface="LM Sans 17"/>
              </a:rPr>
              <a:t>2	3</a:t>
            </a:r>
            <a:endParaRPr sz="1702" dirty="0">
              <a:latin typeface="LM Sans 17"/>
              <a:cs typeface="LM Sans 17"/>
            </a:endParaRPr>
          </a:p>
          <a:p>
            <a:pPr marL="216122" algn="ctr">
              <a:lnSpc>
                <a:spcPts val="1802"/>
              </a:lnSpc>
              <a:spcBef>
                <a:spcPts val="85"/>
              </a:spcBef>
              <a:tabLst>
                <a:tab pos="1153071" algn="l"/>
              </a:tabLst>
            </a:pPr>
            <a:r>
              <a:rPr sz="1702" spc="10" dirty="0">
                <a:latin typeface="LM Sans 17"/>
                <a:cs typeface="LM Sans 17"/>
              </a:rPr>
              <a:t>29	18</a:t>
            </a:r>
            <a:endParaRPr sz="1702" dirty="0">
              <a:latin typeface="LM Sans 17"/>
              <a:cs typeface="LM Sans 17"/>
            </a:endParaRPr>
          </a:p>
          <a:p>
            <a:pPr marL="216122" algn="ctr">
              <a:lnSpc>
                <a:spcPts val="1802"/>
              </a:lnSpc>
              <a:tabLst>
                <a:tab pos="720193" algn="l"/>
                <a:tab pos="1153071" algn="l"/>
                <a:tab pos="1657142" algn="l"/>
              </a:tabLst>
            </a:pPr>
            <a:r>
              <a:rPr sz="1702" spc="10" dirty="0">
                <a:solidFill>
                  <a:srgbClr val="006EB8"/>
                </a:solidFill>
                <a:latin typeface="LM Sans 17"/>
                <a:cs typeface="LM Sans 17"/>
              </a:rPr>
              <a:t>4	5	6	7</a:t>
            </a:r>
            <a:endParaRPr sz="1702" dirty="0">
              <a:latin typeface="LM Sans 17"/>
              <a:cs typeface="LM Sans 17"/>
            </a:endParaRPr>
          </a:p>
          <a:p>
            <a:pPr marL="216122" algn="ctr">
              <a:lnSpc>
                <a:spcPts val="1802"/>
              </a:lnSpc>
              <a:spcBef>
                <a:spcPts val="90"/>
              </a:spcBef>
              <a:tabLst>
                <a:tab pos="771680" algn="l"/>
                <a:tab pos="1153071" algn="l"/>
                <a:tab pos="1657142" algn="l"/>
              </a:tabLst>
            </a:pPr>
            <a:r>
              <a:rPr sz="1702" spc="10" dirty="0">
                <a:latin typeface="LM Sans 17"/>
                <a:cs typeface="LM Sans 17"/>
              </a:rPr>
              <a:t>14	7	18	12</a:t>
            </a:r>
            <a:endParaRPr sz="1702" dirty="0">
              <a:latin typeface="LM Sans 17"/>
              <a:cs typeface="LM Sans 17"/>
            </a:endParaRPr>
          </a:p>
          <a:p>
            <a:pPr marR="1217272" algn="ctr">
              <a:lnSpc>
                <a:spcPts val="1802"/>
              </a:lnSpc>
              <a:tabLst>
                <a:tab pos="432242" algn="l"/>
              </a:tabLst>
            </a:pPr>
            <a:r>
              <a:rPr sz="1702" spc="10" dirty="0">
                <a:solidFill>
                  <a:srgbClr val="006EB8"/>
                </a:solidFill>
                <a:latin typeface="LM Sans 17"/>
                <a:cs typeface="LM Sans 17"/>
              </a:rPr>
              <a:t>8	9</a:t>
            </a:r>
            <a:endParaRPr sz="1702" dirty="0">
              <a:latin typeface="LM Sans 17"/>
              <a:cs typeface="LM Sans 17"/>
            </a:endParaRPr>
          </a:p>
          <a:p>
            <a:pPr marR="1217272" algn="ctr">
              <a:spcBef>
                <a:spcPts val="85"/>
              </a:spcBef>
              <a:tabLst>
                <a:tab pos="432242" algn="l"/>
              </a:tabLst>
            </a:pPr>
            <a:r>
              <a:rPr sz="1702" spc="10" dirty="0">
                <a:latin typeface="LM Sans 17"/>
                <a:cs typeface="LM Sans 17"/>
              </a:rPr>
              <a:t>11	13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36031" y="1830924"/>
            <a:ext cx="72465" cy="134759"/>
          </a:xfrm>
          <a:custGeom>
            <a:avLst/>
            <a:gdLst/>
            <a:ahLst/>
            <a:cxnLst/>
            <a:rect l="l" t="t" r="r" b="b"/>
            <a:pathLst>
              <a:path w="72389" h="134619">
                <a:moveTo>
                  <a:pt x="0" y="0"/>
                </a:moveTo>
                <a:lnTo>
                  <a:pt x="72161" y="134010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6"/>
              <p:cNvSpPr txBox="1"/>
              <p:nvPr/>
            </p:nvSpPr>
            <p:spPr>
              <a:xfrm>
                <a:off x="3679031" y="1044575"/>
                <a:ext cx="228600" cy="240976"/>
              </a:xfrm>
              <a:prstGeom prst="rect">
                <a:avLst/>
              </a:prstGeom>
            </p:spPr>
            <p:txBody>
              <a:bodyPr vert="horz" wrap="square" lIns="0" tIns="12077" rIns="0" bIns="0" rtlCol="0">
                <a:spAutoFit/>
              </a:bodyPr>
              <a:lstStyle/>
              <a:p>
                <a:pPr marL="12713">
                  <a:spcBef>
                    <a:spcPts val="9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sz="800" b="0" i="1" smtClean="0">
                              <a:solidFill>
                                <a:srgbClr val="006EB8"/>
                              </a:solidFill>
                              <a:latin typeface="Cambria Math" panose="02040503050406030204" pitchFamily="18" charset="0"/>
                              <a:cs typeface="LM Sans 12"/>
                            </a:rPr>
                          </m:ctrlPr>
                        </m:fPr>
                        <m:num>
                          <m:r>
                            <a:rPr lang="ar-AE" sz="800" b="0" i="1" smtClean="0">
                              <a:solidFill>
                                <a:srgbClr val="006EB8"/>
                              </a:solidFill>
                              <a:latin typeface="Cambria Math" panose="02040503050406030204" pitchFamily="18" charset="0"/>
                              <a:cs typeface="LM Sans 12"/>
                            </a:rPr>
                            <m:t>𝑖</m:t>
                          </m:r>
                        </m:num>
                        <m:den>
                          <m:r>
                            <a:rPr lang="ar-AE" sz="800" b="0" i="1" smtClean="0">
                              <a:solidFill>
                                <a:srgbClr val="006EB8"/>
                              </a:solidFill>
                              <a:latin typeface="Cambria Math" panose="02040503050406030204" pitchFamily="18" charset="0"/>
                              <a:cs typeface="LM Sans 12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ar-AE" sz="800" dirty="0">
                  <a:solidFill>
                    <a:srgbClr val="006EB8"/>
                  </a:solidFill>
                  <a:latin typeface="LM Sans 12"/>
                  <a:cs typeface="LM Sans 12"/>
                </a:endParaRPr>
              </a:p>
            </p:txBody>
          </p:sp>
        </mc:Choice>
        <mc:Fallback xmlns="">
          <p:sp>
            <p:nvSpPr>
              <p:cNvPr id="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031" y="1044575"/>
                <a:ext cx="228600" cy="240976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bject 8"/>
          <p:cNvSpPr txBox="1"/>
          <p:nvPr/>
        </p:nvSpPr>
        <p:spPr>
          <a:xfrm>
            <a:off x="2536031" y="1020571"/>
            <a:ext cx="1570571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dirty="0">
                <a:latin typeface="LM Sans 17"/>
                <a:cs typeface="LM Sans 17"/>
              </a:rPr>
              <a:t>parent(</a:t>
            </a:r>
            <a:r>
              <a:rPr sz="1702" i="1" dirty="0">
                <a:solidFill>
                  <a:srgbClr val="006EB8"/>
                </a:solidFill>
                <a:latin typeface="LM Sans 17"/>
                <a:cs typeface="LM Sans 17"/>
              </a:rPr>
              <a:t>i </a:t>
            </a:r>
            <a:r>
              <a:rPr sz="1702" spc="5" dirty="0">
                <a:latin typeface="LM Sans 17"/>
                <a:cs typeface="LM Sans 17"/>
              </a:rPr>
              <a:t>) </a:t>
            </a:r>
            <a:r>
              <a:rPr sz="1702" spc="15" dirty="0">
                <a:latin typeface="LM Sans 17"/>
                <a:cs typeface="LM Sans 17"/>
              </a:rPr>
              <a:t>=</a:t>
            </a:r>
            <a:r>
              <a:rPr lang="en-US" sz="1702" spc="15" dirty="0">
                <a:latin typeface="LM Sans 17"/>
                <a:cs typeface="LM Sans 17"/>
              </a:rPr>
              <a:t>  </a:t>
            </a:r>
            <a:r>
              <a:rPr sz="1702" i="1" spc="165" dirty="0">
                <a:solidFill>
                  <a:srgbClr val="006EB8"/>
                </a:solidFill>
                <a:latin typeface="DejaVu Sans Condensed"/>
                <a:cs typeface="DejaVu Sans Condensed"/>
              </a:rPr>
              <a:t>⌊</a:t>
            </a:r>
            <a:r>
              <a:rPr lang="en-US" sz="1702" i="1" spc="165" dirty="0">
                <a:solidFill>
                  <a:srgbClr val="006EB8"/>
                </a:solidFill>
                <a:latin typeface="DejaVu Sans Condensed"/>
                <a:cs typeface="DejaVu Sans Condensed"/>
              </a:rPr>
              <a:t> </a:t>
            </a:r>
            <a:r>
              <a:rPr lang="en-US" sz="1702" i="1" spc="-251" dirty="0">
                <a:solidFill>
                  <a:srgbClr val="006EB8"/>
                </a:solidFill>
                <a:latin typeface="DejaVu Sans Condensed"/>
                <a:cs typeface="DejaVu Sans Condensed"/>
              </a:rPr>
              <a:t> </a:t>
            </a:r>
            <a:r>
              <a:rPr sz="1702" i="1" spc="165" dirty="0">
                <a:solidFill>
                  <a:srgbClr val="006EB8"/>
                </a:solidFill>
                <a:latin typeface="DejaVu Sans Condensed"/>
                <a:cs typeface="DejaVu Sans Condensed"/>
              </a:rPr>
              <a:t>⌋</a:t>
            </a:r>
            <a:endParaRPr sz="1702" dirty="0">
              <a:latin typeface="DejaVu Sans Condensed"/>
              <a:cs typeface="DejaVu Sans Condense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58553" y="1558985"/>
            <a:ext cx="1872643" cy="770420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7162">
              <a:spcBef>
                <a:spcPts val="120"/>
              </a:spcBef>
            </a:pPr>
            <a:r>
              <a:rPr sz="1702" dirty="0">
                <a:latin typeface="LM Sans 17"/>
                <a:cs typeface="LM Sans 17"/>
              </a:rPr>
              <a:t>leftchild(</a:t>
            </a:r>
            <a:r>
              <a:rPr sz="1702" i="1" dirty="0">
                <a:solidFill>
                  <a:srgbClr val="006EB8"/>
                </a:solidFill>
                <a:latin typeface="LM Sans 17"/>
                <a:cs typeface="LM Sans 17"/>
              </a:rPr>
              <a:t>i</a:t>
            </a:r>
            <a:r>
              <a:rPr sz="1702" i="1" spc="-376" dirty="0">
                <a:solidFill>
                  <a:srgbClr val="006EB8"/>
                </a:solidFill>
                <a:latin typeface="LM Sans 17"/>
                <a:cs typeface="LM Sans 17"/>
              </a:rPr>
              <a:t> </a:t>
            </a:r>
            <a:r>
              <a:rPr sz="1702" spc="5" dirty="0">
                <a:latin typeface="LM Sans 17"/>
                <a:cs typeface="LM Sans 17"/>
              </a:rPr>
              <a:t>)</a:t>
            </a:r>
            <a:r>
              <a:rPr sz="1702" spc="-60" dirty="0">
                <a:latin typeface="LM Sans 17"/>
                <a:cs typeface="LM Sans 17"/>
              </a:rPr>
              <a:t> </a:t>
            </a:r>
            <a:r>
              <a:rPr sz="1702" spc="15" dirty="0">
                <a:latin typeface="LM Sans 17"/>
                <a:cs typeface="LM Sans 17"/>
              </a:rPr>
              <a:t>=</a:t>
            </a:r>
            <a:r>
              <a:rPr sz="1702" spc="-60" dirty="0">
                <a:latin typeface="LM Sans 17"/>
                <a:cs typeface="LM Sans 17"/>
              </a:rPr>
              <a:t> </a:t>
            </a:r>
            <a:r>
              <a:rPr sz="1702" spc="5" dirty="0">
                <a:solidFill>
                  <a:srgbClr val="006EB8"/>
                </a:solidFill>
                <a:latin typeface="LM Sans 17"/>
                <a:cs typeface="LM Sans 17"/>
              </a:rPr>
              <a:t>2</a:t>
            </a:r>
            <a:r>
              <a:rPr sz="1702" i="1" spc="5" dirty="0">
                <a:solidFill>
                  <a:srgbClr val="006EB8"/>
                </a:solidFill>
                <a:latin typeface="LM Sans 17"/>
                <a:cs typeface="LM Sans 17"/>
              </a:rPr>
              <a:t>i</a:t>
            </a:r>
            <a:endParaRPr sz="1702">
              <a:latin typeface="LM Sans 17"/>
              <a:cs typeface="LM Sans 17"/>
            </a:endParaRPr>
          </a:p>
          <a:p>
            <a:pPr>
              <a:spcBef>
                <a:spcPts val="15"/>
              </a:spcBef>
            </a:pPr>
            <a:endParaRPr sz="1502">
              <a:latin typeface="LM Sans 17"/>
              <a:cs typeface="LM Sans 17"/>
            </a:endParaRPr>
          </a:p>
          <a:p>
            <a:pPr marL="12713"/>
            <a:r>
              <a:rPr sz="1702" spc="5" dirty="0">
                <a:latin typeface="LM Sans 17"/>
                <a:cs typeface="LM Sans 17"/>
              </a:rPr>
              <a:t>rightchild(</a:t>
            </a:r>
            <a:r>
              <a:rPr sz="1702" i="1" spc="5" dirty="0">
                <a:solidFill>
                  <a:srgbClr val="006EB8"/>
                </a:solidFill>
                <a:latin typeface="LM Sans 17"/>
                <a:cs typeface="LM Sans 17"/>
              </a:rPr>
              <a:t>i</a:t>
            </a:r>
            <a:r>
              <a:rPr sz="1702" i="1" spc="-380" dirty="0">
                <a:solidFill>
                  <a:srgbClr val="006EB8"/>
                </a:solidFill>
                <a:latin typeface="LM Sans 17"/>
                <a:cs typeface="LM Sans 17"/>
              </a:rPr>
              <a:t> </a:t>
            </a:r>
            <a:r>
              <a:rPr sz="1702" spc="5" dirty="0">
                <a:latin typeface="LM Sans 17"/>
                <a:cs typeface="LM Sans 17"/>
              </a:rPr>
              <a:t>)</a:t>
            </a:r>
            <a:r>
              <a:rPr sz="1702" spc="-70" dirty="0">
                <a:latin typeface="LM Sans 17"/>
                <a:cs typeface="LM Sans 17"/>
              </a:rPr>
              <a:t> </a:t>
            </a:r>
            <a:r>
              <a:rPr sz="1702" spc="15" dirty="0">
                <a:latin typeface="LM Sans 17"/>
                <a:cs typeface="LM Sans 17"/>
              </a:rPr>
              <a:t>=</a:t>
            </a:r>
            <a:r>
              <a:rPr sz="1702" spc="-70" dirty="0">
                <a:latin typeface="LM Sans 17"/>
                <a:cs typeface="LM Sans 17"/>
              </a:rPr>
              <a:t> </a:t>
            </a:r>
            <a:r>
              <a:rPr sz="1702" spc="5" dirty="0">
                <a:solidFill>
                  <a:srgbClr val="006EB8"/>
                </a:solidFill>
                <a:latin typeface="LM Sans 17"/>
                <a:cs typeface="LM Sans 17"/>
              </a:rPr>
              <a:t>2</a:t>
            </a:r>
            <a:r>
              <a:rPr sz="1702" i="1" spc="5" dirty="0">
                <a:solidFill>
                  <a:srgbClr val="006EB8"/>
                </a:solidFill>
                <a:latin typeface="LM Sans 17"/>
                <a:cs typeface="LM Sans 17"/>
              </a:rPr>
              <a:t>i</a:t>
            </a:r>
            <a:r>
              <a:rPr sz="1702" i="1" spc="-5" dirty="0">
                <a:solidFill>
                  <a:srgbClr val="006EB8"/>
                </a:solidFill>
                <a:latin typeface="LM Sans 17"/>
                <a:cs typeface="LM Sans 17"/>
              </a:rPr>
              <a:t> </a:t>
            </a:r>
            <a:r>
              <a:rPr sz="1702" spc="15" dirty="0">
                <a:solidFill>
                  <a:srgbClr val="006EB8"/>
                </a:solidFill>
                <a:latin typeface="LM Sans 17"/>
                <a:cs typeface="LM Sans 17"/>
              </a:rPr>
              <a:t>+</a:t>
            </a:r>
            <a:r>
              <a:rPr sz="1702" spc="-165" dirty="0">
                <a:solidFill>
                  <a:srgbClr val="006EB8"/>
                </a:solidFill>
                <a:latin typeface="LM Sans 17"/>
                <a:cs typeface="LM Sans 17"/>
              </a:rPr>
              <a:t> </a:t>
            </a:r>
            <a:r>
              <a:rPr sz="1702" spc="10" dirty="0">
                <a:solidFill>
                  <a:srgbClr val="006EB8"/>
                </a:solidFill>
                <a:latin typeface="LM Sans 17"/>
                <a:cs typeface="LM Sans 17"/>
              </a:rPr>
              <a:t>1</a:t>
            </a:r>
            <a:endParaRPr sz="1702">
              <a:latin typeface="LM Sans 17"/>
              <a:cs typeface="LM Sans 1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/>
              <p14:cNvContentPartPr/>
              <p14:nvPr/>
            </p14:nvContentPartPr>
            <p14:xfrm>
              <a:off x="333360" y="1495080"/>
              <a:ext cx="908280" cy="125748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5440" y="1487160"/>
                <a:ext cx="923760" cy="1272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440" y="69532"/>
            <a:ext cx="4167361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176" dirty="0"/>
              <a:t>Second </a:t>
            </a:r>
            <a:r>
              <a:rPr spc="-180" dirty="0"/>
              <a:t>Advantage: </a:t>
            </a:r>
            <a:r>
              <a:rPr spc="-170" dirty="0"/>
              <a:t>Store </a:t>
            </a:r>
            <a:r>
              <a:rPr spc="-165" dirty="0"/>
              <a:t>as</a:t>
            </a:r>
            <a:r>
              <a:rPr spc="230" dirty="0"/>
              <a:t> </a:t>
            </a:r>
            <a:r>
              <a:rPr spc="-155" dirty="0"/>
              <a:t>Array</a:t>
            </a:r>
          </a:p>
        </p:txBody>
      </p:sp>
      <p:sp>
        <p:nvSpPr>
          <p:cNvPr id="3" name="object 3"/>
          <p:cNvSpPr/>
          <p:nvPr/>
        </p:nvSpPr>
        <p:spPr>
          <a:xfrm>
            <a:off x="1297348" y="1015084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79997"/>
                </a:moveTo>
                <a:lnTo>
                  <a:pt x="353574" y="132144"/>
                </a:lnTo>
                <a:lnTo>
                  <a:pt x="335429" y="89146"/>
                </a:lnTo>
                <a:lnTo>
                  <a:pt x="307283" y="52717"/>
                </a:lnTo>
                <a:lnTo>
                  <a:pt x="270853" y="24573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3"/>
                </a:lnTo>
                <a:lnTo>
                  <a:pt x="52721" y="52717"/>
                </a:lnTo>
                <a:lnTo>
                  <a:pt x="24575" y="89146"/>
                </a:lnTo>
                <a:lnTo>
                  <a:pt x="6429" y="132144"/>
                </a:lnTo>
                <a:lnTo>
                  <a:pt x="0" y="179997"/>
                </a:lnTo>
                <a:lnTo>
                  <a:pt x="6429" y="227850"/>
                </a:lnTo>
                <a:lnTo>
                  <a:pt x="24575" y="270851"/>
                </a:lnTo>
                <a:lnTo>
                  <a:pt x="52721" y="307282"/>
                </a:lnTo>
                <a:lnTo>
                  <a:pt x="89151" y="335430"/>
                </a:lnTo>
                <a:lnTo>
                  <a:pt x="132150" y="353576"/>
                </a:lnTo>
                <a:lnTo>
                  <a:pt x="180002" y="360006"/>
                </a:lnTo>
                <a:lnTo>
                  <a:pt x="227854" y="353576"/>
                </a:lnTo>
                <a:lnTo>
                  <a:pt x="270853" y="335430"/>
                </a:lnTo>
                <a:lnTo>
                  <a:pt x="307283" y="307282"/>
                </a:lnTo>
                <a:lnTo>
                  <a:pt x="335429" y="270851"/>
                </a:lnTo>
                <a:lnTo>
                  <a:pt x="353574" y="227850"/>
                </a:lnTo>
                <a:lnTo>
                  <a:pt x="360004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1361930" y="1035001"/>
            <a:ext cx="412101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3368" y="764721"/>
            <a:ext cx="128402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solidFill>
                  <a:srgbClr val="006EB8"/>
                </a:solidFill>
                <a:latin typeface="LM Sans 17"/>
                <a:cs typeface="LM Sans 17"/>
              </a:rPr>
              <a:t>1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0371" y="1329722"/>
            <a:ext cx="2018208" cy="1451203"/>
          </a:xfrm>
          <a:custGeom>
            <a:avLst/>
            <a:gdLst/>
            <a:ahLst/>
            <a:cxnLst/>
            <a:rect l="l" t="t" r="r" b="b"/>
            <a:pathLst>
              <a:path w="2016125" h="1449705">
                <a:moveTo>
                  <a:pt x="828009" y="333692"/>
                </a:moveTo>
                <a:lnTo>
                  <a:pt x="821579" y="285840"/>
                </a:lnTo>
                <a:lnTo>
                  <a:pt x="803434" y="242841"/>
                </a:lnTo>
                <a:lnTo>
                  <a:pt x="775288" y="206413"/>
                </a:lnTo>
                <a:lnTo>
                  <a:pt x="738858" y="178268"/>
                </a:lnTo>
                <a:lnTo>
                  <a:pt x="695859" y="160124"/>
                </a:lnTo>
                <a:lnTo>
                  <a:pt x="648007" y="153695"/>
                </a:lnTo>
                <a:lnTo>
                  <a:pt x="600155" y="160124"/>
                </a:lnTo>
                <a:lnTo>
                  <a:pt x="557156" y="178268"/>
                </a:lnTo>
                <a:lnTo>
                  <a:pt x="520726" y="206413"/>
                </a:lnTo>
                <a:lnTo>
                  <a:pt x="492580" y="242841"/>
                </a:lnTo>
                <a:lnTo>
                  <a:pt x="474435" y="285840"/>
                </a:lnTo>
                <a:lnTo>
                  <a:pt x="468005" y="333692"/>
                </a:lnTo>
                <a:lnTo>
                  <a:pt x="474435" y="381544"/>
                </a:lnTo>
                <a:lnTo>
                  <a:pt x="492580" y="424543"/>
                </a:lnTo>
                <a:lnTo>
                  <a:pt x="520726" y="460971"/>
                </a:lnTo>
                <a:lnTo>
                  <a:pt x="557156" y="489116"/>
                </a:lnTo>
                <a:lnTo>
                  <a:pt x="600155" y="507260"/>
                </a:lnTo>
                <a:lnTo>
                  <a:pt x="648007" y="513689"/>
                </a:lnTo>
                <a:lnTo>
                  <a:pt x="695859" y="507260"/>
                </a:lnTo>
                <a:lnTo>
                  <a:pt x="738858" y="489116"/>
                </a:lnTo>
                <a:lnTo>
                  <a:pt x="775288" y="460971"/>
                </a:lnTo>
                <a:lnTo>
                  <a:pt x="803434" y="424543"/>
                </a:lnTo>
                <a:lnTo>
                  <a:pt x="821579" y="381544"/>
                </a:lnTo>
                <a:lnTo>
                  <a:pt x="828009" y="333692"/>
                </a:lnTo>
                <a:close/>
              </a:path>
              <a:path w="2016125" h="1449705">
                <a:moveTo>
                  <a:pt x="981705" y="0"/>
                </a:moveTo>
                <a:lnTo>
                  <a:pt x="781663" y="200050"/>
                </a:lnTo>
              </a:path>
              <a:path w="2016125" h="1449705">
                <a:moveTo>
                  <a:pt x="576006" y="801698"/>
                </a:moveTo>
                <a:lnTo>
                  <a:pt x="569576" y="753846"/>
                </a:lnTo>
                <a:lnTo>
                  <a:pt x="551430" y="710845"/>
                </a:lnTo>
                <a:lnTo>
                  <a:pt x="523285" y="674414"/>
                </a:lnTo>
                <a:lnTo>
                  <a:pt x="486855" y="646267"/>
                </a:lnTo>
                <a:lnTo>
                  <a:pt x="443856" y="628120"/>
                </a:lnTo>
                <a:lnTo>
                  <a:pt x="396003" y="621690"/>
                </a:lnTo>
                <a:lnTo>
                  <a:pt x="348151" y="628120"/>
                </a:lnTo>
                <a:lnTo>
                  <a:pt x="305153" y="646267"/>
                </a:lnTo>
                <a:lnTo>
                  <a:pt x="268722" y="674414"/>
                </a:lnTo>
                <a:lnTo>
                  <a:pt x="240577" y="710845"/>
                </a:lnTo>
                <a:lnTo>
                  <a:pt x="222431" y="753846"/>
                </a:lnTo>
                <a:lnTo>
                  <a:pt x="216001" y="801698"/>
                </a:lnTo>
                <a:lnTo>
                  <a:pt x="222431" y="849550"/>
                </a:lnTo>
                <a:lnTo>
                  <a:pt x="240577" y="892549"/>
                </a:lnTo>
                <a:lnTo>
                  <a:pt x="268722" y="928979"/>
                </a:lnTo>
                <a:lnTo>
                  <a:pt x="305153" y="957125"/>
                </a:lnTo>
                <a:lnTo>
                  <a:pt x="348151" y="975271"/>
                </a:lnTo>
                <a:lnTo>
                  <a:pt x="396003" y="981701"/>
                </a:lnTo>
                <a:lnTo>
                  <a:pt x="443856" y="975271"/>
                </a:lnTo>
                <a:lnTo>
                  <a:pt x="486855" y="957125"/>
                </a:lnTo>
                <a:lnTo>
                  <a:pt x="523285" y="928979"/>
                </a:lnTo>
                <a:lnTo>
                  <a:pt x="551430" y="892549"/>
                </a:lnTo>
                <a:lnTo>
                  <a:pt x="569576" y="849550"/>
                </a:lnTo>
                <a:lnTo>
                  <a:pt x="576006" y="801698"/>
                </a:lnTo>
                <a:close/>
              </a:path>
              <a:path w="2016125" h="1449705">
                <a:moveTo>
                  <a:pt x="558088" y="500684"/>
                </a:moveTo>
                <a:lnTo>
                  <a:pt x="485931" y="634695"/>
                </a:lnTo>
              </a:path>
              <a:path w="2016125" h="1449705">
                <a:moveTo>
                  <a:pt x="360004" y="1269704"/>
                </a:moveTo>
                <a:lnTo>
                  <a:pt x="353574" y="1221852"/>
                </a:lnTo>
                <a:lnTo>
                  <a:pt x="335429" y="1178853"/>
                </a:lnTo>
                <a:lnTo>
                  <a:pt x="307283" y="1142423"/>
                </a:lnTo>
                <a:lnTo>
                  <a:pt x="270853" y="1114277"/>
                </a:lnTo>
                <a:lnTo>
                  <a:pt x="227854" y="1096131"/>
                </a:lnTo>
                <a:lnTo>
                  <a:pt x="180002" y="1089701"/>
                </a:lnTo>
                <a:lnTo>
                  <a:pt x="132150" y="1096131"/>
                </a:lnTo>
                <a:lnTo>
                  <a:pt x="89151" y="1114277"/>
                </a:lnTo>
                <a:lnTo>
                  <a:pt x="52720" y="1142423"/>
                </a:lnTo>
                <a:lnTo>
                  <a:pt x="24575" y="1178853"/>
                </a:lnTo>
                <a:lnTo>
                  <a:pt x="6429" y="1221852"/>
                </a:lnTo>
                <a:lnTo>
                  <a:pt x="0" y="1269704"/>
                </a:lnTo>
                <a:lnTo>
                  <a:pt x="6429" y="1317556"/>
                </a:lnTo>
                <a:lnTo>
                  <a:pt x="24575" y="1360555"/>
                </a:lnTo>
                <a:lnTo>
                  <a:pt x="52720" y="1396985"/>
                </a:lnTo>
                <a:lnTo>
                  <a:pt x="89151" y="1425131"/>
                </a:lnTo>
                <a:lnTo>
                  <a:pt x="132150" y="1443276"/>
                </a:lnTo>
                <a:lnTo>
                  <a:pt x="180002" y="1449706"/>
                </a:lnTo>
                <a:lnTo>
                  <a:pt x="227854" y="1443276"/>
                </a:lnTo>
                <a:lnTo>
                  <a:pt x="270853" y="1425131"/>
                </a:lnTo>
                <a:lnTo>
                  <a:pt x="307283" y="1396985"/>
                </a:lnTo>
                <a:lnTo>
                  <a:pt x="335429" y="1360555"/>
                </a:lnTo>
                <a:lnTo>
                  <a:pt x="353574" y="1317556"/>
                </a:lnTo>
                <a:lnTo>
                  <a:pt x="360004" y="1269704"/>
                </a:lnTo>
                <a:close/>
              </a:path>
              <a:path w="2016125" h="1449705">
                <a:moveTo>
                  <a:pt x="316753" y="973405"/>
                </a:moveTo>
                <a:lnTo>
                  <a:pt x="259255" y="1097997"/>
                </a:lnTo>
              </a:path>
              <a:path w="2016125" h="1449705">
                <a:moveTo>
                  <a:pt x="792008" y="1269704"/>
                </a:moveTo>
                <a:lnTo>
                  <a:pt x="785579" y="1221852"/>
                </a:lnTo>
                <a:lnTo>
                  <a:pt x="767433" y="1178853"/>
                </a:lnTo>
                <a:lnTo>
                  <a:pt x="739288" y="1142423"/>
                </a:lnTo>
                <a:lnTo>
                  <a:pt x="702858" y="1114277"/>
                </a:lnTo>
                <a:lnTo>
                  <a:pt x="659859" y="1096131"/>
                </a:lnTo>
                <a:lnTo>
                  <a:pt x="612006" y="1089701"/>
                </a:lnTo>
                <a:lnTo>
                  <a:pt x="564154" y="1096131"/>
                </a:lnTo>
                <a:lnTo>
                  <a:pt x="521156" y="1114277"/>
                </a:lnTo>
                <a:lnTo>
                  <a:pt x="484726" y="1142423"/>
                </a:lnTo>
                <a:lnTo>
                  <a:pt x="456580" y="1178853"/>
                </a:lnTo>
                <a:lnTo>
                  <a:pt x="438435" y="1221852"/>
                </a:lnTo>
                <a:lnTo>
                  <a:pt x="432005" y="1269704"/>
                </a:lnTo>
                <a:lnTo>
                  <a:pt x="438435" y="1317556"/>
                </a:lnTo>
                <a:lnTo>
                  <a:pt x="456580" y="1360555"/>
                </a:lnTo>
                <a:lnTo>
                  <a:pt x="484726" y="1396985"/>
                </a:lnTo>
                <a:lnTo>
                  <a:pt x="521156" y="1425131"/>
                </a:lnTo>
                <a:lnTo>
                  <a:pt x="564154" y="1443276"/>
                </a:lnTo>
                <a:lnTo>
                  <a:pt x="612006" y="1449706"/>
                </a:lnTo>
                <a:lnTo>
                  <a:pt x="659859" y="1443276"/>
                </a:lnTo>
                <a:lnTo>
                  <a:pt x="702858" y="1425131"/>
                </a:lnTo>
                <a:lnTo>
                  <a:pt x="739288" y="1396985"/>
                </a:lnTo>
                <a:lnTo>
                  <a:pt x="767433" y="1360555"/>
                </a:lnTo>
                <a:lnTo>
                  <a:pt x="785579" y="1317556"/>
                </a:lnTo>
                <a:lnTo>
                  <a:pt x="792008" y="1269704"/>
                </a:lnTo>
                <a:close/>
              </a:path>
              <a:path w="2016125" h="1449705">
                <a:moveTo>
                  <a:pt x="475254" y="973405"/>
                </a:moveTo>
                <a:lnTo>
                  <a:pt x="532753" y="1097997"/>
                </a:lnTo>
              </a:path>
              <a:path w="2016125" h="1449705">
                <a:moveTo>
                  <a:pt x="1080013" y="801698"/>
                </a:moveTo>
                <a:lnTo>
                  <a:pt x="1073583" y="753846"/>
                </a:lnTo>
                <a:lnTo>
                  <a:pt x="1055437" y="710845"/>
                </a:lnTo>
                <a:lnTo>
                  <a:pt x="1027292" y="674414"/>
                </a:lnTo>
                <a:lnTo>
                  <a:pt x="990861" y="646267"/>
                </a:lnTo>
                <a:lnTo>
                  <a:pt x="947862" y="628120"/>
                </a:lnTo>
                <a:lnTo>
                  <a:pt x="900011" y="621690"/>
                </a:lnTo>
                <a:lnTo>
                  <a:pt x="852158" y="628120"/>
                </a:lnTo>
                <a:lnTo>
                  <a:pt x="809159" y="646267"/>
                </a:lnTo>
                <a:lnTo>
                  <a:pt x="772729" y="674414"/>
                </a:lnTo>
                <a:lnTo>
                  <a:pt x="744584" y="710845"/>
                </a:lnTo>
                <a:lnTo>
                  <a:pt x="726438" y="753846"/>
                </a:lnTo>
                <a:lnTo>
                  <a:pt x="720008" y="801698"/>
                </a:lnTo>
                <a:lnTo>
                  <a:pt x="726438" y="849550"/>
                </a:lnTo>
                <a:lnTo>
                  <a:pt x="744584" y="892549"/>
                </a:lnTo>
                <a:lnTo>
                  <a:pt x="772729" y="928979"/>
                </a:lnTo>
                <a:lnTo>
                  <a:pt x="809159" y="957125"/>
                </a:lnTo>
                <a:lnTo>
                  <a:pt x="852158" y="975271"/>
                </a:lnTo>
                <a:lnTo>
                  <a:pt x="900011" y="981701"/>
                </a:lnTo>
                <a:lnTo>
                  <a:pt x="947862" y="975271"/>
                </a:lnTo>
                <a:lnTo>
                  <a:pt x="990861" y="957125"/>
                </a:lnTo>
                <a:lnTo>
                  <a:pt x="1027292" y="928979"/>
                </a:lnTo>
                <a:lnTo>
                  <a:pt x="1055437" y="892549"/>
                </a:lnTo>
                <a:lnTo>
                  <a:pt x="1073583" y="849550"/>
                </a:lnTo>
                <a:lnTo>
                  <a:pt x="1080013" y="801698"/>
                </a:lnTo>
                <a:close/>
              </a:path>
              <a:path w="2016125" h="1449705">
                <a:moveTo>
                  <a:pt x="737926" y="500684"/>
                </a:moveTo>
                <a:lnTo>
                  <a:pt x="810083" y="634695"/>
                </a:lnTo>
              </a:path>
              <a:path w="2016125" h="1449705">
                <a:moveTo>
                  <a:pt x="1764025" y="333692"/>
                </a:moveTo>
                <a:lnTo>
                  <a:pt x="1757594" y="285840"/>
                </a:lnTo>
                <a:lnTo>
                  <a:pt x="1739448" y="242841"/>
                </a:lnTo>
                <a:lnTo>
                  <a:pt x="1711300" y="206413"/>
                </a:lnTo>
                <a:lnTo>
                  <a:pt x="1674869" y="178268"/>
                </a:lnTo>
                <a:lnTo>
                  <a:pt x="1631868" y="160124"/>
                </a:lnTo>
                <a:lnTo>
                  <a:pt x="1584015" y="153695"/>
                </a:lnTo>
                <a:lnTo>
                  <a:pt x="1536162" y="160124"/>
                </a:lnTo>
                <a:lnTo>
                  <a:pt x="1493164" y="178268"/>
                </a:lnTo>
                <a:lnTo>
                  <a:pt x="1456735" y="206413"/>
                </a:lnTo>
                <a:lnTo>
                  <a:pt x="1428591" y="242841"/>
                </a:lnTo>
                <a:lnTo>
                  <a:pt x="1410447" y="285840"/>
                </a:lnTo>
                <a:lnTo>
                  <a:pt x="1404018" y="333692"/>
                </a:lnTo>
                <a:lnTo>
                  <a:pt x="1410447" y="381544"/>
                </a:lnTo>
                <a:lnTo>
                  <a:pt x="1428591" y="424543"/>
                </a:lnTo>
                <a:lnTo>
                  <a:pt x="1456735" y="460971"/>
                </a:lnTo>
                <a:lnTo>
                  <a:pt x="1493164" y="489116"/>
                </a:lnTo>
                <a:lnTo>
                  <a:pt x="1536162" y="507260"/>
                </a:lnTo>
                <a:lnTo>
                  <a:pt x="1584015" y="513689"/>
                </a:lnTo>
                <a:lnTo>
                  <a:pt x="1631868" y="507260"/>
                </a:lnTo>
                <a:lnTo>
                  <a:pt x="1674869" y="489116"/>
                </a:lnTo>
                <a:lnTo>
                  <a:pt x="1711300" y="460971"/>
                </a:lnTo>
                <a:lnTo>
                  <a:pt x="1739448" y="424543"/>
                </a:lnTo>
                <a:lnTo>
                  <a:pt x="1757594" y="381544"/>
                </a:lnTo>
                <a:lnTo>
                  <a:pt x="1764025" y="333692"/>
                </a:lnTo>
                <a:close/>
              </a:path>
              <a:path w="2016125" h="1449705">
                <a:moveTo>
                  <a:pt x="1250326" y="0"/>
                </a:moveTo>
                <a:lnTo>
                  <a:pt x="1450373" y="200037"/>
                </a:lnTo>
              </a:path>
              <a:path w="2016125" h="1449705">
                <a:moveTo>
                  <a:pt x="1512018" y="801698"/>
                </a:moveTo>
                <a:lnTo>
                  <a:pt x="1505588" y="753846"/>
                </a:lnTo>
                <a:lnTo>
                  <a:pt x="1487442" y="710845"/>
                </a:lnTo>
                <a:lnTo>
                  <a:pt x="1459296" y="674414"/>
                </a:lnTo>
                <a:lnTo>
                  <a:pt x="1422866" y="646267"/>
                </a:lnTo>
                <a:lnTo>
                  <a:pt x="1379869" y="628120"/>
                </a:lnTo>
                <a:lnTo>
                  <a:pt x="1332021" y="621690"/>
                </a:lnTo>
                <a:lnTo>
                  <a:pt x="1284167" y="628120"/>
                </a:lnTo>
                <a:lnTo>
                  <a:pt x="1241166" y="646267"/>
                </a:lnTo>
                <a:lnTo>
                  <a:pt x="1204735" y="674414"/>
                </a:lnTo>
                <a:lnTo>
                  <a:pt x="1176589" y="710845"/>
                </a:lnTo>
                <a:lnTo>
                  <a:pt x="1158444" y="753846"/>
                </a:lnTo>
                <a:lnTo>
                  <a:pt x="1152014" y="801698"/>
                </a:lnTo>
                <a:lnTo>
                  <a:pt x="1158444" y="849550"/>
                </a:lnTo>
                <a:lnTo>
                  <a:pt x="1176589" y="892549"/>
                </a:lnTo>
                <a:lnTo>
                  <a:pt x="1204735" y="928979"/>
                </a:lnTo>
                <a:lnTo>
                  <a:pt x="1241166" y="957125"/>
                </a:lnTo>
                <a:lnTo>
                  <a:pt x="1284167" y="975271"/>
                </a:lnTo>
                <a:lnTo>
                  <a:pt x="1332021" y="981701"/>
                </a:lnTo>
                <a:lnTo>
                  <a:pt x="1379869" y="975271"/>
                </a:lnTo>
                <a:lnTo>
                  <a:pt x="1422866" y="957125"/>
                </a:lnTo>
                <a:lnTo>
                  <a:pt x="1459296" y="928979"/>
                </a:lnTo>
                <a:lnTo>
                  <a:pt x="1487442" y="892549"/>
                </a:lnTo>
                <a:lnTo>
                  <a:pt x="1505588" y="849550"/>
                </a:lnTo>
                <a:lnTo>
                  <a:pt x="1512018" y="801698"/>
                </a:lnTo>
                <a:close/>
              </a:path>
              <a:path w="2016125" h="1449705">
                <a:moveTo>
                  <a:pt x="1494099" y="500684"/>
                </a:moveTo>
                <a:lnTo>
                  <a:pt x="1421937" y="634695"/>
                </a:lnTo>
              </a:path>
              <a:path w="2016125" h="1449705">
                <a:moveTo>
                  <a:pt x="2016018" y="801698"/>
                </a:moveTo>
                <a:lnTo>
                  <a:pt x="2009589" y="753846"/>
                </a:lnTo>
                <a:lnTo>
                  <a:pt x="1991444" y="710845"/>
                </a:lnTo>
                <a:lnTo>
                  <a:pt x="1963300" y="674414"/>
                </a:lnTo>
                <a:lnTo>
                  <a:pt x="1926871" y="646267"/>
                </a:lnTo>
                <a:lnTo>
                  <a:pt x="1883873" y="628120"/>
                </a:lnTo>
                <a:lnTo>
                  <a:pt x="1836021" y="621690"/>
                </a:lnTo>
                <a:lnTo>
                  <a:pt x="1788168" y="628120"/>
                </a:lnTo>
                <a:lnTo>
                  <a:pt x="1745170" y="646267"/>
                </a:lnTo>
                <a:lnTo>
                  <a:pt x="1708741" y="674414"/>
                </a:lnTo>
                <a:lnTo>
                  <a:pt x="1680597" y="710845"/>
                </a:lnTo>
                <a:lnTo>
                  <a:pt x="1662453" y="753846"/>
                </a:lnTo>
                <a:lnTo>
                  <a:pt x="1656024" y="801698"/>
                </a:lnTo>
                <a:lnTo>
                  <a:pt x="1662453" y="849550"/>
                </a:lnTo>
                <a:lnTo>
                  <a:pt x="1680597" y="892549"/>
                </a:lnTo>
                <a:lnTo>
                  <a:pt x="1708741" y="928979"/>
                </a:lnTo>
                <a:lnTo>
                  <a:pt x="1745170" y="957125"/>
                </a:lnTo>
                <a:lnTo>
                  <a:pt x="1788168" y="975271"/>
                </a:lnTo>
                <a:lnTo>
                  <a:pt x="1836021" y="981701"/>
                </a:lnTo>
                <a:lnTo>
                  <a:pt x="1883873" y="975271"/>
                </a:lnTo>
                <a:lnTo>
                  <a:pt x="1926871" y="957125"/>
                </a:lnTo>
                <a:lnTo>
                  <a:pt x="1963300" y="928979"/>
                </a:lnTo>
                <a:lnTo>
                  <a:pt x="1991444" y="892549"/>
                </a:lnTo>
                <a:lnTo>
                  <a:pt x="2009589" y="849550"/>
                </a:lnTo>
                <a:lnTo>
                  <a:pt x="2016018" y="801698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7" name="object 7"/>
          <p:cNvSpPr txBox="1"/>
          <p:nvPr/>
        </p:nvSpPr>
        <p:spPr>
          <a:xfrm>
            <a:off x="424961" y="1233198"/>
            <a:ext cx="1953618" cy="1501068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216122" algn="ctr">
              <a:spcBef>
                <a:spcPts val="120"/>
              </a:spcBef>
              <a:tabLst>
                <a:tab pos="1153071" algn="l"/>
              </a:tabLst>
            </a:pPr>
            <a:r>
              <a:rPr sz="1702" spc="10" dirty="0">
                <a:solidFill>
                  <a:srgbClr val="006EB8"/>
                </a:solidFill>
                <a:latin typeface="LM Sans 17"/>
                <a:cs typeface="LM Sans 17"/>
              </a:rPr>
              <a:t>2	3</a:t>
            </a:r>
            <a:endParaRPr sz="1702" dirty="0">
              <a:latin typeface="LM Sans 17"/>
              <a:cs typeface="LM Sans 17"/>
            </a:endParaRPr>
          </a:p>
          <a:p>
            <a:pPr marL="216122" algn="ctr">
              <a:lnSpc>
                <a:spcPts val="1802"/>
              </a:lnSpc>
              <a:spcBef>
                <a:spcPts val="85"/>
              </a:spcBef>
              <a:tabLst>
                <a:tab pos="1153071" algn="l"/>
              </a:tabLst>
            </a:pPr>
            <a:r>
              <a:rPr sz="1702" spc="10" dirty="0">
                <a:latin typeface="LM Sans 17"/>
                <a:cs typeface="LM Sans 17"/>
              </a:rPr>
              <a:t>29	18</a:t>
            </a:r>
            <a:endParaRPr sz="1702" dirty="0">
              <a:latin typeface="LM Sans 17"/>
              <a:cs typeface="LM Sans 17"/>
            </a:endParaRPr>
          </a:p>
          <a:p>
            <a:pPr marL="216122" algn="ctr">
              <a:lnSpc>
                <a:spcPts val="1802"/>
              </a:lnSpc>
              <a:tabLst>
                <a:tab pos="720193" algn="l"/>
                <a:tab pos="1153071" algn="l"/>
                <a:tab pos="1657142" algn="l"/>
              </a:tabLst>
            </a:pPr>
            <a:r>
              <a:rPr sz="1702" spc="10" dirty="0">
                <a:solidFill>
                  <a:srgbClr val="006EB8"/>
                </a:solidFill>
                <a:latin typeface="LM Sans 17"/>
                <a:cs typeface="LM Sans 17"/>
              </a:rPr>
              <a:t>4	5	6	7</a:t>
            </a:r>
            <a:endParaRPr sz="1702" dirty="0">
              <a:latin typeface="LM Sans 17"/>
              <a:cs typeface="LM Sans 17"/>
            </a:endParaRPr>
          </a:p>
          <a:p>
            <a:pPr marL="216122" algn="ctr">
              <a:lnSpc>
                <a:spcPts val="1802"/>
              </a:lnSpc>
              <a:spcBef>
                <a:spcPts val="85"/>
              </a:spcBef>
              <a:tabLst>
                <a:tab pos="771680" algn="l"/>
                <a:tab pos="1153071" algn="l"/>
                <a:tab pos="1657142" algn="l"/>
              </a:tabLst>
            </a:pPr>
            <a:r>
              <a:rPr sz="1702" spc="10" dirty="0">
                <a:latin typeface="LM Sans 17"/>
                <a:cs typeface="LM Sans 17"/>
              </a:rPr>
              <a:t>14	7	18	12</a:t>
            </a:r>
            <a:endParaRPr sz="1702" dirty="0">
              <a:latin typeface="LM Sans 17"/>
              <a:cs typeface="LM Sans 17"/>
            </a:endParaRPr>
          </a:p>
          <a:p>
            <a:pPr marR="1217272" algn="ctr">
              <a:lnSpc>
                <a:spcPts val="1802"/>
              </a:lnSpc>
              <a:tabLst>
                <a:tab pos="432242" algn="l"/>
              </a:tabLst>
            </a:pPr>
            <a:r>
              <a:rPr sz="1702" spc="10" dirty="0">
                <a:solidFill>
                  <a:srgbClr val="006EB8"/>
                </a:solidFill>
                <a:latin typeface="LM Sans 17"/>
                <a:cs typeface="LM Sans 17"/>
              </a:rPr>
              <a:t>8	9</a:t>
            </a:r>
            <a:endParaRPr sz="1702" dirty="0">
              <a:latin typeface="LM Sans 17"/>
              <a:cs typeface="LM Sans 17"/>
            </a:endParaRPr>
          </a:p>
          <a:p>
            <a:pPr marR="1217272" algn="ctr">
              <a:spcBef>
                <a:spcPts val="90"/>
              </a:spcBef>
              <a:tabLst>
                <a:tab pos="432242" algn="l"/>
              </a:tabLst>
            </a:pPr>
            <a:r>
              <a:rPr sz="1702" spc="10" dirty="0">
                <a:latin typeface="LM Sans 17"/>
                <a:cs typeface="LM Sans 17"/>
              </a:rPr>
              <a:t>11	13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36031" y="1830924"/>
            <a:ext cx="72465" cy="134759"/>
          </a:xfrm>
          <a:custGeom>
            <a:avLst/>
            <a:gdLst/>
            <a:ahLst/>
            <a:cxnLst/>
            <a:rect l="l" t="t" r="r" b="b"/>
            <a:pathLst>
              <a:path w="72389" h="134619">
                <a:moveTo>
                  <a:pt x="0" y="0"/>
                </a:moveTo>
                <a:lnTo>
                  <a:pt x="72161" y="134010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011996"/>
              </p:ext>
            </p:extLst>
          </p:nvPr>
        </p:nvGraphicFramePr>
        <p:xfrm>
          <a:off x="1628212" y="3077787"/>
          <a:ext cx="2597287" cy="2882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5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5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5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5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5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5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5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299">
                <a:tc>
                  <a:txBody>
                    <a:bodyPr/>
                    <a:lstStyle/>
                    <a:p>
                      <a:pPr marL="40640">
                        <a:lnSpc>
                          <a:spcPts val="2035"/>
                        </a:lnSpc>
                      </a:pPr>
                      <a:r>
                        <a:rPr sz="1700" spc="10" dirty="0">
                          <a:latin typeface="LM Sans 17"/>
                          <a:cs typeface="LM Sans 17"/>
                        </a:rPr>
                        <a:t>42</a:t>
                      </a:r>
                      <a:endParaRPr sz="1700">
                        <a:latin typeface="LM Sans 17"/>
                        <a:cs typeface="LM Sans 17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2035"/>
                        </a:lnSpc>
                      </a:pPr>
                      <a:r>
                        <a:rPr sz="1700" spc="10" dirty="0">
                          <a:latin typeface="LM Sans 17"/>
                          <a:cs typeface="LM Sans 17"/>
                        </a:rPr>
                        <a:t>29</a:t>
                      </a:r>
                      <a:endParaRPr sz="1700">
                        <a:latin typeface="LM Sans 17"/>
                        <a:cs typeface="LM Sans 17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2035"/>
                        </a:lnSpc>
                      </a:pPr>
                      <a:r>
                        <a:rPr sz="1700" spc="10" dirty="0">
                          <a:latin typeface="LM Sans 17"/>
                          <a:cs typeface="LM Sans 17"/>
                        </a:rPr>
                        <a:t>18</a:t>
                      </a:r>
                      <a:endParaRPr sz="1700">
                        <a:latin typeface="LM Sans 17"/>
                        <a:cs typeface="LM Sans 17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2035"/>
                        </a:lnSpc>
                      </a:pPr>
                      <a:r>
                        <a:rPr sz="1700" spc="10" dirty="0">
                          <a:latin typeface="LM Sans 17"/>
                          <a:cs typeface="LM Sans 17"/>
                        </a:rPr>
                        <a:t>14</a:t>
                      </a:r>
                      <a:endParaRPr sz="1700">
                        <a:latin typeface="LM Sans 17"/>
                        <a:cs typeface="LM Sans 17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35"/>
                        </a:lnSpc>
                      </a:pPr>
                      <a:r>
                        <a:rPr sz="1700" dirty="0">
                          <a:latin typeface="LM Sans 17"/>
                          <a:cs typeface="LM Sans 17"/>
                        </a:rPr>
                        <a:t>7</a:t>
                      </a:r>
                      <a:endParaRPr sz="1700">
                        <a:latin typeface="LM Sans 17"/>
                        <a:cs typeface="LM Sans 17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2035"/>
                        </a:lnSpc>
                      </a:pPr>
                      <a:r>
                        <a:rPr sz="1700" spc="10" dirty="0">
                          <a:latin typeface="LM Sans 17"/>
                          <a:cs typeface="LM Sans 17"/>
                        </a:rPr>
                        <a:t>18</a:t>
                      </a:r>
                      <a:endParaRPr sz="1700" dirty="0">
                        <a:latin typeface="LM Sans 17"/>
                        <a:cs typeface="LM Sans 17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2035"/>
                        </a:lnSpc>
                      </a:pPr>
                      <a:r>
                        <a:rPr sz="1700" spc="10" dirty="0">
                          <a:latin typeface="LM Sans 17"/>
                          <a:cs typeface="LM Sans 17"/>
                        </a:rPr>
                        <a:t>12</a:t>
                      </a:r>
                      <a:endParaRPr sz="1700">
                        <a:latin typeface="LM Sans 17"/>
                        <a:cs typeface="LM Sans 17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2035"/>
                        </a:lnSpc>
                      </a:pPr>
                      <a:r>
                        <a:rPr sz="1700" spc="10" dirty="0">
                          <a:latin typeface="LM Sans 17"/>
                          <a:cs typeface="LM Sans 17"/>
                        </a:rPr>
                        <a:t>11</a:t>
                      </a:r>
                      <a:endParaRPr sz="1700">
                        <a:latin typeface="LM Sans 17"/>
                        <a:cs typeface="LM Sans 17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2035"/>
                        </a:lnSpc>
                      </a:pPr>
                      <a:r>
                        <a:rPr sz="1700" spc="10" dirty="0">
                          <a:latin typeface="LM Sans 17"/>
                          <a:cs typeface="LM Sans 17"/>
                        </a:rPr>
                        <a:t>13</a:t>
                      </a:r>
                      <a:endParaRPr sz="1700" dirty="0">
                        <a:latin typeface="LM Sans 17"/>
                        <a:cs typeface="LM Sans 17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710665" y="2805328"/>
            <a:ext cx="267913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300663" algn="l"/>
                <a:tab pos="588613" algn="l"/>
                <a:tab pos="877199" algn="l"/>
                <a:tab pos="1165784" algn="l"/>
                <a:tab pos="1453733" algn="l"/>
                <a:tab pos="1742319" algn="l"/>
                <a:tab pos="2030268" algn="l"/>
                <a:tab pos="2318855" algn="l"/>
              </a:tabLst>
            </a:pPr>
            <a:r>
              <a:rPr sz="1702" spc="10" dirty="0">
                <a:solidFill>
                  <a:srgbClr val="006EB8"/>
                </a:solidFill>
                <a:latin typeface="LM Sans 17"/>
                <a:cs typeface="LM Sans 17"/>
              </a:rPr>
              <a:t>1	2	3	4	5	6	7	8	9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63014" y="1558985"/>
            <a:ext cx="1366661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dirty="0">
                <a:latin typeface="LM Sans 17"/>
                <a:cs typeface="LM Sans 17"/>
              </a:rPr>
              <a:t>leftchild(</a:t>
            </a:r>
            <a:r>
              <a:rPr sz="1702" i="1" dirty="0">
                <a:solidFill>
                  <a:srgbClr val="006EB8"/>
                </a:solidFill>
                <a:latin typeface="LM Sans 17"/>
                <a:cs typeface="LM Sans 17"/>
              </a:rPr>
              <a:t>i</a:t>
            </a:r>
            <a:r>
              <a:rPr sz="1702" i="1" spc="-380" dirty="0">
                <a:solidFill>
                  <a:srgbClr val="006EB8"/>
                </a:solidFill>
                <a:latin typeface="LM Sans 17"/>
                <a:cs typeface="LM Sans 17"/>
              </a:rPr>
              <a:t> </a:t>
            </a:r>
            <a:r>
              <a:rPr sz="1702" spc="5" dirty="0">
                <a:latin typeface="LM Sans 17"/>
                <a:cs typeface="LM Sans 17"/>
              </a:rPr>
              <a:t>)</a:t>
            </a:r>
            <a:r>
              <a:rPr sz="1702" spc="-75" dirty="0">
                <a:latin typeface="LM Sans 17"/>
                <a:cs typeface="LM Sans 17"/>
              </a:rPr>
              <a:t> </a:t>
            </a:r>
            <a:r>
              <a:rPr sz="1702" spc="15" dirty="0">
                <a:latin typeface="LM Sans 17"/>
                <a:cs typeface="LM Sans 17"/>
              </a:rPr>
              <a:t>=</a:t>
            </a:r>
            <a:r>
              <a:rPr sz="1702" spc="-80" dirty="0">
                <a:latin typeface="LM Sans 17"/>
                <a:cs typeface="LM Sans 17"/>
              </a:rPr>
              <a:t> </a:t>
            </a:r>
            <a:r>
              <a:rPr sz="1702" spc="5" dirty="0">
                <a:solidFill>
                  <a:srgbClr val="006EB8"/>
                </a:solidFill>
                <a:latin typeface="LM Sans 17"/>
                <a:cs typeface="LM Sans 17"/>
              </a:rPr>
              <a:t>2</a:t>
            </a:r>
            <a:r>
              <a:rPr sz="1702" i="1" spc="5" dirty="0">
                <a:solidFill>
                  <a:srgbClr val="006EB8"/>
                </a:solidFill>
                <a:latin typeface="LM Sans 17"/>
                <a:cs typeface="LM Sans 17"/>
              </a:rPr>
              <a:t>i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58553" y="2099547"/>
            <a:ext cx="187264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5" dirty="0">
                <a:latin typeface="LM Sans 17"/>
                <a:cs typeface="LM Sans 17"/>
              </a:rPr>
              <a:t>rightchild(</a:t>
            </a:r>
            <a:r>
              <a:rPr sz="1702" i="1" spc="5" dirty="0">
                <a:solidFill>
                  <a:srgbClr val="006EB8"/>
                </a:solidFill>
                <a:latin typeface="LM Sans 17"/>
                <a:cs typeface="LM Sans 17"/>
              </a:rPr>
              <a:t>i</a:t>
            </a:r>
            <a:r>
              <a:rPr sz="1702" i="1" spc="-380" dirty="0">
                <a:solidFill>
                  <a:srgbClr val="006EB8"/>
                </a:solidFill>
                <a:latin typeface="LM Sans 17"/>
                <a:cs typeface="LM Sans 17"/>
              </a:rPr>
              <a:t> </a:t>
            </a:r>
            <a:r>
              <a:rPr sz="1702" spc="5" dirty="0">
                <a:latin typeface="LM Sans 17"/>
                <a:cs typeface="LM Sans 17"/>
              </a:rPr>
              <a:t>)</a:t>
            </a:r>
            <a:r>
              <a:rPr sz="1702" spc="-70" dirty="0">
                <a:latin typeface="LM Sans 17"/>
                <a:cs typeface="LM Sans 17"/>
              </a:rPr>
              <a:t> </a:t>
            </a:r>
            <a:r>
              <a:rPr sz="1702" spc="15" dirty="0">
                <a:latin typeface="LM Sans 17"/>
                <a:cs typeface="LM Sans 17"/>
              </a:rPr>
              <a:t>=</a:t>
            </a:r>
            <a:r>
              <a:rPr sz="1702" spc="-70" dirty="0">
                <a:latin typeface="LM Sans 17"/>
                <a:cs typeface="LM Sans 17"/>
              </a:rPr>
              <a:t> </a:t>
            </a:r>
            <a:r>
              <a:rPr sz="1702" spc="5" dirty="0">
                <a:solidFill>
                  <a:srgbClr val="006EB8"/>
                </a:solidFill>
                <a:latin typeface="LM Sans 17"/>
                <a:cs typeface="LM Sans 17"/>
              </a:rPr>
              <a:t>2</a:t>
            </a:r>
            <a:r>
              <a:rPr sz="1702" i="1" spc="5" dirty="0">
                <a:solidFill>
                  <a:srgbClr val="006EB8"/>
                </a:solidFill>
                <a:latin typeface="LM Sans 17"/>
                <a:cs typeface="LM Sans 17"/>
              </a:rPr>
              <a:t>i</a:t>
            </a:r>
            <a:r>
              <a:rPr sz="1702" i="1" spc="-5" dirty="0">
                <a:solidFill>
                  <a:srgbClr val="006EB8"/>
                </a:solidFill>
                <a:latin typeface="LM Sans 17"/>
                <a:cs typeface="LM Sans 17"/>
              </a:rPr>
              <a:t> </a:t>
            </a:r>
            <a:r>
              <a:rPr sz="1702" spc="15" dirty="0">
                <a:solidFill>
                  <a:srgbClr val="006EB8"/>
                </a:solidFill>
                <a:latin typeface="LM Sans 17"/>
                <a:cs typeface="LM Sans 17"/>
              </a:rPr>
              <a:t>+</a:t>
            </a:r>
            <a:r>
              <a:rPr sz="1702" spc="-165" dirty="0">
                <a:solidFill>
                  <a:srgbClr val="006EB8"/>
                </a:solidFill>
                <a:latin typeface="LM Sans 17"/>
                <a:cs typeface="LM Sans 17"/>
              </a:rPr>
              <a:t> </a:t>
            </a:r>
            <a:r>
              <a:rPr sz="1702" spc="10" dirty="0">
                <a:solidFill>
                  <a:srgbClr val="006EB8"/>
                </a:solidFill>
                <a:latin typeface="LM Sans 17"/>
                <a:cs typeface="LM Sans 17"/>
              </a:rPr>
              <a:t>1</a:t>
            </a:r>
            <a:endParaRPr sz="1702">
              <a:latin typeface="LM Sans 17"/>
              <a:cs typeface="LM Sans 1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6"/>
              <p:cNvSpPr txBox="1"/>
              <p:nvPr/>
            </p:nvSpPr>
            <p:spPr>
              <a:xfrm>
                <a:off x="3679031" y="1058127"/>
                <a:ext cx="304800" cy="240976"/>
              </a:xfrm>
              <a:prstGeom prst="rect">
                <a:avLst/>
              </a:prstGeom>
            </p:spPr>
            <p:txBody>
              <a:bodyPr vert="horz" wrap="square" lIns="0" tIns="12077" rIns="0" bIns="0" rtlCol="0">
                <a:spAutoFit/>
              </a:bodyPr>
              <a:lstStyle/>
              <a:p>
                <a:pPr marL="12713">
                  <a:spcBef>
                    <a:spcPts val="9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sz="800" b="0" i="1" smtClean="0">
                              <a:solidFill>
                                <a:srgbClr val="006EB8"/>
                              </a:solidFill>
                              <a:latin typeface="Cambria Math" panose="02040503050406030204" pitchFamily="18" charset="0"/>
                              <a:cs typeface="LM Sans 12"/>
                            </a:rPr>
                          </m:ctrlPr>
                        </m:fPr>
                        <m:num>
                          <m:r>
                            <a:rPr lang="ar-AE" sz="800" b="0" i="1" smtClean="0">
                              <a:solidFill>
                                <a:srgbClr val="006EB8"/>
                              </a:solidFill>
                              <a:latin typeface="Cambria Math" panose="02040503050406030204" pitchFamily="18" charset="0"/>
                              <a:cs typeface="LM Sans 12"/>
                            </a:rPr>
                            <m:t>𝑖</m:t>
                          </m:r>
                        </m:num>
                        <m:den>
                          <m:r>
                            <a:rPr lang="ar-AE" sz="800" b="0" i="1" smtClean="0">
                              <a:solidFill>
                                <a:srgbClr val="006EB8"/>
                              </a:solidFill>
                              <a:latin typeface="Cambria Math" panose="02040503050406030204" pitchFamily="18" charset="0"/>
                              <a:cs typeface="LM Sans 12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ar-AE" sz="800" dirty="0">
                  <a:solidFill>
                    <a:srgbClr val="006EB8"/>
                  </a:solidFill>
                  <a:latin typeface="LM Sans 12"/>
                  <a:cs typeface="LM Sans 12"/>
                </a:endParaRPr>
              </a:p>
            </p:txBody>
          </p:sp>
        </mc:Choice>
        <mc:Fallback xmlns="">
          <p:sp>
            <p:nvSpPr>
              <p:cNvPr id="17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031" y="1058127"/>
                <a:ext cx="304800" cy="240976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bject 8"/>
          <p:cNvSpPr txBox="1"/>
          <p:nvPr/>
        </p:nvSpPr>
        <p:spPr>
          <a:xfrm>
            <a:off x="2565660" y="1020571"/>
            <a:ext cx="1570571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dirty="0">
                <a:latin typeface="LM Sans 17"/>
                <a:cs typeface="LM Sans 17"/>
              </a:rPr>
              <a:t>parent(</a:t>
            </a:r>
            <a:r>
              <a:rPr sz="1702" i="1" dirty="0">
                <a:solidFill>
                  <a:srgbClr val="006EB8"/>
                </a:solidFill>
                <a:latin typeface="LM Sans 17"/>
                <a:cs typeface="LM Sans 17"/>
              </a:rPr>
              <a:t>i </a:t>
            </a:r>
            <a:r>
              <a:rPr sz="1702" spc="5" dirty="0">
                <a:latin typeface="LM Sans 17"/>
                <a:cs typeface="LM Sans 17"/>
              </a:rPr>
              <a:t>) </a:t>
            </a:r>
            <a:r>
              <a:rPr sz="1702" spc="15" dirty="0">
                <a:latin typeface="LM Sans 17"/>
                <a:cs typeface="LM Sans 17"/>
              </a:rPr>
              <a:t>=</a:t>
            </a:r>
            <a:r>
              <a:rPr lang="en-US" sz="1702" spc="15" dirty="0">
                <a:latin typeface="LM Sans 17"/>
                <a:cs typeface="LM Sans 17"/>
              </a:rPr>
              <a:t> </a:t>
            </a:r>
            <a:r>
              <a:rPr sz="1702" spc="15" dirty="0">
                <a:latin typeface="LM Sans 17"/>
                <a:cs typeface="LM Sans 17"/>
              </a:rPr>
              <a:t> </a:t>
            </a:r>
            <a:r>
              <a:rPr sz="1702" i="1" spc="165" dirty="0">
                <a:solidFill>
                  <a:srgbClr val="006EB8"/>
                </a:solidFill>
                <a:latin typeface="DejaVu Sans Condensed"/>
                <a:cs typeface="DejaVu Sans Condensed"/>
              </a:rPr>
              <a:t>⌊</a:t>
            </a:r>
            <a:r>
              <a:rPr lang="en-US" sz="1702" i="1" spc="165" dirty="0">
                <a:solidFill>
                  <a:srgbClr val="006EB8"/>
                </a:solidFill>
                <a:latin typeface="DejaVu Sans Condensed"/>
                <a:cs typeface="DejaVu Sans Condensed"/>
              </a:rPr>
              <a:t> </a:t>
            </a:r>
            <a:r>
              <a:rPr sz="1702" i="1" spc="-251" dirty="0">
                <a:solidFill>
                  <a:srgbClr val="006EB8"/>
                </a:solidFill>
                <a:latin typeface="DejaVu Sans Condensed"/>
                <a:cs typeface="DejaVu Sans Condensed"/>
              </a:rPr>
              <a:t> </a:t>
            </a:r>
            <a:r>
              <a:rPr sz="1702" i="1" spc="165" dirty="0">
                <a:solidFill>
                  <a:srgbClr val="006EB8"/>
                </a:solidFill>
                <a:latin typeface="DejaVu Sans Condensed"/>
                <a:cs typeface="DejaVu Sans Condensed"/>
              </a:rPr>
              <a:t>⌋</a:t>
            </a:r>
            <a:endParaRPr sz="1702" dirty="0">
              <a:latin typeface="DejaVu Sans Condensed"/>
              <a:cs typeface="DejaVu Sans Condensed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7298" y="663575"/>
            <a:ext cx="94713" cy="94713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3" name="object 3"/>
          <p:cNvSpPr txBox="1"/>
          <p:nvPr/>
        </p:nvSpPr>
        <p:spPr>
          <a:xfrm>
            <a:off x="749157" y="581499"/>
            <a:ext cx="3865705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5" dirty="0">
                <a:latin typeface="LM Sans 17"/>
                <a:cs typeface="LM Sans 17"/>
              </a:rPr>
              <a:t>What do </a:t>
            </a:r>
            <a:r>
              <a:rPr sz="1702" spc="-15" dirty="0">
                <a:latin typeface="LM Sans 17"/>
                <a:cs typeface="LM Sans 17"/>
              </a:rPr>
              <a:t>we </a:t>
            </a:r>
            <a:r>
              <a:rPr sz="1702" spc="-10" dirty="0">
                <a:latin typeface="LM Sans 17"/>
                <a:cs typeface="LM Sans 17"/>
              </a:rPr>
              <a:t>pay for </a:t>
            </a:r>
            <a:r>
              <a:rPr sz="1702" dirty="0">
                <a:latin typeface="LM Sans 17"/>
                <a:cs typeface="LM Sans 17"/>
              </a:rPr>
              <a:t>these</a:t>
            </a:r>
            <a:r>
              <a:rPr sz="1702" spc="60" dirty="0">
                <a:latin typeface="LM Sans 17"/>
                <a:cs typeface="LM Sans 17"/>
              </a:rPr>
              <a:t> </a:t>
            </a:r>
            <a:r>
              <a:rPr sz="1702" dirty="0">
                <a:latin typeface="LM Sans 17"/>
                <a:cs typeface="LM Sans 17"/>
              </a:rPr>
              <a:t>advantages?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4646" y="128522"/>
            <a:ext cx="1220459" cy="377416"/>
          </a:xfrm>
        </p:spPr>
        <p:txBody>
          <a:bodyPr/>
          <a:lstStyle/>
          <a:p>
            <a:r>
              <a:rPr lang="en-US" b="0" dirty="0"/>
              <a:t>Agenda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98742921"/>
              </p:ext>
            </p:extLst>
          </p:nvPr>
        </p:nvGraphicFramePr>
        <p:xfrm>
          <a:off x="324183" y="738752"/>
          <a:ext cx="3255084" cy="2051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6" name="Curved Connector 5"/>
          <p:cNvCxnSpPr/>
          <p:nvPr/>
        </p:nvCxnSpPr>
        <p:spPr>
          <a:xfrm rot="10800000">
            <a:off x="3579268" y="1272703"/>
            <a:ext cx="610230" cy="12713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Curved Connector 6"/>
          <p:cNvCxnSpPr/>
          <p:nvPr/>
        </p:nvCxnSpPr>
        <p:spPr>
          <a:xfrm rot="10800000">
            <a:off x="3579268" y="2188048"/>
            <a:ext cx="610230" cy="12713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5017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7298" y="663575"/>
            <a:ext cx="94713" cy="94713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3" name="object 3"/>
          <p:cNvSpPr txBox="1"/>
          <p:nvPr/>
        </p:nvSpPr>
        <p:spPr>
          <a:xfrm>
            <a:off x="749158" y="527486"/>
            <a:ext cx="3615674" cy="651344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 marL="12713" marR="5085">
              <a:lnSpc>
                <a:spcPct val="122100"/>
              </a:lnSpc>
              <a:spcBef>
                <a:spcPts val="95"/>
              </a:spcBef>
            </a:pPr>
            <a:r>
              <a:rPr sz="1702" spc="5" dirty="0">
                <a:latin typeface="LM Sans 17"/>
                <a:cs typeface="LM Sans 17"/>
              </a:rPr>
              <a:t>What do </a:t>
            </a:r>
            <a:r>
              <a:rPr sz="1702" spc="-15" dirty="0">
                <a:latin typeface="LM Sans 17"/>
                <a:cs typeface="LM Sans 17"/>
              </a:rPr>
              <a:t>we </a:t>
            </a:r>
            <a:r>
              <a:rPr sz="1702" spc="-10" dirty="0">
                <a:latin typeface="LM Sans 17"/>
                <a:cs typeface="LM Sans 17"/>
              </a:rPr>
              <a:t>pay for </a:t>
            </a:r>
            <a:r>
              <a:rPr sz="1702" dirty="0">
                <a:latin typeface="LM Sans 17"/>
                <a:cs typeface="LM Sans 17"/>
              </a:rPr>
              <a:t>these advantages?  </a:t>
            </a:r>
            <a:r>
              <a:rPr sz="1702" spc="-15" dirty="0">
                <a:latin typeface="LM Sans 17"/>
                <a:cs typeface="LM Sans 17"/>
              </a:rPr>
              <a:t>We </a:t>
            </a:r>
            <a:r>
              <a:rPr sz="1702" spc="5" dirty="0">
                <a:latin typeface="LM Sans 17"/>
                <a:cs typeface="LM Sans 17"/>
              </a:rPr>
              <a:t>need to </a:t>
            </a:r>
            <a:r>
              <a:rPr sz="1702" spc="-10" dirty="0">
                <a:latin typeface="LM Sans 17"/>
                <a:cs typeface="LM Sans 17"/>
              </a:rPr>
              <a:t>keep </a:t>
            </a:r>
            <a:r>
              <a:rPr sz="1702" spc="5" dirty="0">
                <a:latin typeface="LM Sans 17"/>
                <a:cs typeface="LM Sans 17"/>
              </a:rPr>
              <a:t>the </a:t>
            </a:r>
            <a:r>
              <a:rPr sz="1702" dirty="0">
                <a:latin typeface="LM Sans 17"/>
                <a:cs typeface="LM Sans 17"/>
              </a:rPr>
              <a:t>tree</a:t>
            </a:r>
            <a:r>
              <a:rPr sz="1702" spc="30" dirty="0">
                <a:latin typeface="LM Sans 17"/>
                <a:cs typeface="LM Sans 17"/>
              </a:rPr>
              <a:t> </a:t>
            </a:r>
            <a:r>
              <a:rPr sz="1702" dirty="0">
                <a:latin typeface="LM Sans 17"/>
                <a:cs typeface="LM Sans 17"/>
              </a:rPr>
              <a:t>complete.</a:t>
            </a:r>
          </a:p>
        </p:txBody>
      </p:sp>
      <p:sp>
        <p:nvSpPr>
          <p:cNvPr id="4" name="object 4"/>
          <p:cNvSpPr/>
          <p:nvPr/>
        </p:nvSpPr>
        <p:spPr>
          <a:xfrm>
            <a:off x="567298" y="980219"/>
            <a:ext cx="94713" cy="94713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7298" y="663575"/>
            <a:ext cx="94713" cy="94713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3" name="object 3"/>
          <p:cNvSpPr txBox="1"/>
          <p:nvPr/>
        </p:nvSpPr>
        <p:spPr>
          <a:xfrm>
            <a:off x="749158" y="527486"/>
            <a:ext cx="3691874" cy="1250354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 marL="12713" marR="5085">
              <a:lnSpc>
                <a:spcPct val="122100"/>
              </a:lnSpc>
              <a:spcBef>
                <a:spcPts val="95"/>
              </a:spcBef>
            </a:pPr>
            <a:r>
              <a:rPr sz="1702" spc="5" dirty="0">
                <a:latin typeface="LM Sans 17"/>
                <a:cs typeface="LM Sans 17"/>
              </a:rPr>
              <a:t>What do </a:t>
            </a:r>
            <a:r>
              <a:rPr sz="1702" spc="-15" dirty="0">
                <a:latin typeface="LM Sans 17"/>
                <a:cs typeface="LM Sans 17"/>
              </a:rPr>
              <a:t>we </a:t>
            </a:r>
            <a:r>
              <a:rPr sz="1702" spc="-10" dirty="0">
                <a:latin typeface="LM Sans 17"/>
                <a:cs typeface="LM Sans 17"/>
              </a:rPr>
              <a:t>pay for </a:t>
            </a:r>
            <a:r>
              <a:rPr sz="1702" dirty="0">
                <a:latin typeface="LM Sans 17"/>
                <a:cs typeface="LM Sans 17"/>
              </a:rPr>
              <a:t>these advantages?  </a:t>
            </a:r>
            <a:r>
              <a:rPr sz="1702" spc="-15" dirty="0">
                <a:latin typeface="LM Sans 17"/>
                <a:cs typeface="LM Sans 17"/>
              </a:rPr>
              <a:t>We </a:t>
            </a:r>
            <a:r>
              <a:rPr sz="1702" spc="5" dirty="0">
                <a:latin typeface="LM Sans 17"/>
                <a:cs typeface="LM Sans 17"/>
              </a:rPr>
              <a:t>need to </a:t>
            </a:r>
            <a:r>
              <a:rPr sz="1702" spc="-10" dirty="0">
                <a:latin typeface="LM Sans 17"/>
                <a:cs typeface="LM Sans 17"/>
              </a:rPr>
              <a:t>keep </a:t>
            </a:r>
            <a:r>
              <a:rPr sz="1702" spc="5" dirty="0">
                <a:latin typeface="LM Sans 17"/>
                <a:cs typeface="LM Sans 17"/>
              </a:rPr>
              <a:t>the </a:t>
            </a:r>
            <a:r>
              <a:rPr sz="1702" dirty="0">
                <a:latin typeface="LM Sans 17"/>
                <a:cs typeface="LM Sans 17"/>
              </a:rPr>
              <a:t>tree</a:t>
            </a:r>
            <a:r>
              <a:rPr sz="1702" spc="30" dirty="0">
                <a:latin typeface="LM Sans 17"/>
                <a:cs typeface="LM Sans 17"/>
              </a:rPr>
              <a:t> </a:t>
            </a:r>
            <a:r>
              <a:rPr sz="1702" dirty="0">
                <a:latin typeface="LM Sans 17"/>
                <a:cs typeface="LM Sans 17"/>
              </a:rPr>
              <a:t>complete.</a:t>
            </a:r>
          </a:p>
          <a:p>
            <a:pPr marL="12713" marR="126494">
              <a:lnSpc>
                <a:spcPct val="107400"/>
              </a:lnSpc>
              <a:spcBef>
                <a:spcPts val="300"/>
              </a:spcBef>
            </a:pPr>
            <a:r>
              <a:rPr sz="1702" spc="5" dirty="0">
                <a:latin typeface="LM Sans 17"/>
                <a:cs typeface="LM Sans 17"/>
              </a:rPr>
              <a:t>Which </a:t>
            </a:r>
            <a:r>
              <a:rPr sz="1702" spc="-5" dirty="0">
                <a:latin typeface="LM Sans 17"/>
                <a:cs typeface="LM Sans 17"/>
              </a:rPr>
              <a:t>binary </a:t>
            </a:r>
            <a:r>
              <a:rPr sz="1702" spc="5" dirty="0">
                <a:latin typeface="LM Sans 17"/>
                <a:cs typeface="LM Sans 17"/>
              </a:rPr>
              <a:t>heap operations </a:t>
            </a:r>
            <a:r>
              <a:rPr sz="1702" spc="10" dirty="0">
                <a:latin typeface="LM Sans 17"/>
                <a:cs typeface="LM Sans 17"/>
              </a:rPr>
              <a:t>modify  </a:t>
            </a:r>
            <a:r>
              <a:rPr sz="1702" spc="5" dirty="0">
                <a:latin typeface="LM Sans 17"/>
                <a:cs typeface="LM Sans 17"/>
              </a:rPr>
              <a:t>the </a:t>
            </a:r>
            <a:r>
              <a:rPr sz="1702" spc="15" dirty="0">
                <a:latin typeface="LM Sans 17"/>
                <a:cs typeface="LM Sans 17"/>
              </a:rPr>
              <a:t>shape </a:t>
            </a:r>
            <a:r>
              <a:rPr sz="1702" spc="5" dirty="0">
                <a:latin typeface="LM Sans 17"/>
                <a:cs typeface="LM Sans 17"/>
              </a:rPr>
              <a:t>of the</a:t>
            </a:r>
            <a:r>
              <a:rPr sz="1702" spc="-15" dirty="0">
                <a:latin typeface="LM Sans 17"/>
                <a:cs typeface="LM Sans 17"/>
              </a:rPr>
              <a:t> </a:t>
            </a:r>
            <a:r>
              <a:rPr sz="1702" dirty="0">
                <a:latin typeface="LM Sans 17"/>
                <a:cs typeface="LM Sans 17"/>
              </a:rPr>
              <a:t>tree?</a:t>
            </a:r>
          </a:p>
        </p:txBody>
      </p:sp>
      <p:sp>
        <p:nvSpPr>
          <p:cNvPr id="4" name="object 4"/>
          <p:cNvSpPr/>
          <p:nvPr/>
        </p:nvSpPr>
        <p:spPr>
          <a:xfrm>
            <a:off x="567298" y="980219"/>
            <a:ext cx="94713" cy="94713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5" name="object 5"/>
          <p:cNvSpPr/>
          <p:nvPr/>
        </p:nvSpPr>
        <p:spPr>
          <a:xfrm>
            <a:off x="567298" y="1296865"/>
            <a:ext cx="94713" cy="94713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7298" y="663575"/>
            <a:ext cx="94713" cy="94713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3" name="object 3"/>
          <p:cNvSpPr txBox="1"/>
          <p:nvPr/>
        </p:nvSpPr>
        <p:spPr>
          <a:xfrm>
            <a:off x="749159" y="527486"/>
            <a:ext cx="3920472" cy="2129634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 marL="12713" marR="155735">
              <a:lnSpc>
                <a:spcPct val="122100"/>
              </a:lnSpc>
              <a:spcBef>
                <a:spcPts val="95"/>
              </a:spcBef>
            </a:pPr>
            <a:r>
              <a:rPr sz="1702" spc="5" dirty="0">
                <a:latin typeface="LM Sans 17"/>
                <a:cs typeface="LM Sans 17"/>
              </a:rPr>
              <a:t>What do </a:t>
            </a:r>
            <a:r>
              <a:rPr sz="1702" spc="-15" dirty="0">
                <a:latin typeface="LM Sans 17"/>
                <a:cs typeface="LM Sans 17"/>
              </a:rPr>
              <a:t>we </a:t>
            </a:r>
            <a:r>
              <a:rPr sz="1702" spc="-10" dirty="0">
                <a:latin typeface="LM Sans 17"/>
                <a:cs typeface="LM Sans 17"/>
              </a:rPr>
              <a:t>pay for </a:t>
            </a:r>
            <a:r>
              <a:rPr sz="1702" dirty="0">
                <a:latin typeface="LM Sans 17"/>
                <a:cs typeface="LM Sans 17"/>
              </a:rPr>
              <a:t>these advantages?  </a:t>
            </a:r>
            <a:r>
              <a:rPr sz="1702" spc="-15" dirty="0">
                <a:latin typeface="LM Sans 17"/>
                <a:cs typeface="LM Sans 17"/>
              </a:rPr>
              <a:t>We </a:t>
            </a:r>
            <a:r>
              <a:rPr sz="1702" spc="5" dirty="0">
                <a:latin typeface="LM Sans 17"/>
                <a:cs typeface="LM Sans 17"/>
              </a:rPr>
              <a:t>need to </a:t>
            </a:r>
            <a:r>
              <a:rPr sz="1702" spc="-10" dirty="0">
                <a:latin typeface="LM Sans 17"/>
                <a:cs typeface="LM Sans 17"/>
              </a:rPr>
              <a:t>keep </a:t>
            </a:r>
            <a:r>
              <a:rPr sz="1702" spc="5" dirty="0">
                <a:latin typeface="LM Sans 17"/>
                <a:cs typeface="LM Sans 17"/>
              </a:rPr>
              <a:t>the </a:t>
            </a:r>
            <a:r>
              <a:rPr sz="1702" dirty="0">
                <a:latin typeface="LM Sans 17"/>
                <a:cs typeface="LM Sans 17"/>
              </a:rPr>
              <a:t>tree</a:t>
            </a:r>
            <a:r>
              <a:rPr sz="1702" spc="30" dirty="0">
                <a:latin typeface="LM Sans 17"/>
                <a:cs typeface="LM Sans 17"/>
              </a:rPr>
              <a:t> </a:t>
            </a:r>
            <a:r>
              <a:rPr sz="1702" dirty="0">
                <a:latin typeface="LM Sans 17"/>
                <a:cs typeface="LM Sans 17"/>
              </a:rPr>
              <a:t>complete.</a:t>
            </a:r>
          </a:p>
          <a:p>
            <a:pPr marL="12713" marR="277144">
              <a:lnSpc>
                <a:spcPct val="107400"/>
              </a:lnSpc>
              <a:spcBef>
                <a:spcPts val="300"/>
              </a:spcBef>
            </a:pPr>
            <a:r>
              <a:rPr sz="1702" spc="5" dirty="0">
                <a:latin typeface="LM Sans 17"/>
                <a:cs typeface="LM Sans 17"/>
              </a:rPr>
              <a:t>Which </a:t>
            </a:r>
            <a:r>
              <a:rPr sz="1702" spc="-5" dirty="0">
                <a:latin typeface="LM Sans 17"/>
                <a:cs typeface="LM Sans 17"/>
              </a:rPr>
              <a:t>binary </a:t>
            </a:r>
            <a:r>
              <a:rPr sz="1702" spc="5" dirty="0">
                <a:latin typeface="LM Sans 17"/>
                <a:cs typeface="LM Sans 17"/>
              </a:rPr>
              <a:t>heap operations </a:t>
            </a:r>
            <a:r>
              <a:rPr sz="1702" spc="10" dirty="0">
                <a:latin typeface="LM Sans 17"/>
                <a:cs typeface="LM Sans 17"/>
              </a:rPr>
              <a:t>modify  </a:t>
            </a:r>
            <a:r>
              <a:rPr sz="1702" spc="5" dirty="0">
                <a:latin typeface="LM Sans 17"/>
                <a:cs typeface="LM Sans 17"/>
              </a:rPr>
              <a:t>the </a:t>
            </a:r>
            <a:r>
              <a:rPr sz="1702" spc="15" dirty="0">
                <a:latin typeface="LM Sans 17"/>
                <a:cs typeface="LM Sans 17"/>
              </a:rPr>
              <a:t>shape </a:t>
            </a:r>
            <a:r>
              <a:rPr sz="1702" spc="5" dirty="0">
                <a:latin typeface="LM Sans 17"/>
                <a:cs typeface="LM Sans 17"/>
              </a:rPr>
              <a:t>of the</a:t>
            </a:r>
            <a:r>
              <a:rPr sz="1702" spc="-15" dirty="0">
                <a:latin typeface="LM Sans 17"/>
                <a:cs typeface="LM Sans 17"/>
              </a:rPr>
              <a:t> </a:t>
            </a:r>
            <a:r>
              <a:rPr sz="1702" dirty="0">
                <a:latin typeface="LM Sans 17"/>
                <a:cs typeface="LM Sans 17"/>
              </a:rPr>
              <a:t>tree?</a:t>
            </a:r>
          </a:p>
          <a:p>
            <a:pPr marL="12713" marR="5085">
              <a:lnSpc>
                <a:spcPct val="107400"/>
              </a:lnSpc>
              <a:spcBef>
                <a:spcPts val="300"/>
              </a:spcBef>
            </a:pPr>
            <a:r>
              <a:rPr sz="1702" spc="5" dirty="0">
                <a:latin typeface="LM Sans 17"/>
                <a:cs typeface="LM Sans 17"/>
              </a:rPr>
              <a:t>Only </a:t>
            </a:r>
            <a:r>
              <a:rPr sz="1702" spc="150" dirty="0">
                <a:latin typeface="Arial"/>
                <a:cs typeface="Arial"/>
              </a:rPr>
              <a:t>Insert </a:t>
            </a:r>
            <a:r>
              <a:rPr sz="1702" spc="5" dirty="0">
                <a:latin typeface="LM Sans 17"/>
                <a:cs typeface="LM Sans 17"/>
              </a:rPr>
              <a:t>and </a:t>
            </a:r>
            <a:r>
              <a:rPr sz="1702" spc="5" dirty="0">
                <a:latin typeface="Arial"/>
                <a:cs typeface="Arial"/>
              </a:rPr>
              <a:t>ExtractMax </a:t>
            </a:r>
            <a:r>
              <a:rPr sz="1702" spc="-170" dirty="0">
                <a:latin typeface="LM Sans 17"/>
                <a:cs typeface="LM Sans 17"/>
              </a:rPr>
              <a:t>(</a:t>
            </a:r>
            <a:r>
              <a:rPr sz="1702" spc="-170" dirty="0">
                <a:latin typeface="Arial"/>
                <a:cs typeface="Arial"/>
              </a:rPr>
              <a:t>Remove  </a:t>
            </a:r>
            <a:r>
              <a:rPr sz="1702" spc="5" dirty="0">
                <a:latin typeface="LM Sans 17"/>
                <a:cs typeface="LM Sans 17"/>
              </a:rPr>
              <a:t>changes the </a:t>
            </a:r>
            <a:r>
              <a:rPr sz="1702" spc="15" dirty="0">
                <a:latin typeface="LM Sans 17"/>
                <a:cs typeface="LM Sans 17"/>
              </a:rPr>
              <a:t>shape </a:t>
            </a:r>
            <a:r>
              <a:rPr sz="1702" spc="-20" dirty="0">
                <a:latin typeface="LM Sans 17"/>
                <a:cs typeface="LM Sans 17"/>
              </a:rPr>
              <a:t>by </a:t>
            </a:r>
            <a:r>
              <a:rPr sz="1702" dirty="0">
                <a:latin typeface="LM Sans 17"/>
                <a:cs typeface="LM Sans 17"/>
              </a:rPr>
              <a:t>calling  </a:t>
            </a:r>
            <a:r>
              <a:rPr sz="1702" spc="5" dirty="0">
                <a:latin typeface="Arial"/>
                <a:cs typeface="Arial"/>
              </a:rPr>
              <a:t>ExtractMax</a:t>
            </a:r>
            <a:r>
              <a:rPr sz="1702" spc="5" dirty="0">
                <a:latin typeface="LM Sans 17"/>
                <a:cs typeface="LM Sans 17"/>
              </a:rPr>
              <a:t>).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7298" y="980219"/>
            <a:ext cx="94713" cy="94713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5" name="object 5"/>
          <p:cNvSpPr/>
          <p:nvPr/>
        </p:nvSpPr>
        <p:spPr>
          <a:xfrm>
            <a:off x="567298" y="1296865"/>
            <a:ext cx="94713" cy="94713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/>
          <p:nvPr/>
        </p:nvSpPr>
        <p:spPr>
          <a:xfrm>
            <a:off x="567298" y="1892144"/>
            <a:ext cx="94713" cy="94713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7619" y="69532"/>
            <a:ext cx="3317489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165" dirty="0"/>
              <a:t>Keeping </a:t>
            </a:r>
            <a:r>
              <a:rPr spc="-221" dirty="0"/>
              <a:t>the </a:t>
            </a:r>
            <a:r>
              <a:rPr spc="-230" dirty="0"/>
              <a:t>Tree</a:t>
            </a:r>
            <a:r>
              <a:rPr spc="-150" dirty="0"/>
              <a:t> </a:t>
            </a:r>
            <a:r>
              <a:rPr spc="-204" dirty="0"/>
              <a:t>Complete</a:t>
            </a:r>
          </a:p>
        </p:txBody>
      </p:sp>
      <p:sp>
        <p:nvSpPr>
          <p:cNvPr id="3" name="object 3"/>
          <p:cNvSpPr/>
          <p:nvPr/>
        </p:nvSpPr>
        <p:spPr>
          <a:xfrm>
            <a:off x="3027160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359994" y="179997"/>
                </a:moveTo>
                <a:lnTo>
                  <a:pt x="353564" y="132144"/>
                </a:lnTo>
                <a:lnTo>
                  <a:pt x="335420" y="89146"/>
                </a:lnTo>
                <a:lnTo>
                  <a:pt x="307276" y="52717"/>
                </a:lnTo>
                <a:lnTo>
                  <a:pt x="270847" y="24573"/>
                </a:lnTo>
                <a:lnTo>
                  <a:pt x="227849" y="6429"/>
                </a:lnTo>
                <a:lnTo>
                  <a:pt x="179997" y="0"/>
                </a:lnTo>
                <a:lnTo>
                  <a:pt x="132144" y="6429"/>
                </a:lnTo>
                <a:lnTo>
                  <a:pt x="89146" y="24573"/>
                </a:lnTo>
                <a:lnTo>
                  <a:pt x="52717" y="52717"/>
                </a:lnTo>
                <a:lnTo>
                  <a:pt x="24573" y="89146"/>
                </a:lnTo>
                <a:lnTo>
                  <a:pt x="6429" y="132144"/>
                </a:lnTo>
                <a:lnTo>
                  <a:pt x="0" y="179997"/>
                </a:lnTo>
                <a:lnTo>
                  <a:pt x="6429" y="227849"/>
                </a:lnTo>
                <a:lnTo>
                  <a:pt x="24573" y="270847"/>
                </a:lnTo>
                <a:lnTo>
                  <a:pt x="52717" y="307276"/>
                </a:lnTo>
                <a:lnTo>
                  <a:pt x="89146" y="335420"/>
                </a:lnTo>
                <a:lnTo>
                  <a:pt x="132144" y="353564"/>
                </a:lnTo>
                <a:lnTo>
                  <a:pt x="179997" y="359994"/>
                </a:lnTo>
                <a:lnTo>
                  <a:pt x="227849" y="353564"/>
                </a:lnTo>
                <a:lnTo>
                  <a:pt x="270847" y="335420"/>
                </a:lnTo>
                <a:lnTo>
                  <a:pt x="307276" y="307276"/>
                </a:lnTo>
                <a:lnTo>
                  <a:pt x="335420" y="270847"/>
                </a:lnTo>
                <a:lnTo>
                  <a:pt x="353564" y="227849"/>
                </a:lnTo>
                <a:lnTo>
                  <a:pt x="359994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3091716" y="1011532"/>
            <a:ext cx="261351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58668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6" y="132156"/>
                </a:lnTo>
                <a:lnTo>
                  <a:pt x="335430" y="89155"/>
                </a:lnTo>
                <a:lnTo>
                  <a:pt x="307282" y="52724"/>
                </a:lnTo>
                <a:lnTo>
                  <a:pt x="270851" y="24576"/>
                </a:lnTo>
                <a:lnTo>
                  <a:pt x="227850" y="6430"/>
                </a:lnTo>
                <a:lnTo>
                  <a:pt x="179997" y="0"/>
                </a:lnTo>
                <a:lnTo>
                  <a:pt x="132144" y="6430"/>
                </a:lnTo>
                <a:lnTo>
                  <a:pt x="89146" y="24576"/>
                </a:lnTo>
                <a:lnTo>
                  <a:pt x="52717" y="52724"/>
                </a:lnTo>
                <a:lnTo>
                  <a:pt x="24573" y="89155"/>
                </a:lnTo>
                <a:lnTo>
                  <a:pt x="6429" y="132156"/>
                </a:lnTo>
                <a:lnTo>
                  <a:pt x="0" y="180009"/>
                </a:lnTo>
                <a:lnTo>
                  <a:pt x="6429" y="227861"/>
                </a:lnTo>
                <a:lnTo>
                  <a:pt x="24573" y="270859"/>
                </a:lnTo>
                <a:lnTo>
                  <a:pt x="52717" y="307289"/>
                </a:lnTo>
                <a:lnTo>
                  <a:pt x="89146" y="335434"/>
                </a:lnTo>
                <a:lnTo>
                  <a:pt x="132144" y="353579"/>
                </a:lnTo>
                <a:lnTo>
                  <a:pt x="179997" y="360009"/>
                </a:lnTo>
                <a:lnTo>
                  <a:pt x="227850" y="353579"/>
                </a:lnTo>
                <a:lnTo>
                  <a:pt x="270851" y="335434"/>
                </a:lnTo>
                <a:lnTo>
                  <a:pt x="307282" y="307289"/>
                </a:lnTo>
                <a:lnTo>
                  <a:pt x="335430" y="270859"/>
                </a:lnTo>
                <a:lnTo>
                  <a:pt x="353576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2623224" y="1480011"/>
            <a:ext cx="261351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90175" y="1306266"/>
            <a:ext cx="1765853" cy="1451203"/>
          </a:xfrm>
          <a:custGeom>
            <a:avLst/>
            <a:gdLst/>
            <a:ahLst/>
            <a:cxnLst/>
            <a:rect l="l" t="t" r="r" b="b"/>
            <a:pathLst>
              <a:path w="1764029" h="1449705">
                <a:moveTo>
                  <a:pt x="981710" y="0"/>
                </a:moveTo>
                <a:lnTo>
                  <a:pt x="781659" y="200050"/>
                </a:lnTo>
              </a:path>
              <a:path w="1764029" h="1449705">
                <a:moveTo>
                  <a:pt x="576008" y="801696"/>
                </a:moveTo>
                <a:lnTo>
                  <a:pt x="569578" y="753844"/>
                </a:lnTo>
                <a:lnTo>
                  <a:pt x="551431" y="710845"/>
                </a:lnTo>
                <a:lnTo>
                  <a:pt x="523284" y="674414"/>
                </a:lnTo>
                <a:lnTo>
                  <a:pt x="486852" y="646269"/>
                </a:lnTo>
                <a:lnTo>
                  <a:pt x="443852" y="628123"/>
                </a:lnTo>
                <a:lnTo>
                  <a:pt x="395998" y="621694"/>
                </a:lnTo>
                <a:lnTo>
                  <a:pt x="348150" y="628123"/>
                </a:lnTo>
                <a:lnTo>
                  <a:pt x="305153" y="646269"/>
                </a:lnTo>
                <a:lnTo>
                  <a:pt x="268724" y="674414"/>
                </a:lnTo>
                <a:lnTo>
                  <a:pt x="240577" y="710845"/>
                </a:lnTo>
                <a:lnTo>
                  <a:pt x="222431" y="753844"/>
                </a:lnTo>
                <a:lnTo>
                  <a:pt x="216001" y="801696"/>
                </a:lnTo>
                <a:lnTo>
                  <a:pt x="222431" y="849548"/>
                </a:lnTo>
                <a:lnTo>
                  <a:pt x="240577" y="892547"/>
                </a:lnTo>
                <a:lnTo>
                  <a:pt x="268724" y="928977"/>
                </a:lnTo>
                <a:lnTo>
                  <a:pt x="305153" y="957123"/>
                </a:lnTo>
                <a:lnTo>
                  <a:pt x="348150" y="975268"/>
                </a:lnTo>
                <a:lnTo>
                  <a:pt x="395998" y="981698"/>
                </a:lnTo>
                <a:lnTo>
                  <a:pt x="443852" y="975268"/>
                </a:lnTo>
                <a:lnTo>
                  <a:pt x="486852" y="957123"/>
                </a:lnTo>
                <a:lnTo>
                  <a:pt x="523284" y="928977"/>
                </a:lnTo>
                <a:lnTo>
                  <a:pt x="551431" y="892547"/>
                </a:lnTo>
                <a:lnTo>
                  <a:pt x="569578" y="849548"/>
                </a:lnTo>
                <a:lnTo>
                  <a:pt x="576008" y="801696"/>
                </a:lnTo>
                <a:close/>
              </a:path>
              <a:path w="1764029" h="1449705">
                <a:moveTo>
                  <a:pt x="558088" y="500687"/>
                </a:moveTo>
                <a:lnTo>
                  <a:pt x="485927" y="634699"/>
                </a:lnTo>
              </a:path>
              <a:path w="1764029" h="1449705">
                <a:moveTo>
                  <a:pt x="360006" y="1269701"/>
                </a:moveTo>
                <a:lnTo>
                  <a:pt x="353576" y="1221849"/>
                </a:lnTo>
                <a:lnTo>
                  <a:pt x="335430" y="1178850"/>
                </a:lnTo>
                <a:lnTo>
                  <a:pt x="307282" y="1142420"/>
                </a:lnTo>
                <a:lnTo>
                  <a:pt x="270851" y="1114274"/>
                </a:lnTo>
                <a:lnTo>
                  <a:pt x="227850" y="1096129"/>
                </a:lnTo>
                <a:lnTo>
                  <a:pt x="179997" y="1089699"/>
                </a:lnTo>
                <a:lnTo>
                  <a:pt x="132149" y="1096129"/>
                </a:lnTo>
                <a:lnTo>
                  <a:pt x="89152" y="1114274"/>
                </a:lnTo>
                <a:lnTo>
                  <a:pt x="52722" y="1142420"/>
                </a:lnTo>
                <a:lnTo>
                  <a:pt x="24576" y="1178850"/>
                </a:lnTo>
                <a:lnTo>
                  <a:pt x="6430" y="1221849"/>
                </a:lnTo>
                <a:lnTo>
                  <a:pt x="0" y="1269701"/>
                </a:lnTo>
                <a:lnTo>
                  <a:pt x="6430" y="1317553"/>
                </a:lnTo>
                <a:lnTo>
                  <a:pt x="24576" y="1360552"/>
                </a:lnTo>
                <a:lnTo>
                  <a:pt x="52722" y="1396983"/>
                </a:lnTo>
                <a:lnTo>
                  <a:pt x="89152" y="1425128"/>
                </a:lnTo>
                <a:lnTo>
                  <a:pt x="132149" y="1443274"/>
                </a:lnTo>
                <a:lnTo>
                  <a:pt x="179997" y="1449703"/>
                </a:lnTo>
                <a:lnTo>
                  <a:pt x="227850" y="1443274"/>
                </a:lnTo>
                <a:lnTo>
                  <a:pt x="270851" y="1425128"/>
                </a:lnTo>
                <a:lnTo>
                  <a:pt x="307282" y="1396983"/>
                </a:lnTo>
                <a:lnTo>
                  <a:pt x="335430" y="1360552"/>
                </a:lnTo>
                <a:lnTo>
                  <a:pt x="353576" y="1317553"/>
                </a:lnTo>
                <a:lnTo>
                  <a:pt x="360006" y="1269701"/>
                </a:lnTo>
                <a:close/>
              </a:path>
              <a:path w="1764029" h="1449705">
                <a:moveTo>
                  <a:pt x="316750" y="973402"/>
                </a:moveTo>
                <a:lnTo>
                  <a:pt x="259257" y="1097995"/>
                </a:lnTo>
              </a:path>
              <a:path w="1764029" h="1449705">
                <a:moveTo>
                  <a:pt x="1080008" y="801696"/>
                </a:moveTo>
                <a:lnTo>
                  <a:pt x="1073578" y="753844"/>
                </a:lnTo>
                <a:lnTo>
                  <a:pt x="1055434" y="710845"/>
                </a:lnTo>
                <a:lnTo>
                  <a:pt x="1027290" y="674414"/>
                </a:lnTo>
                <a:lnTo>
                  <a:pt x="990861" y="646269"/>
                </a:lnTo>
                <a:lnTo>
                  <a:pt x="947863" y="628123"/>
                </a:lnTo>
                <a:lnTo>
                  <a:pt x="900010" y="621694"/>
                </a:lnTo>
                <a:lnTo>
                  <a:pt x="852158" y="628123"/>
                </a:lnTo>
                <a:lnTo>
                  <a:pt x="809160" y="646269"/>
                </a:lnTo>
                <a:lnTo>
                  <a:pt x="772731" y="674414"/>
                </a:lnTo>
                <a:lnTo>
                  <a:pt x="744587" y="710845"/>
                </a:lnTo>
                <a:lnTo>
                  <a:pt x="726443" y="753844"/>
                </a:lnTo>
                <a:lnTo>
                  <a:pt x="720013" y="801696"/>
                </a:lnTo>
                <a:lnTo>
                  <a:pt x="726443" y="849548"/>
                </a:lnTo>
                <a:lnTo>
                  <a:pt x="744587" y="892547"/>
                </a:lnTo>
                <a:lnTo>
                  <a:pt x="772731" y="928977"/>
                </a:lnTo>
                <a:lnTo>
                  <a:pt x="809160" y="957123"/>
                </a:lnTo>
                <a:lnTo>
                  <a:pt x="852158" y="975268"/>
                </a:lnTo>
                <a:lnTo>
                  <a:pt x="900010" y="981698"/>
                </a:lnTo>
                <a:lnTo>
                  <a:pt x="947863" y="975268"/>
                </a:lnTo>
                <a:lnTo>
                  <a:pt x="990861" y="957123"/>
                </a:lnTo>
                <a:lnTo>
                  <a:pt x="1027290" y="928977"/>
                </a:lnTo>
                <a:lnTo>
                  <a:pt x="1055434" y="892547"/>
                </a:lnTo>
                <a:lnTo>
                  <a:pt x="1073578" y="849548"/>
                </a:lnTo>
                <a:lnTo>
                  <a:pt x="1080008" y="801696"/>
                </a:lnTo>
                <a:close/>
              </a:path>
              <a:path w="1764029" h="1449705">
                <a:moveTo>
                  <a:pt x="737920" y="500687"/>
                </a:moveTo>
                <a:lnTo>
                  <a:pt x="810082" y="634699"/>
                </a:lnTo>
              </a:path>
              <a:path w="1764029" h="1449705">
                <a:moveTo>
                  <a:pt x="1764017" y="333692"/>
                </a:moveTo>
                <a:lnTo>
                  <a:pt x="1757588" y="285839"/>
                </a:lnTo>
                <a:lnTo>
                  <a:pt x="1739443" y="242838"/>
                </a:lnTo>
                <a:lnTo>
                  <a:pt x="1711299" y="206406"/>
                </a:lnTo>
                <a:lnTo>
                  <a:pt x="1674870" y="178259"/>
                </a:lnTo>
                <a:lnTo>
                  <a:pt x="1631872" y="160112"/>
                </a:lnTo>
                <a:lnTo>
                  <a:pt x="1584020" y="153682"/>
                </a:lnTo>
                <a:lnTo>
                  <a:pt x="1536167" y="160112"/>
                </a:lnTo>
                <a:lnTo>
                  <a:pt x="1493169" y="178259"/>
                </a:lnTo>
                <a:lnTo>
                  <a:pt x="1456740" y="206406"/>
                </a:lnTo>
                <a:lnTo>
                  <a:pt x="1428596" y="242838"/>
                </a:lnTo>
                <a:lnTo>
                  <a:pt x="1410452" y="285839"/>
                </a:lnTo>
                <a:lnTo>
                  <a:pt x="1404023" y="333692"/>
                </a:lnTo>
                <a:lnTo>
                  <a:pt x="1410452" y="381543"/>
                </a:lnTo>
                <a:lnTo>
                  <a:pt x="1428596" y="424542"/>
                </a:lnTo>
                <a:lnTo>
                  <a:pt x="1456740" y="460971"/>
                </a:lnTo>
                <a:lnTo>
                  <a:pt x="1493169" y="489117"/>
                </a:lnTo>
                <a:lnTo>
                  <a:pt x="1536167" y="507262"/>
                </a:lnTo>
                <a:lnTo>
                  <a:pt x="1584020" y="513692"/>
                </a:lnTo>
                <a:lnTo>
                  <a:pt x="1631872" y="507262"/>
                </a:lnTo>
                <a:lnTo>
                  <a:pt x="1674870" y="489117"/>
                </a:lnTo>
                <a:lnTo>
                  <a:pt x="1711299" y="460971"/>
                </a:lnTo>
                <a:lnTo>
                  <a:pt x="1739443" y="424542"/>
                </a:lnTo>
                <a:lnTo>
                  <a:pt x="1757588" y="381543"/>
                </a:lnTo>
                <a:lnTo>
                  <a:pt x="1764017" y="33369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8" name="object 8"/>
          <p:cNvSpPr txBox="1"/>
          <p:nvPr/>
        </p:nvSpPr>
        <p:spPr>
          <a:xfrm>
            <a:off x="3560194" y="1480011"/>
            <a:ext cx="261351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43383" y="1306253"/>
            <a:ext cx="865128" cy="982724"/>
          </a:xfrm>
          <a:custGeom>
            <a:avLst/>
            <a:gdLst/>
            <a:ahLst/>
            <a:cxnLst/>
            <a:rect l="l" t="t" r="r" b="b"/>
            <a:pathLst>
              <a:path w="864235" h="981710">
                <a:moveTo>
                  <a:pt x="98310" y="0"/>
                </a:moveTo>
                <a:lnTo>
                  <a:pt x="298361" y="200050"/>
                </a:lnTo>
              </a:path>
              <a:path w="864235" h="981710">
                <a:moveTo>
                  <a:pt x="360006" y="801709"/>
                </a:moveTo>
                <a:lnTo>
                  <a:pt x="353576" y="753856"/>
                </a:lnTo>
                <a:lnTo>
                  <a:pt x="335430" y="710857"/>
                </a:lnTo>
                <a:lnTo>
                  <a:pt x="307282" y="674427"/>
                </a:lnTo>
                <a:lnTo>
                  <a:pt x="270851" y="646282"/>
                </a:lnTo>
                <a:lnTo>
                  <a:pt x="227850" y="628136"/>
                </a:lnTo>
                <a:lnTo>
                  <a:pt x="179997" y="621706"/>
                </a:lnTo>
                <a:lnTo>
                  <a:pt x="132144" y="628136"/>
                </a:lnTo>
                <a:lnTo>
                  <a:pt x="89146" y="646282"/>
                </a:lnTo>
                <a:lnTo>
                  <a:pt x="52717" y="674427"/>
                </a:lnTo>
                <a:lnTo>
                  <a:pt x="24573" y="710857"/>
                </a:lnTo>
                <a:lnTo>
                  <a:pt x="6429" y="753856"/>
                </a:lnTo>
                <a:lnTo>
                  <a:pt x="0" y="801709"/>
                </a:lnTo>
                <a:lnTo>
                  <a:pt x="6429" y="849561"/>
                </a:lnTo>
                <a:lnTo>
                  <a:pt x="24573" y="892559"/>
                </a:lnTo>
                <a:lnTo>
                  <a:pt x="52717" y="928990"/>
                </a:lnTo>
                <a:lnTo>
                  <a:pt x="89146" y="957135"/>
                </a:lnTo>
                <a:lnTo>
                  <a:pt x="132144" y="975281"/>
                </a:lnTo>
                <a:lnTo>
                  <a:pt x="179997" y="981711"/>
                </a:lnTo>
                <a:lnTo>
                  <a:pt x="227850" y="975281"/>
                </a:lnTo>
                <a:lnTo>
                  <a:pt x="270851" y="957135"/>
                </a:lnTo>
                <a:lnTo>
                  <a:pt x="307282" y="928990"/>
                </a:lnTo>
                <a:lnTo>
                  <a:pt x="335430" y="892559"/>
                </a:lnTo>
                <a:lnTo>
                  <a:pt x="353576" y="849561"/>
                </a:lnTo>
                <a:lnTo>
                  <a:pt x="360006" y="801709"/>
                </a:lnTo>
                <a:close/>
              </a:path>
              <a:path w="864235" h="981710">
                <a:moveTo>
                  <a:pt x="342087" y="500700"/>
                </a:moveTo>
                <a:lnTo>
                  <a:pt x="269925" y="634711"/>
                </a:lnTo>
              </a:path>
              <a:path w="864235" h="981710">
                <a:moveTo>
                  <a:pt x="864006" y="801709"/>
                </a:moveTo>
                <a:lnTo>
                  <a:pt x="857577" y="753856"/>
                </a:lnTo>
                <a:lnTo>
                  <a:pt x="839432" y="710857"/>
                </a:lnTo>
                <a:lnTo>
                  <a:pt x="811288" y="674427"/>
                </a:lnTo>
                <a:lnTo>
                  <a:pt x="774859" y="646282"/>
                </a:lnTo>
                <a:lnTo>
                  <a:pt x="731861" y="628136"/>
                </a:lnTo>
                <a:lnTo>
                  <a:pt x="684009" y="621706"/>
                </a:lnTo>
                <a:lnTo>
                  <a:pt x="636155" y="628136"/>
                </a:lnTo>
                <a:lnTo>
                  <a:pt x="593155" y="646282"/>
                </a:lnTo>
                <a:lnTo>
                  <a:pt x="556723" y="674427"/>
                </a:lnTo>
                <a:lnTo>
                  <a:pt x="528576" y="710857"/>
                </a:lnTo>
                <a:lnTo>
                  <a:pt x="510429" y="753856"/>
                </a:lnTo>
                <a:lnTo>
                  <a:pt x="503999" y="801709"/>
                </a:lnTo>
                <a:lnTo>
                  <a:pt x="510429" y="849561"/>
                </a:lnTo>
                <a:lnTo>
                  <a:pt x="528576" y="892559"/>
                </a:lnTo>
                <a:lnTo>
                  <a:pt x="556723" y="928990"/>
                </a:lnTo>
                <a:lnTo>
                  <a:pt x="593155" y="957135"/>
                </a:lnTo>
                <a:lnTo>
                  <a:pt x="636155" y="975281"/>
                </a:lnTo>
                <a:lnTo>
                  <a:pt x="684009" y="981711"/>
                </a:lnTo>
                <a:lnTo>
                  <a:pt x="731861" y="975281"/>
                </a:lnTo>
                <a:lnTo>
                  <a:pt x="774859" y="957135"/>
                </a:lnTo>
                <a:lnTo>
                  <a:pt x="811288" y="928990"/>
                </a:lnTo>
                <a:lnTo>
                  <a:pt x="839432" y="892559"/>
                </a:lnTo>
                <a:lnTo>
                  <a:pt x="857577" y="849561"/>
                </a:lnTo>
                <a:lnTo>
                  <a:pt x="864006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0" name="object 10"/>
          <p:cNvSpPr txBox="1"/>
          <p:nvPr/>
        </p:nvSpPr>
        <p:spPr>
          <a:xfrm>
            <a:off x="2154745" y="1948502"/>
            <a:ext cx="2133885" cy="744451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228834">
              <a:spcBef>
                <a:spcPts val="120"/>
              </a:spcBef>
              <a:tabLst>
                <a:tab pos="784394" algn="l"/>
                <a:tab pos="1165784" algn="l"/>
                <a:tab pos="1669855" algn="l"/>
              </a:tabLst>
            </a:pPr>
            <a:r>
              <a:rPr sz="1702" spc="10" dirty="0">
                <a:latin typeface="LM Sans 17"/>
                <a:cs typeface="LM Sans 17"/>
              </a:rPr>
              <a:t>14	7	18	12</a:t>
            </a:r>
            <a:endParaRPr sz="1702">
              <a:latin typeface="LM Sans 17"/>
              <a:cs typeface="LM Sans 17"/>
            </a:endParaRPr>
          </a:p>
          <a:p>
            <a:pPr marL="12713">
              <a:spcBef>
                <a:spcPts val="1647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65842" y="1807470"/>
            <a:ext cx="72465" cy="134759"/>
          </a:xfrm>
          <a:custGeom>
            <a:avLst/>
            <a:gdLst/>
            <a:ahLst/>
            <a:cxnLst/>
            <a:rect l="l" t="t" r="r" b="b"/>
            <a:pathLst>
              <a:path w="72389" h="134619">
                <a:moveTo>
                  <a:pt x="0" y="0"/>
                </a:moveTo>
                <a:lnTo>
                  <a:pt x="72161" y="134011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7619" y="69532"/>
            <a:ext cx="3317489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165" dirty="0"/>
              <a:t>Keeping </a:t>
            </a:r>
            <a:r>
              <a:rPr spc="-221" dirty="0"/>
              <a:t>the </a:t>
            </a:r>
            <a:r>
              <a:rPr spc="-230" dirty="0"/>
              <a:t>Tree</a:t>
            </a:r>
            <a:r>
              <a:rPr spc="-150" dirty="0"/>
              <a:t> </a:t>
            </a:r>
            <a:r>
              <a:rPr spc="-204" dirty="0"/>
              <a:t>Complete</a:t>
            </a:r>
          </a:p>
        </p:txBody>
      </p:sp>
      <p:sp>
        <p:nvSpPr>
          <p:cNvPr id="3" name="object 3"/>
          <p:cNvSpPr/>
          <p:nvPr/>
        </p:nvSpPr>
        <p:spPr>
          <a:xfrm>
            <a:off x="3027160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359994" y="179997"/>
                </a:moveTo>
                <a:lnTo>
                  <a:pt x="353564" y="132144"/>
                </a:lnTo>
                <a:lnTo>
                  <a:pt x="335420" y="89146"/>
                </a:lnTo>
                <a:lnTo>
                  <a:pt x="307276" y="52717"/>
                </a:lnTo>
                <a:lnTo>
                  <a:pt x="270847" y="24573"/>
                </a:lnTo>
                <a:lnTo>
                  <a:pt x="227849" y="6429"/>
                </a:lnTo>
                <a:lnTo>
                  <a:pt x="179997" y="0"/>
                </a:lnTo>
                <a:lnTo>
                  <a:pt x="132144" y="6429"/>
                </a:lnTo>
                <a:lnTo>
                  <a:pt x="89146" y="24573"/>
                </a:lnTo>
                <a:lnTo>
                  <a:pt x="52717" y="52717"/>
                </a:lnTo>
                <a:lnTo>
                  <a:pt x="24573" y="89146"/>
                </a:lnTo>
                <a:lnTo>
                  <a:pt x="6429" y="132144"/>
                </a:lnTo>
                <a:lnTo>
                  <a:pt x="0" y="179997"/>
                </a:lnTo>
                <a:lnTo>
                  <a:pt x="6429" y="227849"/>
                </a:lnTo>
                <a:lnTo>
                  <a:pt x="24573" y="270847"/>
                </a:lnTo>
                <a:lnTo>
                  <a:pt x="52717" y="307276"/>
                </a:lnTo>
                <a:lnTo>
                  <a:pt x="89146" y="335420"/>
                </a:lnTo>
                <a:lnTo>
                  <a:pt x="132144" y="353564"/>
                </a:lnTo>
                <a:lnTo>
                  <a:pt x="179997" y="359994"/>
                </a:lnTo>
                <a:lnTo>
                  <a:pt x="227849" y="353564"/>
                </a:lnTo>
                <a:lnTo>
                  <a:pt x="270847" y="335420"/>
                </a:lnTo>
                <a:lnTo>
                  <a:pt x="307276" y="307276"/>
                </a:lnTo>
                <a:lnTo>
                  <a:pt x="335420" y="270847"/>
                </a:lnTo>
                <a:lnTo>
                  <a:pt x="353564" y="227849"/>
                </a:lnTo>
                <a:lnTo>
                  <a:pt x="359994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3091716" y="1011532"/>
            <a:ext cx="265208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58668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6" y="132156"/>
                </a:lnTo>
                <a:lnTo>
                  <a:pt x="335430" y="89155"/>
                </a:lnTo>
                <a:lnTo>
                  <a:pt x="307282" y="52724"/>
                </a:lnTo>
                <a:lnTo>
                  <a:pt x="270851" y="24576"/>
                </a:lnTo>
                <a:lnTo>
                  <a:pt x="227850" y="6430"/>
                </a:lnTo>
                <a:lnTo>
                  <a:pt x="179997" y="0"/>
                </a:lnTo>
                <a:lnTo>
                  <a:pt x="132144" y="6430"/>
                </a:lnTo>
                <a:lnTo>
                  <a:pt x="89146" y="24576"/>
                </a:lnTo>
                <a:lnTo>
                  <a:pt x="52717" y="52724"/>
                </a:lnTo>
                <a:lnTo>
                  <a:pt x="24573" y="89155"/>
                </a:lnTo>
                <a:lnTo>
                  <a:pt x="6429" y="132156"/>
                </a:lnTo>
                <a:lnTo>
                  <a:pt x="0" y="180009"/>
                </a:lnTo>
                <a:lnTo>
                  <a:pt x="6429" y="227861"/>
                </a:lnTo>
                <a:lnTo>
                  <a:pt x="24573" y="270859"/>
                </a:lnTo>
                <a:lnTo>
                  <a:pt x="52717" y="307289"/>
                </a:lnTo>
                <a:lnTo>
                  <a:pt x="89146" y="335434"/>
                </a:lnTo>
                <a:lnTo>
                  <a:pt x="132144" y="353579"/>
                </a:lnTo>
                <a:lnTo>
                  <a:pt x="179997" y="360009"/>
                </a:lnTo>
                <a:lnTo>
                  <a:pt x="227850" y="353579"/>
                </a:lnTo>
                <a:lnTo>
                  <a:pt x="270851" y="335434"/>
                </a:lnTo>
                <a:lnTo>
                  <a:pt x="307282" y="307289"/>
                </a:lnTo>
                <a:lnTo>
                  <a:pt x="335430" y="270859"/>
                </a:lnTo>
                <a:lnTo>
                  <a:pt x="353576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2623224" y="1480011"/>
            <a:ext cx="265208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90176" y="1306266"/>
            <a:ext cx="982724" cy="1451203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710" y="0"/>
                </a:moveTo>
                <a:lnTo>
                  <a:pt x="781659" y="200050"/>
                </a:lnTo>
              </a:path>
              <a:path w="981710" h="1449705">
                <a:moveTo>
                  <a:pt x="576008" y="801696"/>
                </a:moveTo>
                <a:lnTo>
                  <a:pt x="569578" y="753844"/>
                </a:lnTo>
                <a:lnTo>
                  <a:pt x="551431" y="710845"/>
                </a:lnTo>
                <a:lnTo>
                  <a:pt x="523284" y="674414"/>
                </a:lnTo>
                <a:lnTo>
                  <a:pt x="486852" y="646269"/>
                </a:lnTo>
                <a:lnTo>
                  <a:pt x="443852" y="628123"/>
                </a:lnTo>
                <a:lnTo>
                  <a:pt x="395998" y="621694"/>
                </a:lnTo>
                <a:lnTo>
                  <a:pt x="348150" y="628123"/>
                </a:lnTo>
                <a:lnTo>
                  <a:pt x="305153" y="646269"/>
                </a:lnTo>
                <a:lnTo>
                  <a:pt x="268724" y="674414"/>
                </a:lnTo>
                <a:lnTo>
                  <a:pt x="240577" y="710845"/>
                </a:lnTo>
                <a:lnTo>
                  <a:pt x="222431" y="753844"/>
                </a:lnTo>
                <a:lnTo>
                  <a:pt x="216001" y="801696"/>
                </a:lnTo>
                <a:lnTo>
                  <a:pt x="222431" y="849548"/>
                </a:lnTo>
                <a:lnTo>
                  <a:pt x="240577" y="892547"/>
                </a:lnTo>
                <a:lnTo>
                  <a:pt x="268724" y="928977"/>
                </a:lnTo>
                <a:lnTo>
                  <a:pt x="305153" y="957123"/>
                </a:lnTo>
                <a:lnTo>
                  <a:pt x="348150" y="975268"/>
                </a:lnTo>
                <a:lnTo>
                  <a:pt x="395998" y="981698"/>
                </a:lnTo>
                <a:lnTo>
                  <a:pt x="443852" y="975268"/>
                </a:lnTo>
                <a:lnTo>
                  <a:pt x="486852" y="957123"/>
                </a:lnTo>
                <a:lnTo>
                  <a:pt x="523284" y="928977"/>
                </a:lnTo>
                <a:lnTo>
                  <a:pt x="551431" y="892547"/>
                </a:lnTo>
                <a:lnTo>
                  <a:pt x="569578" y="849548"/>
                </a:lnTo>
                <a:lnTo>
                  <a:pt x="576008" y="801696"/>
                </a:lnTo>
                <a:close/>
              </a:path>
              <a:path w="981710" h="1449705">
                <a:moveTo>
                  <a:pt x="558088" y="500687"/>
                </a:moveTo>
                <a:lnTo>
                  <a:pt x="485927" y="634699"/>
                </a:lnTo>
              </a:path>
              <a:path w="981710" h="1449705">
                <a:moveTo>
                  <a:pt x="360006" y="1269701"/>
                </a:moveTo>
                <a:lnTo>
                  <a:pt x="353576" y="1221849"/>
                </a:lnTo>
                <a:lnTo>
                  <a:pt x="335430" y="1178850"/>
                </a:lnTo>
                <a:lnTo>
                  <a:pt x="307282" y="1142420"/>
                </a:lnTo>
                <a:lnTo>
                  <a:pt x="270851" y="1114274"/>
                </a:lnTo>
                <a:lnTo>
                  <a:pt x="227850" y="1096129"/>
                </a:lnTo>
                <a:lnTo>
                  <a:pt x="179997" y="1089699"/>
                </a:lnTo>
                <a:lnTo>
                  <a:pt x="132149" y="1096129"/>
                </a:lnTo>
                <a:lnTo>
                  <a:pt x="89152" y="1114274"/>
                </a:lnTo>
                <a:lnTo>
                  <a:pt x="52722" y="1142420"/>
                </a:lnTo>
                <a:lnTo>
                  <a:pt x="24576" y="1178850"/>
                </a:lnTo>
                <a:lnTo>
                  <a:pt x="6430" y="1221849"/>
                </a:lnTo>
                <a:lnTo>
                  <a:pt x="0" y="1269701"/>
                </a:lnTo>
                <a:lnTo>
                  <a:pt x="6430" y="1317553"/>
                </a:lnTo>
                <a:lnTo>
                  <a:pt x="24576" y="1360552"/>
                </a:lnTo>
                <a:lnTo>
                  <a:pt x="52722" y="1396983"/>
                </a:lnTo>
                <a:lnTo>
                  <a:pt x="89152" y="1425128"/>
                </a:lnTo>
                <a:lnTo>
                  <a:pt x="132149" y="1443274"/>
                </a:lnTo>
                <a:lnTo>
                  <a:pt x="179997" y="1449703"/>
                </a:lnTo>
                <a:lnTo>
                  <a:pt x="227850" y="1443274"/>
                </a:lnTo>
                <a:lnTo>
                  <a:pt x="270851" y="1425128"/>
                </a:lnTo>
                <a:lnTo>
                  <a:pt x="307282" y="1396983"/>
                </a:lnTo>
                <a:lnTo>
                  <a:pt x="335430" y="1360552"/>
                </a:lnTo>
                <a:lnTo>
                  <a:pt x="353576" y="1317553"/>
                </a:lnTo>
                <a:lnTo>
                  <a:pt x="360006" y="1269701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8" name="object 8"/>
          <p:cNvSpPr txBox="1"/>
          <p:nvPr/>
        </p:nvSpPr>
        <p:spPr>
          <a:xfrm>
            <a:off x="2154747" y="2416980"/>
            <a:ext cx="403921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49702" y="1460107"/>
            <a:ext cx="1506505" cy="945856"/>
          </a:xfrm>
          <a:custGeom>
            <a:avLst/>
            <a:gdLst/>
            <a:ahLst/>
            <a:cxnLst/>
            <a:rect l="l" t="t" r="r" b="b"/>
            <a:pathLst>
              <a:path w="1504950" h="944880">
                <a:moveTo>
                  <a:pt x="57492" y="819720"/>
                </a:moveTo>
                <a:lnTo>
                  <a:pt x="0" y="944312"/>
                </a:lnTo>
              </a:path>
              <a:path w="1504950" h="944880">
                <a:moveTo>
                  <a:pt x="820750" y="648013"/>
                </a:moveTo>
                <a:lnTo>
                  <a:pt x="814320" y="600161"/>
                </a:lnTo>
                <a:lnTo>
                  <a:pt x="796176" y="557162"/>
                </a:lnTo>
                <a:lnTo>
                  <a:pt x="768032" y="520732"/>
                </a:lnTo>
                <a:lnTo>
                  <a:pt x="731603" y="492586"/>
                </a:lnTo>
                <a:lnTo>
                  <a:pt x="688605" y="474441"/>
                </a:lnTo>
                <a:lnTo>
                  <a:pt x="640753" y="468011"/>
                </a:lnTo>
                <a:lnTo>
                  <a:pt x="592900" y="474441"/>
                </a:lnTo>
                <a:lnTo>
                  <a:pt x="549902" y="492586"/>
                </a:lnTo>
                <a:lnTo>
                  <a:pt x="513473" y="520732"/>
                </a:lnTo>
                <a:lnTo>
                  <a:pt x="485329" y="557162"/>
                </a:lnTo>
                <a:lnTo>
                  <a:pt x="467185" y="600161"/>
                </a:lnTo>
                <a:lnTo>
                  <a:pt x="460756" y="648013"/>
                </a:lnTo>
                <a:lnTo>
                  <a:pt x="467185" y="695865"/>
                </a:lnTo>
                <a:lnTo>
                  <a:pt x="485329" y="738864"/>
                </a:lnTo>
                <a:lnTo>
                  <a:pt x="513473" y="775294"/>
                </a:lnTo>
                <a:lnTo>
                  <a:pt x="549902" y="803440"/>
                </a:lnTo>
                <a:lnTo>
                  <a:pt x="592900" y="821586"/>
                </a:lnTo>
                <a:lnTo>
                  <a:pt x="640753" y="828015"/>
                </a:lnTo>
                <a:lnTo>
                  <a:pt x="688605" y="821586"/>
                </a:lnTo>
                <a:lnTo>
                  <a:pt x="731603" y="803440"/>
                </a:lnTo>
                <a:lnTo>
                  <a:pt x="768032" y="775294"/>
                </a:lnTo>
                <a:lnTo>
                  <a:pt x="796176" y="738864"/>
                </a:lnTo>
                <a:lnTo>
                  <a:pt x="814320" y="695865"/>
                </a:lnTo>
                <a:lnTo>
                  <a:pt x="820750" y="648013"/>
                </a:lnTo>
                <a:close/>
              </a:path>
              <a:path w="1504950" h="944880">
                <a:moveTo>
                  <a:pt x="478663" y="347004"/>
                </a:moveTo>
                <a:lnTo>
                  <a:pt x="550824" y="481016"/>
                </a:lnTo>
              </a:path>
              <a:path w="1504950" h="944880">
                <a:moveTo>
                  <a:pt x="1504759" y="180009"/>
                </a:moveTo>
                <a:lnTo>
                  <a:pt x="1498330" y="132156"/>
                </a:lnTo>
                <a:lnTo>
                  <a:pt x="1480185" y="89155"/>
                </a:lnTo>
                <a:lnTo>
                  <a:pt x="1452041" y="52724"/>
                </a:lnTo>
                <a:lnTo>
                  <a:pt x="1415613" y="24576"/>
                </a:lnTo>
                <a:lnTo>
                  <a:pt x="1372614" y="6430"/>
                </a:lnTo>
                <a:lnTo>
                  <a:pt x="1324762" y="0"/>
                </a:lnTo>
                <a:lnTo>
                  <a:pt x="1276909" y="6430"/>
                </a:lnTo>
                <a:lnTo>
                  <a:pt x="1233911" y="24576"/>
                </a:lnTo>
                <a:lnTo>
                  <a:pt x="1197483" y="52724"/>
                </a:lnTo>
                <a:lnTo>
                  <a:pt x="1169338" y="89155"/>
                </a:lnTo>
                <a:lnTo>
                  <a:pt x="1151194" y="132156"/>
                </a:lnTo>
                <a:lnTo>
                  <a:pt x="1144765" y="180009"/>
                </a:lnTo>
                <a:lnTo>
                  <a:pt x="1151194" y="227861"/>
                </a:lnTo>
                <a:lnTo>
                  <a:pt x="1169338" y="270859"/>
                </a:lnTo>
                <a:lnTo>
                  <a:pt x="1197483" y="307289"/>
                </a:lnTo>
                <a:lnTo>
                  <a:pt x="1233911" y="335434"/>
                </a:lnTo>
                <a:lnTo>
                  <a:pt x="1276909" y="353579"/>
                </a:lnTo>
                <a:lnTo>
                  <a:pt x="1324762" y="360009"/>
                </a:lnTo>
                <a:lnTo>
                  <a:pt x="1372614" y="353579"/>
                </a:lnTo>
                <a:lnTo>
                  <a:pt x="1415613" y="335434"/>
                </a:lnTo>
                <a:lnTo>
                  <a:pt x="1452041" y="307289"/>
                </a:lnTo>
                <a:lnTo>
                  <a:pt x="1480185" y="270859"/>
                </a:lnTo>
                <a:lnTo>
                  <a:pt x="1498330" y="227861"/>
                </a:lnTo>
                <a:lnTo>
                  <a:pt x="1504759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0" name="object 10"/>
          <p:cNvSpPr txBox="1"/>
          <p:nvPr/>
        </p:nvSpPr>
        <p:spPr>
          <a:xfrm>
            <a:off x="3560194" y="1480011"/>
            <a:ext cx="265208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43383" y="1306253"/>
            <a:ext cx="865128" cy="982724"/>
          </a:xfrm>
          <a:custGeom>
            <a:avLst/>
            <a:gdLst/>
            <a:ahLst/>
            <a:cxnLst/>
            <a:rect l="l" t="t" r="r" b="b"/>
            <a:pathLst>
              <a:path w="864235" h="981710">
                <a:moveTo>
                  <a:pt x="98310" y="0"/>
                </a:moveTo>
                <a:lnTo>
                  <a:pt x="298361" y="200050"/>
                </a:lnTo>
              </a:path>
              <a:path w="864235" h="981710">
                <a:moveTo>
                  <a:pt x="360006" y="801709"/>
                </a:moveTo>
                <a:lnTo>
                  <a:pt x="353576" y="753856"/>
                </a:lnTo>
                <a:lnTo>
                  <a:pt x="335430" y="710857"/>
                </a:lnTo>
                <a:lnTo>
                  <a:pt x="307282" y="674427"/>
                </a:lnTo>
                <a:lnTo>
                  <a:pt x="270851" y="646282"/>
                </a:lnTo>
                <a:lnTo>
                  <a:pt x="227850" y="628136"/>
                </a:lnTo>
                <a:lnTo>
                  <a:pt x="179997" y="621706"/>
                </a:lnTo>
                <a:lnTo>
                  <a:pt x="132144" y="628136"/>
                </a:lnTo>
                <a:lnTo>
                  <a:pt x="89146" y="646282"/>
                </a:lnTo>
                <a:lnTo>
                  <a:pt x="52717" y="674427"/>
                </a:lnTo>
                <a:lnTo>
                  <a:pt x="24573" y="710857"/>
                </a:lnTo>
                <a:lnTo>
                  <a:pt x="6429" y="753856"/>
                </a:lnTo>
                <a:lnTo>
                  <a:pt x="0" y="801709"/>
                </a:lnTo>
                <a:lnTo>
                  <a:pt x="6429" y="849561"/>
                </a:lnTo>
                <a:lnTo>
                  <a:pt x="24573" y="892559"/>
                </a:lnTo>
                <a:lnTo>
                  <a:pt x="52717" y="928990"/>
                </a:lnTo>
                <a:lnTo>
                  <a:pt x="89146" y="957135"/>
                </a:lnTo>
                <a:lnTo>
                  <a:pt x="132144" y="975281"/>
                </a:lnTo>
                <a:lnTo>
                  <a:pt x="179997" y="981711"/>
                </a:lnTo>
                <a:lnTo>
                  <a:pt x="227850" y="975281"/>
                </a:lnTo>
                <a:lnTo>
                  <a:pt x="270851" y="957135"/>
                </a:lnTo>
                <a:lnTo>
                  <a:pt x="307282" y="928990"/>
                </a:lnTo>
                <a:lnTo>
                  <a:pt x="335430" y="892559"/>
                </a:lnTo>
                <a:lnTo>
                  <a:pt x="353576" y="849561"/>
                </a:lnTo>
                <a:lnTo>
                  <a:pt x="360006" y="801709"/>
                </a:lnTo>
                <a:close/>
              </a:path>
              <a:path w="864235" h="981710">
                <a:moveTo>
                  <a:pt x="342087" y="500700"/>
                </a:moveTo>
                <a:lnTo>
                  <a:pt x="269925" y="634711"/>
                </a:lnTo>
              </a:path>
              <a:path w="864235" h="981710">
                <a:moveTo>
                  <a:pt x="864006" y="801709"/>
                </a:moveTo>
                <a:lnTo>
                  <a:pt x="857577" y="753856"/>
                </a:lnTo>
                <a:lnTo>
                  <a:pt x="839432" y="710857"/>
                </a:lnTo>
                <a:lnTo>
                  <a:pt x="811288" y="674427"/>
                </a:lnTo>
                <a:lnTo>
                  <a:pt x="774859" y="646282"/>
                </a:lnTo>
                <a:lnTo>
                  <a:pt x="731861" y="628136"/>
                </a:lnTo>
                <a:lnTo>
                  <a:pt x="684009" y="621706"/>
                </a:lnTo>
                <a:lnTo>
                  <a:pt x="636155" y="628136"/>
                </a:lnTo>
                <a:lnTo>
                  <a:pt x="593155" y="646282"/>
                </a:lnTo>
                <a:lnTo>
                  <a:pt x="556723" y="674427"/>
                </a:lnTo>
                <a:lnTo>
                  <a:pt x="528576" y="710857"/>
                </a:lnTo>
                <a:lnTo>
                  <a:pt x="510429" y="753856"/>
                </a:lnTo>
                <a:lnTo>
                  <a:pt x="503999" y="801709"/>
                </a:lnTo>
                <a:lnTo>
                  <a:pt x="510429" y="849561"/>
                </a:lnTo>
                <a:lnTo>
                  <a:pt x="528576" y="892559"/>
                </a:lnTo>
                <a:lnTo>
                  <a:pt x="556723" y="928990"/>
                </a:lnTo>
                <a:lnTo>
                  <a:pt x="593155" y="957135"/>
                </a:lnTo>
                <a:lnTo>
                  <a:pt x="636155" y="975281"/>
                </a:lnTo>
                <a:lnTo>
                  <a:pt x="684009" y="981711"/>
                </a:lnTo>
                <a:lnTo>
                  <a:pt x="731861" y="975281"/>
                </a:lnTo>
                <a:lnTo>
                  <a:pt x="774859" y="957135"/>
                </a:lnTo>
                <a:lnTo>
                  <a:pt x="811288" y="928990"/>
                </a:lnTo>
                <a:lnTo>
                  <a:pt x="839432" y="892559"/>
                </a:lnTo>
                <a:lnTo>
                  <a:pt x="857577" y="849561"/>
                </a:lnTo>
                <a:lnTo>
                  <a:pt x="864006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2" name="object 12"/>
          <p:cNvSpPr txBox="1"/>
          <p:nvPr/>
        </p:nvSpPr>
        <p:spPr>
          <a:xfrm>
            <a:off x="2370971" y="1948502"/>
            <a:ext cx="191766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  <a:tab pos="949027" algn="l"/>
                <a:tab pos="1453733" algn="l"/>
              </a:tabLst>
            </a:pPr>
            <a:r>
              <a:rPr sz="1702" spc="10" dirty="0">
                <a:latin typeface="LM Sans 17"/>
                <a:cs typeface="LM Sans 17"/>
              </a:rPr>
              <a:t>14	7	18	12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65842" y="1807470"/>
            <a:ext cx="72465" cy="134759"/>
          </a:xfrm>
          <a:custGeom>
            <a:avLst/>
            <a:gdLst/>
            <a:ahLst/>
            <a:cxnLst/>
            <a:rect l="l" t="t" r="r" b="b"/>
            <a:pathLst>
              <a:path w="72389" h="134619">
                <a:moveTo>
                  <a:pt x="0" y="0"/>
                </a:moveTo>
                <a:lnTo>
                  <a:pt x="72161" y="134011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4" name="object 14"/>
          <p:cNvSpPr txBox="1">
            <a:spLocks noGrp="1"/>
          </p:cNvSpPr>
          <p:nvPr>
            <p:ph sz="half" idx="2"/>
          </p:nvPr>
        </p:nvSpPr>
        <p:spPr>
          <a:xfrm>
            <a:off x="668450" y="866036"/>
            <a:ext cx="1510769" cy="1974079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 marL="12713" marR="5085">
              <a:lnSpc>
                <a:spcPct val="107400"/>
              </a:lnSpc>
              <a:spcBef>
                <a:spcPts val="95"/>
              </a:spcBef>
            </a:pPr>
            <a:r>
              <a:rPr spc="5" dirty="0"/>
              <a:t>to </a:t>
            </a:r>
            <a:r>
              <a:rPr dirty="0"/>
              <a:t>insert </a:t>
            </a:r>
            <a:r>
              <a:rPr spc="5" dirty="0"/>
              <a:t>an </a:t>
            </a:r>
            <a:r>
              <a:rPr dirty="0"/>
              <a:t>el-  </a:t>
            </a:r>
            <a:r>
              <a:rPr spc="5" dirty="0"/>
              <a:t>ement, </a:t>
            </a:r>
            <a:r>
              <a:rPr dirty="0"/>
              <a:t>insert it  </a:t>
            </a:r>
            <a:r>
              <a:rPr spc="5" dirty="0"/>
              <a:t>as a </a:t>
            </a:r>
            <a:r>
              <a:rPr dirty="0"/>
              <a:t>leaf </a:t>
            </a:r>
            <a:r>
              <a:rPr spc="5" dirty="0"/>
              <a:t>in </a:t>
            </a:r>
            <a:r>
              <a:rPr dirty="0"/>
              <a:t>the  </a:t>
            </a:r>
            <a:r>
              <a:rPr dirty="0">
                <a:solidFill>
                  <a:srgbClr val="006EB8"/>
                </a:solidFill>
              </a:rPr>
              <a:t>leftmost vacant  </a:t>
            </a:r>
            <a:r>
              <a:rPr spc="10" dirty="0">
                <a:solidFill>
                  <a:srgbClr val="006EB8"/>
                </a:solidFill>
              </a:rPr>
              <a:t>position </a:t>
            </a:r>
            <a:r>
              <a:rPr spc="5" dirty="0">
                <a:solidFill>
                  <a:srgbClr val="006EB8"/>
                </a:solidFill>
              </a:rPr>
              <a:t>in </a:t>
            </a:r>
            <a:r>
              <a:rPr dirty="0">
                <a:solidFill>
                  <a:srgbClr val="006EB8"/>
                </a:solidFill>
              </a:rPr>
              <a:t>the  last level</a:t>
            </a:r>
            <a:r>
              <a:rPr lang="en-US" dirty="0">
                <a:solidFill>
                  <a:srgbClr val="006EB8"/>
                </a:solidFill>
              </a:rPr>
              <a:t> </a:t>
            </a:r>
            <a:r>
              <a:rPr dirty="0"/>
              <a:t>and let  it </a:t>
            </a:r>
            <a:r>
              <a:rPr spc="5" dirty="0"/>
              <a:t>sift</a:t>
            </a:r>
            <a:r>
              <a:rPr spc="-10" dirty="0"/>
              <a:t> </a:t>
            </a:r>
            <a:r>
              <a:rPr spc="5" dirty="0"/>
              <a:t>up</a:t>
            </a: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7619" y="69532"/>
            <a:ext cx="3317489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165" dirty="0"/>
              <a:t>Keeping </a:t>
            </a:r>
            <a:r>
              <a:rPr spc="-221" dirty="0"/>
              <a:t>the </a:t>
            </a:r>
            <a:r>
              <a:rPr spc="-230" dirty="0"/>
              <a:t>Tree</a:t>
            </a:r>
            <a:r>
              <a:rPr spc="-150" dirty="0"/>
              <a:t> </a:t>
            </a:r>
            <a:r>
              <a:rPr spc="-204" dirty="0"/>
              <a:t>Complete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668451" y="866036"/>
            <a:ext cx="1486296" cy="1973859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 marL="12713" marR="5085">
              <a:lnSpc>
                <a:spcPct val="107400"/>
              </a:lnSpc>
              <a:spcBef>
                <a:spcPts val="95"/>
              </a:spcBef>
            </a:pPr>
            <a:r>
              <a:rPr spc="5" dirty="0"/>
              <a:t>to </a:t>
            </a:r>
            <a:r>
              <a:rPr dirty="0"/>
              <a:t>insert </a:t>
            </a:r>
            <a:r>
              <a:rPr spc="5" dirty="0"/>
              <a:t>an </a:t>
            </a:r>
            <a:r>
              <a:rPr dirty="0"/>
              <a:t>el-  </a:t>
            </a:r>
            <a:r>
              <a:rPr spc="5" dirty="0"/>
              <a:t>ement, </a:t>
            </a:r>
            <a:r>
              <a:rPr dirty="0"/>
              <a:t>insert it  </a:t>
            </a:r>
            <a:r>
              <a:rPr spc="5" dirty="0"/>
              <a:t>as a </a:t>
            </a:r>
            <a:r>
              <a:rPr dirty="0"/>
              <a:t>leaf </a:t>
            </a:r>
            <a:r>
              <a:rPr spc="5" dirty="0"/>
              <a:t>in </a:t>
            </a:r>
            <a:r>
              <a:rPr dirty="0"/>
              <a:t>the  </a:t>
            </a:r>
            <a:r>
              <a:rPr dirty="0">
                <a:solidFill>
                  <a:srgbClr val="006EB8"/>
                </a:solidFill>
              </a:rPr>
              <a:t>leftmost vacant  </a:t>
            </a:r>
            <a:r>
              <a:rPr spc="10" dirty="0">
                <a:solidFill>
                  <a:srgbClr val="006EB8"/>
                </a:solidFill>
              </a:rPr>
              <a:t>position </a:t>
            </a:r>
            <a:r>
              <a:rPr spc="5" dirty="0">
                <a:solidFill>
                  <a:srgbClr val="006EB8"/>
                </a:solidFill>
              </a:rPr>
              <a:t>in </a:t>
            </a:r>
            <a:r>
              <a:rPr dirty="0">
                <a:solidFill>
                  <a:srgbClr val="006EB8"/>
                </a:solidFill>
              </a:rPr>
              <a:t>the  last level</a:t>
            </a:r>
            <a:r>
              <a:rPr lang="en-US" dirty="0">
                <a:solidFill>
                  <a:srgbClr val="006EB8"/>
                </a:solidFill>
              </a:rPr>
              <a:t> </a:t>
            </a:r>
            <a:r>
              <a:rPr dirty="0"/>
              <a:t>and let  it </a:t>
            </a:r>
            <a:r>
              <a:rPr spc="5" dirty="0"/>
              <a:t>sift</a:t>
            </a:r>
            <a:r>
              <a:rPr spc="-10" dirty="0"/>
              <a:t> </a:t>
            </a:r>
            <a:r>
              <a:rPr spc="5" dirty="0"/>
              <a:t>up</a:t>
            </a:r>
          </a:p>
        </p:txBody>
      </p:sp>
      <p:sp>
        <p:nvSpPr>
          <p:cNvPr id="4" name="object 4"/>
          <p:cNvSpPr/>
          <p:nvPr/>
        </p:nvSpPr>
        <p:spPr>
          <a:xfrm>
            <a:off x="3027160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359994" y="179997"/>
                </a:moveTo>
                <a:lnTo>
                  <a:pt x="353564" y="132144"/>
                </a:lnTo>
                <a:lnTo>
                  <a:pt x="335420" y="89146"/>
                </a:lnTo>
                <a:lnTo>
                  <a:pt x="307276" y="52717"/>
                </a:lnTo>
                <a:lnTo>
                  <a:pt x="270847" y="24573"/>
                </a:lnTo>
                <a:lnTo>
                  <a:pt x="227849" y="6429"/>
                </a:lnTo>
                <a:lnTo>
                  <a:pt x="179997" y="0"/>
                </a:lnTo>
                <a:lnTo>
                  <a:pt x="132144" y="6429"/>
                </a:lnTo>
                <a:lnTo>
                  <a:pt x="89146" y="24573"/>
                </a:lnTo>
                <a:lnTo>
                  <a:pt x="52717" y="52717"/>
                </a:lnTo>
                <a:lnTo>
                  <a:pt x="24573" y="89146"/>
                </a:lnTo>
                <a:lnTo>
                  <a:pt x="6429" y="132144"/>
                </a:lnTo>
                <a:lnTo>
                  <a:pt x="0" y="179997"/>
                </a:lnTo>
                <a:lnTo>
                  <a:pt x="6429" y="227849"/>
                </a:lnTo>
                <a:lnTo>
                  <a:pt x="24573" y="270847"/>
                </a:lnTo>
                <a:lnTo>
                  <a:pt x="52717" y="307276"/>
                </a:lnTo>
                <a:lnTo>
                  <a:pt x="89146" y="335420"/>
                </a:lnTo>
                <a:lnTo>
                  <a:pt x="132144" y="353564"/>
                </a:lnTo>
                <a:lnTo>
                  <a:pt x="179997" y="359994"/>
                </a:lnTo>
                <a:lnTo>
                  <a:pt x="227849" y="353564"/>
                </a:lnTo>
                <a:lnTo>
                  <a:pt x="270847" y="335420"/>
                </a:lnTo>
                <a:lnTo>
                  <a:pt x="307276" y="307276"/>
                </a:lnTo>
                <a:lnTo>
                  <a:pt x="335420" y="270847"/>
                </a:lnTo>
                <a:lnTo>
                  <a:pt x="353564" y="227849"/>
                </a:lnTo>
                <a:lnTo>
                  <a:pt x="359994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5" name="object 5"/>
          <p:cNvSpPr txBox="1"/>
          <p:nvPr/>
        </p:nvSpPr>
        <p:spPr>
          <a:xfrm>
            <a:off x="3091716" y="1011532"/>
            <a:ext cx="265208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58668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6" y="132156"/>
                </a:lnTo>
                <a:lnTo>
                  <a:pt x="335430" y="89155"/>
                </a:lnTo>
                <a:lnTo>
                  <a:pt x="307282" y="52724"/>
                </a:lnTo>
                <a:lnTo>
                  <a:pt x="270851" y="24576"/>
                </a:lnTo>
                <a:lnTo>
                  <a:pt x="227850" y="6430"/>
                </a:lnTo>
                <a:lnTo>
                  <a:pt x="179997" y="0"/>
                </a:lnTo>
                <a:lnTo>
                  <a:pt x="132144" y="6430"/>
                </a:lnTo>
                <a:lnTo>
                  <a:pt x="89146" y="24576"/>
                </a:lnTo>
                <a:lnTo>
                  <a:pt x="52717" y="52724"/>
                </a:lnTo>
                <a:lnTo>
                  <a:pt x="24573" y="89155"/>
                </a:lnTo>
                <a:lnTo>
                  <a:pt x="6429" y="132156"/>
                </a:lnTo>
                <a:lnTo>
                  <a:pt x="0" y="180009"/>
                </a:lnTo>
                <a:lnTo>
                  <a:pt x="6429" y="227861"/>
                </a:lnTo>
                <a:lnTo>
                  <a:pt x="24573" y="270859"/>
                </a:lnTo>
                <a:lnTo>
                  <a:pt x="52717" y="307289"/>
                </a:lnTo>
                <a:lnTo>
                  <a:pt x="89146" y="335434"/>
                </a:lnTo>
                <a:lnTo>
                  <a:pt x="132144" y="353579"/>
                </a:lnTo>
                <a:lnTo>
                  <a:pt x="179997" y="360009"/>
                </a:lnTo>
                <a:lnTo>
                  <a:pt x="227850" y="353579"/>
                </a:lnTo>
                <a:lnTo>
                  <a:pt x="270851" y="335434"/>
                </a:lnTo>
                <a:lnTo>
                  <a:pt x="307282" y="307289"/>
                </a:lnTo>
                <a:lnTo>
                  <a:pt x="335430" y="270859"/>
                </a:lnTo>
                <a:lnTo>
                  <a:pt x="353576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7" name="object 7"/>
          <p:cNvSpPr txBox="1"/>
          <p:nvPr/>
        </p:nvSpPr>
        <p:spPr>
          <a:xfrm>
            <a:off x="2623224" y="1480011"/>
            <a:ext cx="265208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>
              <a:latin typeface="LM Sans 17"/>
              <a:cs typeface="LM Sans 17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080959" y="1297048"/>
            <a:ext cx="1001159" cy="1469637"/>
            <a:chOff x="2078812" y="1297495"/>
            <a:chExt cx="1000125" cy="1468120"/>
          </a:xfrm>
        </p:grpSpPr>
        <p:sp>
          <p:nvSpPr>
            <p:cNvPr id="9" name="object 9"/>
            <p:cNvSpPr/>
            <p:nvPr/>
          </p:nvSpPr>
          <p:spPr>
            <a:xfrm>
              <a:off x="2088019" y="1306703"/>
              <a:ext cx="981710" cy="1449705"/>
            </a:xfrm>
            <a:custGeom>
              <a:avLst/>
              <a:gdLst/>
              <a:ahLst/>
              <a:cxnLst/>
              <a:rect l="l" t="t" r="r" b="b"/>
              <a:pathLst>
                <a:path w="981710" h="1449705">
                  <a:moveTo>
                    <a:pt x="981710" y="0"/>
                  </a:moveTo>
                  <a:lnTo>
                    <a:pt x="781659" y="200050"/>
                  </a:lnTo>
                </a:path>
                <a:path w="981710" h="1449705">
                  <a:moveTo>
                    <a:pt x="576008" y="801696"/>
                  </a:moveTo>
                  <a:lnTo>
                    <a:pt x="569578" y="753844"/>
                  </a:lnTo>
                  <a:lnTo>
                    <a:pt x="551431" y="710845"/>
                  </a:lnTo>
                  <a:lnTo>
                    <a:pt x="523284" y="674414"/>
                  </a:lnTo>
                  <a:lnTo>
                    <a:pt x="486852" y="646269"/>
                  </a:lnTo>
                  <a:lnTo>
                    <a:pt x="443852" y="628123"/>
                  </a:lnTo>
                  <a:lnTo>
                    <a:pt x="395998" y="621694"/>
                  </a:lnTo>
                  <a:lnTo>
                    <a:pt x="348150" y="628123"/>
                  </a:lnTo>
                  <a:lnTo>
                    <a:pt x="305153" y="646269"/>
                  </a:lnTo>
                  <a:lnTo>
                    <a:pt x="268724" y="674414"/>
                  </a:lnTo>
                  <a:lnTo>
                    <a:pt x="240577" y="710845"/>
                  </a:lnTo>
                  <a:lnTo>
                    <a:pt x="222431" y="753844"/>
                  </a:lnTo>
                  <a:lnTo>
                    <a:pt x="216001" y="801696"/>
                  </a:lnTo>
                  <a:lnTo>
                    <a:pt x="222431" y="849548"/>
                  </a:lnTo>
                  <a:lnTo>
                    <a:pt x="240577" y="892547"/>
                  </a:lnTo>
                  <a:lnTo>
                    <a:pt x="268724" y="928977"/>
                  </a:lnTo>
                  <a:lnTo>
                    <a:pt x="305153" y="957123"/>
                  </a:lnTo>
                  <a:lnTo>
                    <a:pt x="348150" y="975268"/>
                  </a:lnTo>
                  <a:lnTo>
                    <a:pt x="395998" y="981698"/>
                  </a:lnTo>
                  <a:lnTo>
                    <a:pt x="443852" y="975268"/>
                  </a:lnTo>
                  <a:lnTo>
                    <a:pt x="486852" y="957123"/>
                  </a:lnTo>
                  <a:lnTo>
                    <a:pt x="523284" y="928977"/>
                  </a:lnTo>
                  <a:lnTo>
                    <a:pt x="551431" y="892547"/>
                  </a:lnTo>
                  <a:lnTo>
                    <a:pt x="569578" y="849548"/>
                  </a:lnTo>
                  <a:lnTo>
                    <a:pt x="576008" y="801696"/>
                  </a:lnTo>
                  <a:close/>
                </a:path>
                <a:path w="981710" h="1449705">
                  <a:moveTo>
                    <a:pt x="558088" y="500687"/>
                  </a:moveTo>
                  <a:lnTo>
                    <a:pt x="485927" y="634699"/>
                  </a:lnTo>
                </a:path>
                <a:path w="981710" h="1449705">
                  <a:moveTo>
                    <a:pt x="360006" y="1269701"/>
                  </a:moveTo>
                  <a:lnTo>
                    <a:pt x="353576" y="1221849"/>
                  </a:lnTo>
                  <a:lnTo>
                    <a:pt x="335430" y="1178850"/>
                  </a:lnTo>
                  <a:lnTo>
                    <a:pt x="307282" y="1142420"/>
                  </a:lnTo>
                  <a:lnTo>
                    <a:pt x="270851" y="1114274"/>
                  </a:lnTo>
                  <a:lnTo>
                    <a:pt x="227850" y="1096129"/>
                  </a:lnTo>
                  <a:lnTo>
                    <a:pt x="179997" y="1089699"/>
                  </a:lnTo>
                  <a:lnTo>
                    <a:pt x="132149" y="1096129"/>
                  </a:lnTo>
                  <a:lnTo>
                    <a:pt x="89152" y="1114274"/>
                  </a:lnTo>
                  <a:lnTo>
                    <a:pt x="52722" y="1142420"/>
                  </a:lnTo>
                  <a:lnTo>
                    <a:pt x="24576" y="1178850"/>
                  </a:lnTo>
                  <a:lnTo>
                    <a:pt x="6430" y="1221849"/>
                  </a:lnTo>
                  <a:lnTo>
                    <a:pt x="0" y="1269701"/>
                  </a:lnTo>
                  <a:lnTo>
                    <a:pt x="6430" y="1317553"/>
                  </a:lnTo>
                  <a:lnTo>
                    <a:pt x="24576" y="1360552"/>
                  </a:lnTo>
                  <a:lnTo>
                    <a:pt x="52722" y="1396983"/>
                  </a:lnTo>
                  <a:lnTo>
                    <a:pt x="89152" y="1425128"/>
                  </a:lnTo>
                  <a:lnTo>
                    <a:pt x="132149" y="1443274"/>
                  </a:lnTo>
                  <a:lnTo>
                    <a:pt x="179997" y="1449703"/>
                  </a:lnTo>
                  <a:lnTo>
                    <a:pt x="227850" y="1443274"/>
                  </a:lnTo>
                  <a:lnTo>
                    <a:pt x="270851" y="1425128"/>
                  </a:lnTo>
                  <a:lnTo>
                    <a:pt x="307282" y="1396983"/>
                  </a:lnTo>
                  <a:lnTo>
                    <a:pt x="335430" y="1360552"/>
                  </a:lnTo>
                  <a:lnTo>
                    <a:pt x="353576" y="1317553"/>
                  </a:lnTo>
                  <a:lnTo>
                    <a:pt x="360006" y="1269701"/>
                  </a:lnTo>
                  <a:close/>
                </a:path>
                <a:path w="981710" h="1449705">
                  <a:moveTo>
                    <a:pt x="316750" y="973402"/>
                  </a:moveTo>
                  <a:lnTo>
                    <a:pt x="259257" y="1097995"/>
                  </a:lnTo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10" name="object 10"/>
            <p:cNvSpPr/>
            <p:nvPr/>
          </p:nvSpPr>
          <p:spPr>
            <a:xfrm>
              <a:off x="2520022" y="2396402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4">
                  <a:moveTo>
                    <a:pt x="180009" y="0"/>
                  </a:moveTo>
                  <a:lnTo>
                    <a:pt x="132156" y="6429"/>
                  </a:lnTo>
                  <a:lnTo>
                    <a:pt x="89155" y="24575"/>
                  </a:lnTo>
                  <a:lnTo>
                    <a:pt x="52724" y="52721"/>
                  </a:lnTo>
                  <a:lnTo>
                    <a:pt x="24576" y="89151"/>
                  </a:lnTo>
                  <a:lnTo>
                    <a:pt x="6430" y="132150"/>
                  </a:lnTo>
                  <a:lnTo>
                    <a:pt x="0" y="180002"/>
                  </a:lnTo>
                  <a:lnTo>
                    <a:pt x="6430" y="227854"/>
                  </a:lnTo>
                  <a:lnTo>
                    <a:pt x="24576" y="270853"/>
                  </a:lnTo>
                  <a:lnTo>
                    <a:pt x="52724" y="307283"/>
                  </a:lnTo>
                  <a:lnTo>
                    <a:pt x="89155" y="335429"/>
                  </a:lnTo>
                  <a:lnTo>
                    <a:pt x="132156" y="353574"/>
                  </a:lnTo>
                  <a:lnTo>
                    <a:pt x="180009" y="360004"/>
                  </a:lnTo>
                  <a:lnTo>
                    <a:pt x="227857" y="353574"/>
                  </a:lnTo>
                  <a:lnTo>
                    <a:pt x="270854" y="335429"/>
                  </a:lnTo>
                  <a:lnTo>
                    <a:pt x="307284" y="307283"/>
                  </a:lnTo>
                  <a:lnTo>
                    <a:pt x="335430" y="270853"/>
                  </a:lnTo>
                  <a:lnTo>
                    <a:pt x="353576" y="227854"/>
                  </a:lnTo>
                  <a:lnTo>
                    <a:pt x="360006" y="180002"/>
                  </a:lnTo>
                  <a:lnTo>
                    <a:pt x="353576" y="132150"/>
                  </a:lnTo>
                  <a:lnTo>
                    <a:pt x="335430" y="89151"/>
                  </a:lnTo>
                  <a:lnTo>
                    <a:pt x="307284" y="52721"/>
                  </a:lnTo>
                  <a:lnTo>
                    <a:pt x="270854" y="24575"/>
                  </a:lnTo>
                  <a:lnTo>
                    <a:pt x="227857" y="6429"/>
                  </a:lnTo>
                  <a:lnTo>
                    <a:pt x="180009" y="0"/>
                  </a:lnTo>
                  <a:close/>
                </a:path>
              </a:pathLst>
            </a:custGeom>
            <a:solidFill>
              <a:srgbClr val="B0ACD5"/>
            </a:solidFill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11" name="object 11"/>
            <p:cNvSpPr/>
            <p:nvPr/>
          </p:nvSpPr>
          <p:spPr>
            <a:xfrm>
              <a:off x="2520022" y="2396402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4">
                  <a:moveTo>
                    <a:pt x="360006" y="180002"/>
                  </a:moveTo>
                  <a:lnTo>
                    <a:pt x="353576" y="132150"/>
                  </a:lnTo>
                  <a:lnTo>
                    <a:pt x="335430" y="89151"/>
                  </a:lnTo>
                  <a:lnTo>
                    <a:pt x="307284" y="52721"/>
                  </a:lnTo>
                  <a:lnTo>
                    <a:pt x="270854" y="24575"/>
                  </a:lnTo>
                  <a:lnTo>
                    <a:pt x="227857" y="6429"/>
                  </a:lnTo>
                  <a:lnTo>
                    <a:pt x="180009" y="0"/>
                  </a:lnTo>
                  <a:lnTo>
                    <a:pt x="132156" y="6429"/>
                  </a:lnTo>
                  <a:lnTo>
                    <a:pt x="89155" y="24575"/>
                  </a:lnTo>
                  <a:lnTo>
                    <a:pt x="52724" y="52721"/>
                  </a:lnTo>
                  <a:lnTo>
                    <a:pt x="24576" y="89151"/>
                  </a:lnTo>
                  <a:lnTo>
                    <a:pt x="6430" y="132150"/>
                  </a:lnTo>
                  <a:lnTo>
                    <a:pt x="0" y="180002"/>
                  </a:lnTo>
                  <a:lnTo>
                    <a:pt x="6430" y="227854"/>
                  </a:lnTo>
                  <a:lnTo>
                    <a:pt x="24576" y="270853"/>
                  </a:lnTo>
                  <a:lnTo>
                    <a:pt x="52724" y="307283"/>
                  </a:lnTo>
                  <a:lnTo>
                    <a:pt x="89155" y="335429"/>
                  </a:lnTo>
                  <a:lnTo>
                    <a:pt x="132156" y="353574"/>
                  </a:lnTo>
                  <a:lnTo>
                    <a:pt x="180009" y="360004"/>
                  </a:lnTo>
                  <a:lnTo>
                    <a:pt x="227857" y="353574"/>
                  </a:lnTo>
                  <a:lnTo>
                    <a:pt x="270854" y="335429"/>
                  </a:lnTo>
                  <a:lnTo>
                    <a:pt x="307284" y="307283"/>
                  </a:lnTo>
                  <a:lnTo>
                    <a:pt x="335430" y="270853"/>
                  </a:lnTo>
                  <a:lnTo>
                    <a:pt x="353576" y="227854"/>
                  </a:lnTo>
                  <a:lnTo>
                    <a:pt x="360006" y="180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154747" y="2416980"/>
            <a:ext cx="761381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444956" algn="l"/>
              </a:tabLst>
            </a:pPr>
            <a:r>
              <a:rPr sz="1702" spc="10" dirty="0">
                <a:latin typeface="LM Sans 17"/>
                <a:cs typeface="LM Sans 17"/>
              </a:rPr>
              <a:t>11	30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65927" y="1460107"/>
            <a:ext cx="1290382" cy="945856"/>
          </a:xfrm>
          <a:custGeom>
            <a:avLst/>
            <a:gdLst/>
            <a:ahLst/>
            <a:cxnLst/>
            <a:rect l="l" t="t" r="r" b="b"/>
            <a:pathLst>
              <a:path w="1289050" h="944880">
                <a:moveTo>
                  <a:pt x="0" y="819720"/>
                </a:moveTo>
                <a:lnTo>
                  <a:pt x="57492" y="944312"/>
                </a:lnTo>
              </a:path>
              <a:path w="1289050" h="944880">
                <a:moveTo>
                  <a:pt x="604748" y="648013"/>
                </a:moveTo>
                <a:lnTo>
                  <a:pt x="598319" y="600161"/>
                </a:lnTo>
                <a:lnTo>
                  <a:pt x="580175" y="557162"/>
                </a:lnTo>
                <a:lnTo>
                  <a:pt x="552030" y="520732"/>
                </a:lnTo>
                <a:lnTo>
                  <a:pt x="515602" y="492586"/>
                </a:lnTo>
                <a:lnTo>
                  <a:pt x="472603" y="474441"/>
                </a:lnTo>
                <a:lnTo>
                  <a:pt x="424751" y="468011"/>
                </a:lnTo>
                <a:lnTo>
                  <a:pt x="376899" y="474441"/>
                </a:lnTo>
                <a:lnTo>
                  <a:pt x="333900" y="492586"/>
                </a:lnTo>
                <a:lnTo>
                  <a:pt x="297472" y="520732"/>
                </a:lnTo>
                <a:lnTo>
                  <a:pt x="269327" y="557162"/>
                </a:lnTo>
                <a:lnTo>
                  <a:pt x="251183" y="600161"/>
                </a:lnTo>
                <a:lnTo>
                  <a:pt x="244754" y="648013"/>
                </a:lnTo>
                <a:lnTo>
                  <a:pt x="251183" y="695865"/>
                </a:lnTo>
                <a:lnTo>
                  <a:pt x="269327" y="738864"/>
                </a:lnTo>
                <a:lnTo>
                  <a:pt x="297472" y="775294"/>
                </a:lnTo>
                <a:lnTo>
                  <a:pt x="333900" y="803440"/>
                </a:lnTo>
                <a:lnTo>
                  <a:pt x="376899" y="821586"/>
                </a:lnTo>
                <a:lnTo>
                  <a:pt x="424751" y="828015"/>
                </a:lnTo>
                <a:lnTo>
                  <a:pt x="472603" y="821586"/>
                </a:lnTo>
                <a:lnTo>
                  <a:pt x="515602" y="803440"/>
                </a:lnTo>
                <a:lnTo>
                  <a:pt x="552030" y="775294"/>
                </a:lnTo>
                <a:lnTo>
                  <a:pt x="580175" y="738864"/>
                </a:lnTo>
                <a:lnTo>
                  <a:pt x="598319" y="695865"/>
                </a:lnTo>
                <a:lnTo>
                  <a:pt x="604748" y="648013"/>
                </a:lnTo>
                <a:close/>
              </a:path>
              <a:path w="1289050" h="944880">
                <a:moveTo>
                  <a:pt x="262661" y="347004"/>
                </a:moveTo>
                <a:lnTo>
                  <a:pt x="334822" y="481016"/>
                </a:lnTo>
              </a:path>
              <a:path w="1289050" h="944880">
                <a:moveTo>
                  <a:pt x="1288757" y="180009"/>
                </a:moveTo>
                <a:lnTo>
                  <a:pt x="1282328" y="132156"/>
                </a:lnTo>
                <a:lnTo>
                  <a:pt x="1264184" y="89155"/>
                </a:lnTo>
                <a:lnTo>
                  <a:pt x="1236040" y="52724"/>
                </a:lnTo>
                <a:lnTo>
                  <a:pt x="1199611" y="24576"/>
                </a:lnTo>
                <a:lnTo>
                  <a:pt x="1156613" y="6430"/>
                </a:lnTo>
                <a:lnTo>
                  <a:pt x="1108760" y="0"/>
                </a:lnTo>
                <a:lnTo>
                  <a:pt x="1060908" y="6430"/>
                </a:lnTo>
                <a:lnTo>
                  <a:pt x="1017910" y="24576"/>
                </a:lnTo>
                <a:lnTo>
                  <a:pt x="981481" y="52724"/>
                </a:lnTo>
                <a:lnTo>
                  <a:pt x="953337" y="89155"/>
                </a:lnTo>
                <a:lnTo>
                  <a:pt x="935192" y="132156"/>
                </a:lnTo>
                <a:lnTo>
                  <a:pt x="928763" y="180009"/>
                </a:lnTo>
                <a:lnTo>
                  <a:pt x="935192" y="227861"/>
                </a:lnTo>
                <a:lnTo>
                  <a:pt x="953337" y="270859"/>
                </a:lnTo>
                <a:lnTo>
                  <a:pt x="981481" y="307289"/>
                </a:lnTo>
                <a:lnTo>
                  <a:pt x="1017910" y="335434"/>
                </a:lnTo>
                <a:lnTo>
                  <a:pt x="1060908" y="353579"/>
                </a:lnTo>
                <a:lnTo>
                  <a:pt x="1108760" y="360009"/>
                </a:lnTo>
                <a:lnTo>
                  <a:pt x="1156613" y="353579"/>
                </a:lnTo>
                <a:lnTo>
                  <a:pt x="1199611" y="335434"/>
                </a:lnTo>
                <a:lnTo>
                  <a:pt x="1236040" y="307289"/>
                </a:lnTo>
                <a:lnTo>
                  <a:pt x="1264184" y="270859"/>
                </a:lnTo>
                <a:lnTo>
                  <a:pt x="1282328" y="227861"/>
                </a:lnTo>
                <a:lnTo>
                  <a:pt x="1288757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4" name="object 14"/>
          <p:cNvSpPr txBox="1"/>
          <p:nvPr/>
        </p:nvSpPr>
        <p:spPr>
          <a:xfrm>
            <a:off x="3560194" y="1480011"/>
            <a:ext cx="265208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243383" y="1306253"/>
            <a:ext cx="865128" cy="982724"/>
          </a:xfrm>
          <a:custGeom>
            <a:avLst/>
            <a:gdLst/>
            <a:ahLst/>
            <a:cxnLst/>
            <a:rect l="l" t="t" r="r" b="b"/>
            <a:pathLst>
              <a:path w="864235" h="981710">
                <a:moveTo>
                  <a:pt x="98310" y="0"/>
                </a:moveTo>
                <a:lnTo>
                  <a:pt x="298361" y="200050"/>
                </a:lnTo>
              </a:path>
              <a:path w="864235" h="981710">
                <a:moveTo>
                  <a:pt x="360006" y="801709"/>
                </a:moveTo>
                <a:lnTo>
                  <a:pt x="353576" y="753856"/>
                </a:lnTo>
                <a:lnTo>
                  <a:pt x="335430" y="710857"/>
                </a:lnTo>
                <a:lnTo>
                  <a:pt x="307282" y="674427"/>
                </a:lnTo>
                <a:lnTo>
                  <a:pt x="270851" y="646282"/>
                </a:lnTo>
                <a:lnTo>
                  <a:pt x="227850" y="628136"/>
                </a:lnTo>
                <a:lnTo>
                  <a:pt x="179997" y="621706"/>
                </a:lnTo>
                <a:lnTo>
                  <a:pt x="132144" y="628136"/>
                </a:lnTo>
                <a:lnTo>
                  <a:pt x="89146" y="646282"/>
                </a:lnTo>
                <a:lnTo>
                  <a:pt x="52717" y="674427"/>
                </a:lnTo>
                <a:lnTo>
                  <a:pt x="24573" y="710857"/>
                </a:lnTo>
                <a:lnTo>
                  <a:pt x="6429" y="753856"/>
                </a:lnTo>
                <a:lnTo>
                  <a:pt x="0" y="801709"/>
                </a:lnTo>
                <a:lnTo>
                  <a:pt x="6429" y="849561"/>
                </a:lnTo>
                <a:lnTo>
                  <a:pt x="24573" y="892559"/>
                </a:lnTo>
                <a:lnTo>
                  <a:pt x="52717" y="928990"/>
                </a:lnTo>
                <a:lnTo>
                  <a:pt x="89146" y="957135"/>
                </a:lnTo>
                <a:lnTo>
                  <a:pt x="132144" y="975281"/>
                </a:lnTo>
                <a:lnTo>
                  <a:pt x="179997" y="981711"/>
                </a:lnTo>
                <a:lnTo>
                  <a:pt x="227850" y="975281"/>
                </a:lnTo>
                <a:lnTo>
                  <a:pt x="270851" y="957135"/>
                </a:lnTo>
                <a:lnTo>
                  <a:pt x="307282" y="928990"/>
                </a:lnTo>
                <a:lnTo>
                  <a:pt x="335430" y="892559"/>
                </a:lnTo>
                <a:lnTo>
                  <a:pt x="353576" y="849561"/>
                </a:lnTo>
                <a:lnTo>
                  <a:pt x="360006" y="801709"/>
                </a:lnTo>
                <a:close/>
              </a:path>
              <a:path w="864235" h="981710">
                <a:moveTo>
                  <a:pt x="342087" y="500700"/>
                </a:moveTo>
                <a:lnTo>
                  <a:pt x="269925" y="634711"/>
                </a:lnTo>
              </a:path>
              <a:path w="864235" h="981710">
                <a:moveTo>
                  <a:pt x="864006" y="801709"/>
                </a:moveTo>
                <a:lnTo>
                  <a:pt x="857577" y="753856"/>
                </a:lnTo>
                <a:lnTo>
                  <a:pt x="839432" y="710857"/>
                </a:lnTo>
                <a:lnTo>
                  <a:pt x="811288" y="674427"/>
                </a:lnTo>
                <a:lnTo>
                  <a:pt x="774859" y="646282"/>
                </a:lnTo>
                <a:lnTo>
                  <a:pt x="731861" y="628136"/>
                </a:lnTo>
                <a:lnTo>
                  <a:pt x="684009" y="621706"/>
                </a:lnTo>
                <a:lnTo>
                  <a:pt x="636155" y="628136"/>
                </a:lnTo>
                <a:lnTo>
                  <a:pt x="593155" y="646282"/>
                </a:lnTo>
                <a:lnTo>
                  <a:pt x="556723" y="674427"/>
                </a:lnTo>
                <a:lnTo>
                  <a:pt x="528576" y="710857"/>
                </a:lnTo>
                <a:lnTo>
                  <a:pt x="510429" y="753856"/>
                </a:lnTo>
                <a:lnTo>
                  <a:pt x="503999" y="801709"/>
                </a:lnTo>
                <a:lnTo>
                  <a:pt x="510429" y="849561"/>
                </a:lnTo>
                <a:lnTo>
                  <a:pt x="528576" y="892559"/>
                </a:lnTo>
                <a:lnTo>
                  <a:pt x="556723" y="928990"/>
                </a:lnTo>
                <a:lnTo>
                  <a:pt x="593155" y="957135"/>
                </a:lnTo>
                <a:lnTo>
                  <a:pt x="636155" y="975281"/>
                </a:lnTo>
                <a:lnTo>
                  <a:pt x="684009" y="981711"/>
                </a:lnTo>
                <a:lnTo>
                  <a:pt x="731861" y="975281"/>
                </a:lnTo>
                <a:lnTo>
                  <a:pt x="774859" y="957135"/>
                </a:lnTo>
                <a:lnTo>
                  <a:pt x="811288" y="928990"/>
                </a:lnTo>
                <a:lnTo>
                  <a:pt x="839432" y="892559"/>
                </a:lnTo>
                <a:lnTo>
                  <a:pt x="857577" y="849561"/>
                </a:lnTo>
                <a:lnTo>
                  <a:pt x="864006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6" name="object 16"/>
          <p:cNvSpPr txBox="1"/>
          <p:nvPr/>
        </p:nvSpPr>
        <p:spPr>
          <a:xfrm>
            <a:off x="2370971" y="1948502"/>
            <a:ext cx="191766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  <a:tab pos="949027" algn="l"/>
                <a:tab pos="1453733" algn="l"/>
              </a:tabLst>
            </a:pPr>
            <a:r>
              <a:rPr sz="1702" spc="10" dirty="0">
                <a:latin typeface="LM Sans 17"/>
                <a:cs typeface="LM Sans 17"/>
              </a:rPr>
              <a:t>14	7	18	12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765842" y="1807470"/>
            <a:ext cx="72465" cy="134759"/>
          </a:xfrm>
          <a:custGeom>
            <a:avLst/>
            <a:gdLst/>
            <a:ahLst/>
            <a:cxnLst/>
            <a:rect l="l" t="t" r="r" b="b"/>
            <a:pathLst>
              <a:path w="72389" h="134619">
                <a:moveTo>
                  <a:pt x="0" y="0"/>
                </a:moveTo>
                <a:lnTo>
                  <a:pt x="72161" y="134011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7619" y="69532"/>
            <a:ext cx="3317489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165" dirty="0"/>
              <a:t>Keeping </a:t>
            </a:r>
            <a:r>
              <a:rPr spc="-221" dirty="0"/>
              <a:t>the </a:t>
            </a:r>
            <a:r>
              <a:rPr spc="-230" dirty="0"/>
              <a:t>Tree</a:t>
            </a:r>
            <a:r>
              <a:rPr spc="-150" dirty="0"/>
              <a:t> </a:t>
            </a:r>
            <a:r>
              <a:rPr spc="-204" dirty="0"/>
              <a:t>Complete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668451" y="866036"/>
            <a:ext cx="1484223" cy="1973859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 marL="12713" marR="5085">
              <a:lnSpc>
                <a:spcPct val="107400"/>
              </a:lnSpc>
              <a:spcBef>
                <a:spcPts val="95"/>
              </a:spcBef>
            </a:pPr>
            <a:r>
              <a:rPr spc="5" dirty="0"/>
              <a:t>to </a:t>
            </a:r>
            <a:r>
              <a:rPr dirty="0"/>
              <a:t>insert </a:t>
            </a:r>
            <a:r>
              <a:rPr spc="5" dirty="0"/>
              <a:t>an </a:t>
            </a:r>
            <a:r>
              <a:rPr dirty="0"/>
              <a:t>el-  </a:t>
            </a:r>
            <a:r>
              <a:rPr spc="5" dirty="0"/>
              <a:t>ement, </a:t>
            </a:r>
            <a:r>
              <a:rPr dirty="0"/>
              <a:t>insert it  </a:t>
            </a:r>
            <a:r>
              <a:rPr spc="5" dirty="0"/>
              <a:t>as a </a:t>
            </a:r>
            <a:r>
              <a:rPr dirty="0"/>
              <a:t>leaf </a:t>
            </a:r>
            <a:r>
              <a:rPr spc="5" dirty="0"/>
              <a:t>in </a:t>
            </a:r>
            <a:r>
              <a:rPr dirty="0"/>
              <a:t>the  </a:t>
            </a:r>
            <a:r>
              <a:rPr dirty="0">
                <a:solidFill>
                  <a:srgbClr val="006EB8"/>
                </a:solidFill>
              </a:rPr>
              <a:t>leftmost vacant  </a:t>
            </a:r>
            <a:r>
              <a:rPr spc="10" dirty="0">
                <a:solidFill>
                  <a:srgbClr val="006EB8"/>
                </a:solidFill>
              </a:rPr>
              <a:t>position </a:t>
            </a:r>
            <a:r>
              <a:rPr spc="5" dirty="0">
                <a:solidFill>
                  <a:srgbClr val="006EB8"/>
                </a:solidFill>
              </a:rPr>
              <a:t>in </a:t>
            </a:r>
            <a:r>
              <a:rPr dirty="0">
                <a:solidFill>
                  <a:srgbClr val="006EB8"/>
                </a:solidFill>
              </a:rPr>
              <a:t>the  last level</a:t>
            </a:r>
            <a:r>
              <a:rPr lang="en-US" dirty="0">
                <a:solidFill>
                  <a:srgbClr val="006EB8"/>
                </a:solidFill>
              </a:rPr>
              <a:t> </a:t>
            </a:r>
            <a:r>
              <a:rPr dirty="0"/>
              <a:t>and let  it </a:t>
            </a:r>
            <a:r>
              <a:rPr spc="5" dirty="0"/>
              <a:t>sift</a:t>
            </a:r>
            <a:r>
              <a:rPr spc="-10" dirty="0"/>
              <a:t> </a:t>
            </a:r>
            <a:r>
              <a:rPr spc="5" dirty="0"/>
              <a:t>up</a:t>
            </a:r>
          </a:p>
        </p:txBody>
      </p:sp>
      <p:sp>
        <p:nvSpPr>
          <p:cNvPr id="4" name="object 4"/>
          <p:cNvSpPr/>
          <p:nvPr/>
        </p:nvSpPr>
        <p:spPr>
          <a:xfrm>
            <a:off x="3027160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359994" y="179997"/>
                </a:moveTo>
                <a:lnTo>
                  <a:pt x="353564" y="132144"/>
                </a:lnTo>
                <a:lnTo>
                  <a:pt x="335420" y="89146"/>
                </a:lnTo>
                <a:lnTo>
                  <a:pt x="307276" y="52717"/>
                </a:lnTo>
                <a:lnTo>
                  <a:pt x="270847" y="24573"/>
                </a:lnTo>
                <a:lnTo>
                  <a:pt x="227849" y="6429"/>
                </a:lnTo>
                <a:lnTo>
                  <a:pt x="179997" y="0"/>
                </a:lnTo>
                <a:lnTo>
                  <a:pt x="132144" y="6429"/>
                </a:lnTo>
                <a:lnTo>
                  <a:pt x="89146" y="24573"/>
                </a:lnTo>
                <a:lnTo>
                  <a:pt x="52717" y="52717"/>
                </a:lnTo>
                <a:lnTo>
                  <a:pt x="24573" y="89146"/>
                </a:lnTo>
                <a:lnTo>
                  <a:pt x="6429" y="132144"/>
                </a:lnTo>
                <a:lnTo>
                  <a:pt x="0" y="179997"/>
                </a:lnTo>
                <a:lnTo>
                  <a:pt x="6429" y="227849"/>
                </a:lnTo>
                <a:lnTo>
                  <a:pt x="24573" y="270847"/>
                </a:lnTo>
                <a:lnTo>
                  <a:pt x="52717" y="307276"/>
                </a:lnTo>
                <a:lnTo>
                  <a:pt x="89146" y="335420"/>
                </a:lnTo>
                <a:lnTo>
                  <a:pt x="132144" y="353564"/>
                </a:lnTo>
                <a:lnTo>
                  <a:pt x="179997" y="359994"/>
                </a:lnTo>
                <a:lnTo>
                  <a:pt x="227849" y="353564"/>
                </a:lnTo>
                <a:lnTo>
                  <a:pt x="270847" y="335420"/>
                </a:lnTo>
                <a:lnTo>
                  <a:pt x="307276" y="307276"/>
                </a:lnTo>
                <a:lnTo>
                  <a:pt x="335420" y="270847"/>
                </a:lnTo>
                <a:lnTo>
                  <a:pt x="353564" y="227849"/>
                </a:lnTo>
                <a:lnTo>
                  <a:pt x="359994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5" name="object 5"/>
          <p:cNvSpPr txBox="1"/>
          <p:nvPr/>
        </p:nvSpPr>
        <p:spPr>
          <a:xfrm>
            <a:off x="3091716" y="1011532"/>
            <a:ext cx="31981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58668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6" y="132156"/>
                </a:lnTo>
                <a:lnTo>
                  <a:pt x="335430" y="89155"/>
                </a:lnTo>
                <a:lnTo>
                  <a:pt x="307282" y="52724"/>
                </a:lnTo>
                <a:lnTo>
                  <a:pt x="270851" y="24576"/>
                </a:lnTo>
                <a:lnTo>
                  <a:pt x="227850" y="6430"/>
                </a:lnTo>
                <a:lnTo>
                  <a:pt x="179997" y="0"/>
                </a:lnTo>
                <a:lnTo>
                  <a:pt x="132144" y="6430"/>
                </a:lnTo>
                <a:lnTo>
                  <a:pt x="89146" y="24576"/>
                </a:lnTo>
                <a:lnTo>
                  <a:pt x="52717" y="52724"/>
                </a:lnTo>
                <a:lnTo>
                  <a:pt x="24573" y="89155"/>
                </a:lnTo>
                <a:lnTo>
                  <a:pt x="6429" y="132156"/>
                </a:lnTo>
                <a:lnTo>
                  <a:pt x="0" y="180009"/>
                </a:lnTo>
                <a:lnTo>
                  <a:pt x="6429" y="227861"/>
                </a:lnTo>
                <a:lnTo>
                  <a:pt x="24573" y="270859"/>
                </a:lnTo>
                <a:lnTo>
                  <a:pt x="52717" y="307289"/>
                </a:lnTo>
                <a:lnTo>
                  <a:pt x="89146" y="335434"/>
                </a:lnTo>
                <a:lnTo>
                  <a:pt x="132144" y="353579"/>
                </a:lnTo>
                <a:lnTo>
                  <a:pt x="179997" y="360009"/>
                </a:lnTo>
                <a:lnTo>
                  <a:pt x="227850" y="353579"/>
                </a:lnTo>
                <a:lnTo>
                  <a:pt x="270851" y="335434"/>
                </a:lnTo>
                <a:lnTo>
                  <a:pt x="307282" y="307289"/>
                </a:lnTo>
                <a:lnTo>
                  <a:pt x="335430" y="270859"/>
                </a:lnTo>
                <a:lnTo>
                  <a:pt x="353576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7" name="object 7"/>
          <p:cNvSpPr txBox="1"/>
          <p:nvPr/>
        </p:nvSpPr>
        <p:spPr>
          <a:xfrm>
            <a:off x="2623224" y="1480011"/>
            <a:ext cx="31981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90176" y="1306266"/>
            <a:ext cx="982724" cy="1451203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710" y="0"/>
                </a:moveTo>
                <a:lnTo>
                  <a:pt x="781659" y="200050"/>
                </a:lnTo>
              </a:path>
              <a:path w="981710" h="1449705">
                <a:moveTo>
                  <a:pt x="576008" y="801696"/>
                </a:moveTo>
                <a:lnTo>
                  <a:pt x="569578" y="753844"/>
                </a:lnTo>
                <a:lnTo>
                  <a:pt x="551431" y="710845"/>
                </a:lnTo>
                <a:lnTo>
                  <a:pt x="523284" y="674414"/>
                </a:lnTo>
                <a:lnTo>
                  <a:pt x="486852" y="646269"/>
                </a:lnTo>
                <a:lnTo>
                  <a:pt x="443852" y="628123"/>
                </a:lnTo>
                <a:lnTo>
                  <a:pt x="395998" y="621694"/>
                </a:lnTo>
                <a:lnTo>
                  <a:pt x="348150" y="628123"/>
                </a:lnTo>
                <a:lnTo>
                  <a:pt x="305153" y="646269"/>
                </a:lnTo>
                <a:lnTo>
                  <a:pt x="268724" y="674414"/>
                </a:lnTo>
                <a:lnTo>
                  <a:pt x="240577" y="710845"/>
                </a:lnTo>
                <a:lnTo>
                  <a:pt x="222431" y="753844"/>
                </a:lnTo>
                <a:lnTo>
                  <a:pt x="216001" y="801696"/>
                </a:lnTo>
                <a:lnTo>
                  <a:pt x="222431" y="849548"/>
                </a:lnTo>
                <a:lnTo>
                  <a:pt x="240577" y="892547"/>
                </a:lnTo>
                <a:lnTo>
                  <a:pt x="268724" y="928977"/>
                </a:lnTo>
                <a:lnTo>
                  <a:pt x="305153" y="957123"/>
                </a:lnTo>
                <a:lnTo>
                  <a:pt x="348150" y="975268"/>
                </a:lnTo>
                <a:lnTo>
                  <a:pt x="395998" y="981698"/>
                </a:lnTo>
                <a:lnTo>
                  <a:pt x="443852" y="975268"/>
                </a:lnTo>
                <a:lnTo>
                  <a:pt x="486852" y="957123"/>
                </a:lnTo>
                <a:lnTo>
                  <a:pt x="523284" y="928977"/>
                </a:lnTo>
                <a:lnTo>
                  <a:pt x="551431" y="892547"/>
                </a:lnTo>
                <a:lnTo>
                  <a:pt x="569578" y="849548"/>
                </a:lnTo>
                <a:lnTo>
                  <a:pt x="576008" y="801696"/>
                </a:lnTo>
                <a:close/>
              </a:path>
              <a:path w="981710" h="1449705">
                <a:moveTo>
                  <a:pt x="558088" y="500687"/>
                </a:moveTo>
                <a:lnTo>
                  <a:pt x="485927" y="634699"/>
                </a:lnTo>
              </a:path>
              <a:path w="981710" h="1449705">
                <a:moveTo>
                  <a:pt x="360006" y="1269701"/>
                </a:moveTo>
                <a:lnTo>
                  <a:pt x="353576" y="1221849"/>
                </a:lnTo>
                <a:lnTo>
                  <a:pt x="335430" y="1178850"/>
                </a:lnTo>
                <a:lnTo>
                  <a:pt x="307282" y="1142420"/>
                </a:lnTo>
                <a:lnTo>
                  <a:pt x="270851" y="1114274"/>
                </a:lnTo>
                <a:lnTo>
                  <a:pt x="227850" y="1096129"/>
                </a:lnTo>
                <a:lnTo>
                  <a:pt x="179997" y="1089699"/>
                </a:lnTo>
                <a:lnTo>
                  <a:pt x="132149" y="1096129"/>
                </a:lnTo>
                <a:lnTo>
                  <a:pt x="89152" y="1114274"/>
                </a:lnTo>
                <a:lnTo>
                  <a:pt x="52722" y="1142420"/>
                </a:lnTo>
                <a:lnTo>
                  <a:pt x="24576" y="1178850"/>
                </a:lnTo>
                <a:lnTo>
                  <a:pt x="6430" y="1221849"/>
                </a:lnTo>
                <a:lnTo>
                  <a:pt x="0" y="1269701"/>
                </a:lnTo>
                <a:lnTo>
                  <a:pt x="6430" y="1317553"/>
                </a:lnTo>
                <a:lnTo>
                  <a:pt x="24576" y="1360552"/>
                </a:lnTo>
                <a:lnTo>
                  <a:pt x="52722" y="1396983"/>
                </a:lnTo>
                <a:lnTo>
                  <a:pt x="89152" y="1425128"/>
                </a:lnTo>
                <a:lnTo>
                  <a:pt x="132149" y="1443274"/>
                </a:lnTo>
                <a:lnTo>
                  <a:pt x="179997" y="1449703"/>
                </a:lnTo>
                <a:lnTo>
                  <a:pt x="227850" y="1443274"/>
                </a:lnTo>
                <a:lnTo>
                  <a:pt x="270851" y="1425128"/>
                </a:lnTo>
                <a:lnTo>
                  <a:pt x="307282" y="1396983"/>
                </a:lnTo>
                <a:lnTo>
                  <a:pt x="335430" y="1360552"/>
                </a:lnTo>
                <a:lnTo>
                  <a:pt x="353576" y="1317553"/>
                </a:lnTo>
                <a:lnTo>
                  <a:pt x="360006" y="1269701"/>
                </a:lnTo>
                <a:close/>
              </a:path>
              <a:path w="981710" h="1449705">
                <a:moveTo>
                  <a:pt x="316750" y="973402"/>
                </a:moveTo>
                <a:lnTo>
                  <a:pt x="259257" y="1097995"/>
                </a:lnTo>
              </a:path>
              <a:path w="981710" h="1449705">
                <a:moveTo>
                  <a:pt x="792010" y="1269701"/>
                </a:moveTo>
                <a:lnTo>
                  <a:pt x="785579" y="1221849"/>
                </a:lnTo>
                <a:lnTo>
                  <a:pt x="767433" y="1178850"/>
                </a:lnTo>
                <a:lnTo>
                  <a:pt x="739287" y="1142420"/>
                </a:lnTo>
                <a:lnTo>
                  <a:pt x="702857" y="1114274"/>
                </a:lnTo>
                <a:lnTo>
                  <a:pt x="659861" y="1096129"/>
                </a:lnTo>
                <a:lnTo>
                  <a:pt x="612013" y="1089699"/>
                </a:lnTo>
                <a:lnTo>
                  <a:pt x="564159" y="1096129"/>
                </a:lnTo>
                <a:lnTo>
                  <a:pt x="521159" y="1114274"/>
                </a:lnTo>
                <a:lnTo>
                  <a:pt x="484727" y="1142420"/>
                </a:lnTo>
                <a:lnTo>
                  <a:pt x="456580" y="1178850"/>
                </a:lnTo>
                <a:lnTo>
                  <a:pt x="438433" y="1221849"/>
                </a:lnTo>
                <a:lnTo>
                  <a:pt x="432003" y="1269701"/>
                </a:lnTo>
                <a:lnTo>
                  <a:pt x="438433" y="1317553"/>
                </a:lnTo>
                <a:lnTo>
                  <a:pt x="456580" y="1360552"/>
                </a:lnTo>
                <a:lnTo>
                  <a:pt x="484727" y="1396983"/>
                </a:lnTo>
                <a:lnTo>
                  <a:pt x="521159" y="1425128"/>
                </a:lnTo>
                <a:lnTo>
                  <a:pt x="564159" y="1443274"/>
                </a:lnTo>
                <a:lnTo>
                  <a:pt x="612013" y="1449703"/>
                </a:lnTo>
                <a:lnTo>
                  <a:pt x="659861" y="1443274"/>
                </a:lnTo>
                <a:lnTo>
                  <a:pt x="702857" y="1425128"/>
                </a:lnTo>
                <a:lnTo>
                  <a:pt x="739287" y="1396983"/>
                </a:lnTo>
                <a:lnTo>
                  <a:pt x="767433" y="1360552"/>
                </a:lnTo>
                <a:lnTo>
                  <a:pt x="785579" y="1317553"/>
                </a:lnTo>
                <a:lnTo>
                  <a:pt x="792010" y="1269701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9" name="object 9"/>
          <p:cNvSpPr txBox="1"/>
          <p:nvPr/>
        </p:nvSpPr>
        <p:spPr>
          <a:xfrm>
            <a:off x="2154747" y="2416980"/>
            <a:ext cx="91815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444956" algn="l"/>
              </a:tabLst>
            </a:pPr>
            <a:r>
              <a:rPr sz="1702" spc="10" dirty="0">
                <a:latin typeface="LM Sans 17"/>
                <a:cs typeface="LM Sans 17"/>
              </a:rPr>
              <a:t>11	14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65927" y="1460107"/>
            <a:ext cx="1290382" cy="945856"/>
          </a:xfrm>
          <a:custGeom>
            <a:avLst/>
            <a:gdLst/>
            <a:ahLst/>
            <a:cxnLst/>
            <a:rect l="l" t="t" r="r" b="b"/>
            <a:pathLst>
              <a:path w="1289050" h="944880">
                <a:moveTo>
                  <a:pt x="0" y="819720"/>
                </a:moveTo>
                <a:lnTo>
                  <a:pt x="57492" y="944312"/>
                </a:lnTo>
              </a:path>
              <a:path w="1289050" h="944880">
                <a:moveTo>
                  <a:pt x="604748" y="648013"/>
                </a:moveTo>
                <a:lnTo>
                  <a:pt x="598319" y="600161"/>
                </a:lnTo>
                <a:lnTo>
                  <a:pt x="580175" y="557162"/>
                </a:lnTo>
                <a:lnTo>
                  <a:pt x="552030" y="520732"/>
                </a:lnTo>
                <a:lnTo>
                  <a:pt x="515602" y="492586"/>
                </a:lnTo>
                <a:lnTo>
                  <a:pt x="472603" y="474441"/>
                </a:lnTo>
                <a:lnTo>
                  <a:pt x="424751" y="468011"/>
                </a:lnTo>
                <a:lnTo>
                  <a:pt x="376899" y="474441"/>
                </a:lnTo>
                <a:lnTo>
                  <a:pt x="333900" y="492586"/>
                </a:lnTo>
                <a:lnTo>
                  <a:pt x="297472" y="520732"/>
                </a:lnTo>
                <a:lnTo>
                  <a:pt x="269327" y="557162"/>
                </a:lnTo>
                <a:lnTo>
                  <a:pt x="251183" y="600161"/>
                </a:lnTo>
                <a:lnTo>
                  <a:pt x="244754" y="648013"/>
                </a:lnTo>
                <a:lnTo>
                  <a:pt x="251183" y="695865"/>
                </a:lnTo>
                <a:lnTo>
                  <a:pt x="269327" y="738864"/>
                </a:lnTo>
                <a:lnTo>
                  <a:pt x="297472" y="775294"/>
                </a:lnTo>
                <a:lnTo>
                  <a:pt x="333900" y="803440"/>
                </a:lnTo>
                <a:lnTo>
                  <a:pt x="376899" y="821586"/>
                </a:lnTo>
                <a:lnTo>
                  <a:pt x="424751" y="828015"/>
                </a:lnTo>
                <a:lnTo>
                  <a:pt x="472603" y="821586"/>
                </a:lnTo>
                <a:lnTo>
                  <a:pt x="515602" y="803440"/>
                </a:lnTo>
                <a:lnTo>
                  <a:pt x="552030" y="775294"/>
                </a:lnTo>
                <a:lnTo>
                  <a:pt x="580175" y="738864"/>
                </a:lnTo>
                <a:lnTo>
                  <a:pt x="598319" y="695865"/>
                </a:lnTo>
                <a:lnTo>
                  <a:pt x="604748" y="648013"/>
                </a:lnTo>
                <a:close/>
              </a:path>
              <a:path w="1289050" h="944880">
                <a:moveTo>
                  <a:pt x="262661" y="347004"/>
                </a:moveTo>
                <a:lnTo>
                  <a:pt x="334822" y="481016"/>
                </a:lnTo>
              </a:path>
              <a:path w="1289050" h="944880">
                <a:moveTo>
                  <a:pt x="1288757" y="180009"/>
                </a:moveTo>
                <a:lnTo>
                  <a:pt x="1282328" y="132156"/>
                </a:lnTo>
                <a:lnTo>
                  <a:pt x="1264184" y="89155"/>
                </a:lnTo>
                <a:lnTo>
                  <a:pt x="1236040" y="52724"/>
                </a:lnTo>
                <a:lnTo>
                  <a:pt x="1199611" y="24576"/>
                </a:lnTo>
                <a:lnTo>
                  <a:pt x="1156613" y="6430"/>
                </a:lnTo>
                <a:lnTo>
                  <a:pt x="1108760" y="0"/>
                </a:lnTo>
                <a:lnTo>
                  <a:pt x="1060908" y="6430"/>
                </a:lnTo>
                <a:lnTo>
                  <a:pt x="1017910" y="24576"/>
                </a:lnTo>
                <a:lnTo>
                  <a:pt x="981481" y="52724"/>
                </a:lnTo>
                <a:lnTo>
                  <a:pt x="953337" y="89155"/>
                </a:lnTo>
                <a:lnTo>
                  <a:pt x="935192" y="132156"/>
                </a:lnTo>
                <a:lnTo>
                  <a:pt x="928763" y="180009"/>
                </a:lnTo>
                <a:lnTo>
                  <a:pt x="935192" y="227861"/>
                </a:lnTo>
                <a:lnTo>
                  <a:pt x="953337" y="270859"/>
                </a:lnTo>
                <a:lnTo>
                  <a:pt x="981481" y="307289"/>
                </a:lnTo>
                <a:lnTo>
                  <a:pt x="1017910" y="335434"/>
                </a:lnTo>
                <a:lnTo>
                  <a:pt x="1060908" y="353579"/>
                </a:lnTo>
                <a:lnTo>
                  <a:pt x="1108760" y="360009"/>
                </a:lnTo>
                <a:lnTo>
                  <a:pt x="1156613" y="353579"/>
                </a:lnTo>
                <a:lnTo>
                  <a:pt x="1199611" y="335434"/>
                </a:lnTo>
                <a:lnTo>
                  <a:pt x="1236040" y="307289"/>
                </a:lnTo>
                <a:lnTo>
                  <a:pt x="1264184" y="270859"/>
                </a:lnTo>
                <a:lnTo>
                  <a:pt x="1282328" y="227861"/>
                </a:lnTo>
                <a:lnTo>
                  <a:pt x="1288757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1" name="object 11"/>
          <p:cNvSpPr txBox="1"/>
          <p:nvPr/>
        </p:nvSpPr>
        <p:spPr>
          <a:xfrm>
            <a:off x="3560194" y="1480011"/>
            <a:ext cx="31981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243383" y="1306253"/>
            <a:ext cx="865128" cy="982724"/>
          </a:xfrm>
          <a:custGeom>
            <a:avLst/>
            <a:gdLst/>
            <a:ahLst/>
            <a:cxnLst/>
            <a:rect l="l" t="t" r="r" b="b"/>
            <a:pathLst>
              <a:path w="864235" h="981710">
                <a:moveTo>
                  <a:pt x="98310" y="0"/>
                </a:moveTo>
                <a:lnTo>
                  <a:pt x="298361" y="200050"/>
                </a:lnTo>
              </a:path>
              <a:path w="864235" h="981710">
                <a:moveTo>
                  <a:pt x="360006" y="801709"/>
                </a:moveTo>
                <a:lnTo>
                  <a:pt x="353576" y="753856"/>
                </a:lnTo>
                <a:lnTo>
                  <a:pt x="335430" y="710857"/>
                </a:lnTo>
                <a:lnTo>
                  <a:pt x="307282" y="674427"/>
                </a:lnTo>
                <a:lnTo>
                  <a:pt x="270851" y="646282"/>
                </a:lnTo>
                <a:lnTo>
                  <a:pt x="227850" y="628136"/>
                </a:lnTo>
                <a:lnTo>
                  <a:pt x="179997" y="621706"/>
                </a:lnTo>
                <a:lnTo>
                  <a:pt x="132144" y="628136"/>
                </a:lnTo>
                <a:lnTo>
                  <a:pt x="89146" y="646282"/>
                </a:lnTo>
                <a:lnTo>
                  <a:pt x="52717" y="674427"/>
                </a:lnTo>
                <a:lnTo>
                  <a:pt x="24573" y="710857"/>
                </a:lnTo>
                <a:lnTo>
                  <a:pt x="6429" y="753856"/>
                </a:lnTo>
                <a:lnTo>
                  <a:pt x="0" y="801709"/>
                </a:lnTo>
                <a:lnTo>
                  <a:pt x="6429" y="849561"/>
                </a:lnTo>
                <a:lnTo>
                  <a:pt x="24573" y="892559"/>
                </a:lnTo>
                <a:lnTo>
                  <a:pt x="52717" y="928990"/>
                </a:lnTo>
                <a:lnTo>
                  <a:pt x="89146" y="957135"/>
                </a:lnTo>
                <a:lnTo>
                  <a:pt x="132144" y="975281"/>
                </a:lnTo>
                <a:lnTo>
                  <a:pt x="179997" y="981711"/>
                </a:lnTo>
                <a:lnTo>
                  <a:pt x="227850" y="975281"/>
                </a:lnTo>
                <a:lnTo>
                  <a:pt x="270851" y="957135"/>
                </a:lnTo>
                <a:lnTo>
                  <a:pt x="307282" y="928990"/>
                </a:lnTo>
                <a:lnTo>
                  <a:pt x="335430" y="892559"/>
                </a:lnTo>
                <a:lnTo>
                  <a:pt x="353576" y="849561"/>
                </a:lnTo>
                <a:lnTo>
                  <a:pt x="360006" y="801709"/>
                </a:lnTo>
                <a:close/>
              </a:path>
              <a:path w="864235" h="981710">
                <a:moveTo>
                  <a:pt x="342087" y="500700"/>
                </a:moveTo>
                <a:lnTo>
                  <a:pt x="269925" y="634711"/>
                </a:lnTo>
              </a:path>
              <a:path w="864235" h="981710">
                <a:moveTo>
                  <a:pt x="864006" y="801709"/>
                </a:moveTo>
                <a:lnTo>
                  <a:pt x="857577" y="753856"/>
                </a:lnTo>
                <a:lnTo>
                  <a:pt x="839432" y="710857"/>
                </a:lnTo>
                <a:lnTo>
                  <a:pt x="811288" y="674427"/>
                </a:lnTo>
                <a:lnTo>
                  <a:pt x="774859" y="646282"/>
                </a:lnTo>
                <a:lnTo>
                  <a:pt x="731861" y="628136"/>
                </a:lnTo>
                <a:lnTo>
                  <a:pt x="684009" y="621706"/>
                </a:lnTo>
                <a:lnTo>
                  <a:pt x="636155" y="628136"/>
                </a:lnTo>
                <a:lnTo>
                  <a:pt x="593155" y="646282"/>
                </a:lnTo>
                <a:lnTo>
                  <a:pt x="556723" y="674427"/>
                </a:lnTo>
                <a:lnTo>
                  <a:pt x="528576" y="710857"/>
                </a:lnTo>
                <a:lnTo>
                  <a:pt x="510429" y="753856"/>
                </a:lnTo>
                <a:lnTo>
                  <a:pt x="503999" y="801709"/>
                </a:lnTo>
                <a:lnTo>
                  <a:pt x="510429" y="849561"/>
                </a:lnTo>
                <a:lnTo>
                  <a:pt x="528576" y="892559"/>
                </a:lnTo>
                <a:lnTo>
                  <a:pt x="556723" y="928990"/>
                </a:lnTo>
                <a:lnTo>
                  <a:pt x="593155" y="957135"/>
                </a:lnTo>
                <a:lnTo>
                  <a:pt x="636155" y="975281"/>
                </a:lnTo>
                <a:lnTo>
                  <a:pt x="684009" y="981711"/>
                </a:lnTo>
                <a:lnTo>
                  <a:pt x="731861" y="975281"/>
                </a:lnTo>
                <a:lnTo>
                  <a:pt x="774859" y="957135"/>
                </a:lnTo>
                <a:lnTo>
                  <a:pt x="811288" y="928990"/>
                </a:lnTo>
                <a:lnTo>
                  <a:pt x="839432" y="892559"/>
                </a:lnTo>
                <a:lnTo>
                  <a:pt x="857577" y="849561"/>
                </a:lnTo>
                <a:lnTo>
                  <a:pt x="864006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3" name="object 13"/>
          <p:cNvSpPr txBox="1"/>
          <p:nvPr/>
        </p:nvSpPr>
        <p:spPr>
          <a:xfrm>
            <a:off x="2370971" y="1948502"/>
            <a:ext cx="2312514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  <a:tab pos="949027" algn="l"/>
                <a:tab pos="1453733" algn="l"/>
              </a:tabLst>
            </a:pPr>
            <a:r>
              <a:rPr sz="1702" spc="10" dirty="0">
                <a:latin typeface="LM Sans 17"/>
                <a:cs typeface="LM Sans 17"/>
              </a:rPr>
              <a:t>30	7	18	12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65842" y="1807470"/>
            <a:ext cx="72465" cy="134759"/>
          </a:xfrm>
          <a:custGeom>
            <a:avLst/>
            <a:gdLst/>
            <a:ahLst/>
            <a:cxnLst/>
            <a:rect l="l" t="t" r="r" b="b"/>
            <a:pathLst>
              <a:path w="72389" h="134619">
                <a:moveTo>
                  <a:pt x="0" y="0"/>
                </a:moveTo>
                <a:lnTo>
                  <a:pt x="72161" y="134011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/>
              <p14:cNvContentPartPr/>
              <p14:nvPr/>
            </p14:nvContentPartPr>
            <p14:xfrm>
              <a:off x="2652120" y="1852920"/>
              <a:ext cx="169200" cy="18144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44560" y="1845720"/>
                <a:ext cx="182880" cy="195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7619" y="69532"/>
            <a:ext cx="3317489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165" dirty="0"/>
              <a:t>Keeping </a:t>
            </a:r>
            <a:r>
              <a:rPr spc="-221" dirty="0"/>
              <a:t>the </a:t>
            </a:r>
            <a:r>
              <a:rPr spc="-230" dirty="0"/>
              <a:t>Tree</a:t>
            </a:r>
            <a:r>
              <a:rPr spc="-150" dirty="0"/>
              <a:t> </a:t>
            </a:r>
            <a:r>
              <a:rPr spc="-204" dirty="0"/>
              <a:t>Complete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668451" y="866036"/>
            <a:ext cx="1484223" cy="1973859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 marL="12713" marR="5085">
              <a:lnSpc>
                <a:spcPct val="107400"/>
              </a:lnSpc>
              <a:spcBef>
                <a:spcPts val="95"/>
              </a:spcBef>
            </a:pPr>
            <a:r>
              <a:rPr spc="5" dirty="0"/>
              <a:t>to </a:t>
            </a:r>
            <a:r>
              <a:rPr dirty="0"/>
              <a:t>insert </a:t>
            </a:r>
            <a:r>
              <a:rPr spc="5" dirty="0"/>
              <a:t>an </a:t>
            </a:r>
            <a:r>
              <a:rPr dirty="0"/>
              <a:t>el-  </a:t>
            </a:r>
            <a:r>
              <a:rPr spc="5" dirty="0"/>
              <a:t>ement, </a:t>
            </a:r>
            <a:r>
              <a:rPr dirty="0"/>
              <a:t>insert it  </a:t>
            </a:r>
            <a:r>
              <a:rPr spc="5" dirty="0"/>
              <a:t>as a </a:t>
            </a:r>
            <a:r>
              <a:rPr dirty="0"/>
              <a:t>leaf </a:t>
            </a:r>
            <a:r>
              <a:rPr spc="5" dirty="0"/>
              <a:t>in </a:t>
            </a:r>
            <a:r>
              <a:rPr dirty="0"/>
              <a:t>the  </a:t>
            </a:r>
            <a:r>
              <a:rPr dirty="0">
                <a:solidFill>
                  <a:srgbClr val="006EB8"/>
                </a:solidFill>
              </a:rPr>
              <a:t>leftmost vacant  </a:t>
            </a:r>
            <a:r>
              <a:rPr spc="10" dirty="0">
                <a:solidFill>
                  <a:srgbClr val="006EB8"/>
                </a:solidFill>
              </a:rPr>
              <a:t>position </a:t>
            </a:r>
            <a:r>
              <a:rPr spc="5" dirty="0">
                <a:solidFill>
                  <a:srgbClr val="006EB8"/>
                </a:solidFill>
              </a:rPr>
              <a:t>in </a:t>
            </a:r>
            <a:r>
              <a:rPr dirty="0">
                <a:solidFill>
                  <a:srgbClr val="006EB8"/>
                </a:solidFill>
              </a:rPr>
              <a:t>the  last level</a:t>
            </a:r>
            <a:r>
              <a:rPr lang="en-US" dirty="0">
                <a:solidFill>
                  <a:srgbClr val="006EB8"/>
                </a:solidFill>
              </a:rPr>
              <a:t> </a:t>
            </a:r>
            <a:r>
              <a:rPr dirty="0"/>
              <a:t>and let  it </a:t>
            </a:r>
            <a:r>
              <a:rPr spc="5" dirty="0"/>
              <a:t>sift</a:t>
            </a:r>
            <a:r>
              <a:rPr spc="-10" dirty="0"/>
              <a:t> </a:t>
            </a:r>
            <a:r>
              <a:rPr spc="5" dirty="0"/>
              <a:t>up</a:t>
            </a:r>
          </a:p>
        </p:txBody>
      </p:sp>
      <p:sp>
        <p:nvSpPr>
          <p:cNvPr id="4" name="object 4"/>
          <p:cNvSpPr/>
          <p:nvPr/>
        </p:nvSpPr>
        <p:spPr>
          <a:xfrm>
            <a:off x="3027160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359994" y="179997"/>
                </a:moveTo>
                <a:lnTo>
                  <a:pt x="353564" y="132144"/>
                </a:lnTo>
                <a:lnTo>
                  <a:pt x="335420" y="89146"/>
                </a:lnTo>
                <a:lnTo>
                  <a:pt x="307276" y="52717"/>
                </a:lnTo>
                <a:lnTo>
                  <a:pt x="270847" y="24573"/>
                </a:lnTo>
                <a:lnTo>
                  <a:pt x="227849" y="6429"/>
                </a:lnTo>
                <a:lnTo>
                  <a:pt x="179997" y="0"/>
                </a:lnTo>
                <a:lnTo>
                  <a:pt x="132144" y="6429"/>
                </a:lnTo>
                <a:lnTo>
                  <a:pt x="89146" y="24573"/>
                </a:lnTo>
                <a:lnTo>
                  <a:pt x="52717" y="52717"/>
                </a:lnTo>
                <a:lnTo>
                  <a:pt x="24573" y="89146"/>
                </a:lnTo>
                <a:lnTo>
                  <a:pt x="6429" y="132144"/>
                </a:lnTo>
                <a:lnTo>
                  <a:pt x="0" y="179997"/>
                </a:lnTo>
                <a:lnTo>
                  <a:pt x="6429" y="227849"/>
                </a:lnTo>
                <a:lnTo>
                  <a:pt x="24573" y="270847"/>
                </a:lnTo>
                <a:lnTo>
                  <a:pt x="52717" y="307276"/>
                </a:lnTo>
                <a:lnTo>
                  <a:pt x="89146" y="335420"/>
                </a:lnTo>
                <a:lnTo>
                  <a:pt x="132144" y="353564"/>
                </a:lnTo>
                <a:lnTo>
                  <a:pt x="179997" y="359994"/>
                </a:lnTo>
                <a:lnTo>
                  <a:pt x="227849" y="353564"/>
                </a:lnTo>
                <a:lnTo>
                  <a:pt x="270847" y="335420"/>
                </a:lnTo>
                <a:lnTo>
                  <a:pt x="307276" y="307276"/>
                </a:lnTo>
                <a:lnTo>
                  <a:pt x="335420" y="270847"/>
                </a:lnTo>
                <a:lnTo>
                  <a:pt x="353564" y="227849"/>
                </a:lnTo>
                <a:lnTo>
                  <a:pt x="359994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5" name="object 5"/>
          <p:cNvSpPr txBox="1"/>
          <p:nvPr/>
        </p:nvSpPr>
        <p:spPr>
          <a:xfrm>
            <a:off x="3091716" y="1011532"/>
            <a:ext cx="275747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58668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6" y="132156"/>
                </a:lnTo>
                <a:lnTo>
                  <a:pt x="335430" y="89155"/>
                </a:lnTo>
                <a:lnTo>
                  <a:pt x="307282" y="52724"/>
                </a:lnTo>
                <a:lnTo>
                  <a:pt x="270851" y="24576"/>
                </a:lnTo>
                <a:lnTo>
                  <a:pt x="227850" y="6430"/>
                </a:lnTo>
                <a:lnTo>
                  <a:pt x="179997" y="0"/>
                </a:lnTo>
                <a:lnTo>
                  <a:pt x="132144" y="6430"/>
                </a:lnTo>
                <a:lnTo>
                  <a:pt x="89146" y="24576"/>
                </a:lnTo>
                <a:lnTo>
                  <a:pt x="52717" y="52724"/>
                </a:lnTo>
                <a:lnTo>
                  <a:pt x="24573" y="89155"/>
                </a:lnTo>
                <a:lnTo>
                  <a:pt x="6429" y="132156"/>
                </a:lnTo>
                <a:lnTo>
                  <a:pt x="0" y="180009"/>
                </a:lnTo>
                <a:lnTo>
                  <a:pt x="6429" y="227861"/>
                </a:lnTo>
                <a:lnTo>
                  <a:pt x="24573" y="270859"/>
                </a:lnTo>
                <a:lnTo>
                  <a:pt x="52717" y="307289"/>
                </a:lnTo>
                <a:lnTo>
                  <a:pt x="89146" y="335434"/>
                </a:lnTo>
                <a:lnTo>
                  <a:pt x="132144" y="353579"/>
                </a:lnTo>
                <a:lnTo>
                  <a:pt x="179997" y="360009"/>
                </a:lnTo>
                <a:lnTo>
                  <a:pt x="227850" y="353579"/>
                </a:lnTo>
                <a:lnTo>
                  <a:pt x="270851" y="335434"/>
                </a:lnTo>
                <a:lnTo>
                  <a:pt x="307282" y="307289"/>
                </a:lnTo>
                <a:lnTo>
                  <a:pt x="335430" y="270859"/>
                </a:lnTo>
                <a:lnTo>
                  <a:pt x="353576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7" name="object 7"/>
          <p:cNvSpPr txBox="1"/>
          <p:nvPr/>
        </p:nvSpPr>
        <p:spPr>
          <a:xfrm>
            <a:off x="2623224" y="1480011"/>
            <a:ext cx="275747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30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90176" y="1306266"/>
            <a:ext cx="982724" cy="1451203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710" y="0"/>
                </a:moveTo>
                <a:lnTo>
                  <a:pt x="781659" y="200050"/>
                </a:lnTo>
              </a:path>
              <a:path w="981710" h="1449705">
                <a:moveTo>
                  <a:pt x="576008" y="801696"/>
                </a:moveTo>
                <a:lnTo>
                  <a:pt x="569578" y="753844"/>
                </a:lnTo>
                <a:lnTo>
                  <a:pt x="551431" y="710845"/>
                </a:lnTo>
                <a:lnTo>
                  <a:pt x="523284" y="674414"/>
                </a:lnTo>
                <a:lnTo>
                  <a:pt x="486852" y="646269"/>
                </a:lnTo>
                <a:lnTo>
                  <a:pt x="443852" y="628123"/>
                </a:lnTo>
                <a:lnTo>
                  <a:pt x="395998" y="621694"/>
                </a:lnTo>
                <a:lnTo>
                  <a:pt x="348150" y="628123"/>
                </a:lnTo>
                <a:lnTo>
                  <a:pt x="305153" y="646269"/>
                </a:lnTo>
                <a:lnTo>
                  <a:pt x="268724" y="674414"/>
                </a:lnTo>
                <a:lnTo>
                  <a:pt x="240577" y="710845"/>
                </a:lnTo>
                <a:lnTo>
                  <a:pt x="222431" y="753844"/>
                </a:lnTo>
                <a:lnTo>
                  <a:pt x="216001" y="801696"/>
                </a:lnTo>
                <a:lnTo>
                  <a:pt x="222431" y="849548"/>
                </a:lnTo>
                <a:lnTo>
                  <a:pt x="240577" y="892547"/>
                </a:lnTo>
                <a:lnTo>
                  <a:pt x="268724" y="928977"/>
                </a:lnTo>
                <a:lnTo>
                  <a:pt x="305153" y="957123"/>
                </a:lnTo>
                <a:lnTo>
                  <a:pt x="348150" y="975268"/>
                </a:lnTo>
                <a:lnTo>
                  <a:pt x="395998" y="981698"/>
                </a:lnTo>
                <a:lnTo>
                  <a:pt x="443852" y="975268"/>
                </a:lnTo>
                <a:lnTo>
                  <a:pt x="486852" y="957123"/>
                </a:lnTo>
                <a:lnTo>
                  <a:pt x="523284" y="928977"/>
                </a:lnTo>
                <a:lnTo>
                  <a:pt x="551431" y="892547"/>
                </a:lnTo>
                <a:lnTo>
                  <a:pt x="569578" y="849548"/>
                </a:lnTo>
                <a:lnTo>
                  <a:pt x="576008" y="801696"/>
                </a:lnTo>
                <a:close/>
              </a:path>
              <a:path w="981710" h="1449705">
                <a:moveTo>
                  <a:pt x="558088" y="500687"/>
                </a:moveTo>
                <a:lnTo>
                  <a:pt x="485927" y="634699"/>
                </a:lnTo>
              </a:path>
              <a:path w="981710" h="1449705">
                <a:moveTo>
                  <a:pt x="360006" y="1269701"/>
                </a:moveTo>
                <a:lnTo>
                  <a:pt x="353576" y="1221849"/>
                </a:lnTo>
                <a:lnTo>
                  <a:pt x="335430" y="1178850"/>
                </a:lnTo>
                <a:lnTo>
                  <a:pt x="307282" y="1142420"/>
                </a:lnTo>
                <a:lnTo>
                  <a:pt x="270851" y="1114274"/>
                </a:lnTo>
                <a:lnTo>
                  <a:pt x="227850" y="1096129"/>
                </a:lnTo>
                <a:lnTo>
                  <a:pt x="179997" y="1089699"/>
                </a:lnTo>
                <a:lnTo>
                  <a:pt x="132149" y="1096129"/>
                </a:lnTo>
                <a:lnTo>
                  <a:pt x="89152" y="1114274"/>
                </a:lnTo>
                <a:lnTo>
                  <a:pt x="52722" y="1142420"/>
                </a:lnTo>
                <a:lnTo>
                  <a:pt x="24576" y="1178850"/>
                </a:lnTo>
                <a:lnTo>
                  <a:pt x="6430" y="1221849"/>
                </a:lnTo>
                <a:lnTo>
                  <a:pt x="0" y="1269701"/>
                </a:lnTo>
                <a:lnTo>
                  <a:pt x="6430" y="1317553"/>
                </a:lnTo>
                <a:lnTo>
                  <a:pt x="24576" y="1360552"/>
                </a:lnTo>
                <a:lnTo>
                  <a:pt x="52722" y="1396983"/>
                </a:lnTo>
                <a:lnTo>
                  <a:pt x="89152" y="1425128"/>
                </a:lnTo>
                <a:lnTo>
                  <a:pt x="132149" y="1443274"/>
                </a:lnTo>
                <a:lnTo>
                  <a:pt x="179997" y="1449703"/>
                </a:lnTo>
                <a:lnTo>
                  <a:pt x="227850" y="1443274"/>
                </a:lnTo>
                <a:lnTo>
                  <a:pt x="270851" y="1425128"/>
                </a:lnTo>
                <a:lnTo>
                  <a:pt x="307282" y="1396983"/>
                </a:lnTo>
                <a:lnTo>
                  <a:pt x="335430" y="1360552"/>
                </a:lnTo>
                <a:lnTo>
                  <a:pt x="353576" y="1317553"/>
                </a:lnTo>
                <a:lnTo>
                  <a:pt x="360006" y="1269701"/>
                </a:lnTo>
                <a:close/>
              </a:path>
              <a:path w="981710" h="1449705">
                <a:moveTo>
                  <a:pt x="316750" y="973402"/>
                </a:moveTo>
                <a:lnTo>
                  <a:pt x="259257" y="1097995"/>
                </a:lnTo>
              </a:path>
              <a:path w="981710" h="1449705">
                <a:moveTo>
                  <a:pt x="792010" y="1269701"/>
                </a:moveTo>
                <a:lnTo>
                  <a:pt x="785579" y="1221849"/>
                </a:lnTo>
                <a:lnTo>
                  <a:pt x="767433" y="1178850"/>
                </a:lnTo>
                <a:lnTo>
                  <a:pt x="739287" y="1142420"/>
                </a:lnTo>
                <a:lnTo>
                  <a:pt x="702857" y="1114274"/>
                </a:lnTo>
                <a:lnTo>
                  <a:pt x="659861" y="1096129"/>
                </a:lnTo>
                <a:lnTo>
                  <a:pt x="612013" y="1089699"/>
                </a:lnTo>
                <a:lnTo>
                  <a:pt x="564159" y="1096129"/>
                </a:lnTo>
                <a:lnTo>
                  <a:pt x="521159" y="1114274"/>
                </a:lnTo>
                <a:lnTo>
                  <a:pt x="484727" y="1142420"/>
                </a:lnTo>
                <a:lnTo>
                  <a:pt x="456580" y="1178850"/>
                </a:lnTo>
                <a:lnTo>
                  <a:pt x="438433" y="1221849"/>
                </a:lnTo>
                <a:lnTo>
                  <a:pt x="432003" y="1269701"/>
                </a:lnTo>
                <a:lnTo>
                  <a:pt x="438433" y="1317553"/>
                </a:lnTo>
                <a:lnTo>
                  <a:pt x="456580" y="1360552"/>
                </a:lnTo>
                <a:lnTo>
                  <a:pt x="484727" y="1396983"/>
                </a:lnTo>
                <a:lnTo>
                  <a:pt x="521159" y="1425128"/>
                </a:lnTo>
                <a:lnTo>
                  <a:pt x="564159" y="1443274"/>
                </a:lnTo>
                <a:lnTo>
                  <a:pt x="612013" y="1449703"/>
                </a:lnTo>
                <a:lnTo>
                  <a:pt x="659861" y="1443274"/>
                </a:lnTo>
                <a:lnTo>
                  <a:pt x="702857" y="1425128"/>
                </a:lnTo>
                <a:lnTo>
                  <a:pt x="739287" y="1396983"/>
                </a:lnTo>
                <a:lnTo>
                  <a:pt x="767433" y="1360552"/>
                </a:lnTo>
                <a:lnTo>
                  <a:pt x="785579" y="1317553"/>
                </a:lnTo>
                <a:lnTo>
                  <a:pt x="792010" y="1269701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9" name="object 9"/>
          <p:cNvSpPr txBox="1"/>
          <p:nvPr/>
        </p:nvSpPr>
        <p:spPr>
          <a:xfrm>
            <a:off x="2154747" y="2416980"/>
            <a:ext cx="79163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444956" algn="l"/>
              </a:tabLst>
            </a:pPr>
            <a:r>
              <a:rPr sz="1702" spc="10" dirty="0">
                <a:latin typeface="LM Sans 17"/>
                <a:cs typeface="LM Sans 17"/>
              </a:rPr>
              <a:t>11	14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65927" y="1460107"/>
            <a:ext cx="1290382" cy="945856"/>
          </a:xfrm>
          <a:custGeom>
            <a:avLst/>
            <a:gdLst/>
            <a:ahLst/>
            <a:cxnLst/>
            <a:rect l="l" t="t" r="r" b="b"/>
            <a:pathLst>
              <a:path w="1289050" h="944880">
                <a:moveTo>
                  <a:pt x="0" y="819720"/>
                </a:moveTo>
                <a:lnTo>
                  <a:pt x="57492" y="944312"/>
                </a:lnTo>
              </a:path>
              <a:path w="1289050" h="944880">
                <a:moveTo>
                  <a:pt x="604748" y="648013"/>
                </a:moveTo>
                <a:lnTo>
                  <a:pt x="598319" y="600161"/>
                </a:lnTo>
                <a:lnTo>
                  <a:pt x="580175" y="557162"/>
                </a:lnTo>
                <a:lnTo>
                  <a:pt x="552030" y="520732"/>
                </a:lnTo>
                <a:lnTo>
                  <a:pt x="515602" y="492586"/>
                </a:lnTo>
                <a:lnTo>
                  <a:pt x="472603" y="474441"/>
                </a:lnTo>
                <a:lnTo>
                  <a:pt x="424751" y="468011"/>
                </a:lnTo>
                <a:lnTo>
                  <a:pt x="376899" y="474441"/>
                </a:lnTo>
                <a:lnTo>
                  <a:pt x="333900" y="492586"/>
                </a:lnTo>
                <a:lnTo>
                  <a:pt x="297472" y="520732"/>
                </a:lnTo>
                <a:lnTo>
                  <a:pt x="269327" y="557162"/>
                </a:lnTo>
                <a:lnTo>
                  <a:pt x="251183" y="600161"/>
                </a:lnTo>
                <a:lnTo>
                  <a:pt x="244754" y="648013"/>
                </a:lnTo>
                <a:lnTo>
                  <a:pt x="251183" y="695865"/>
                </a:lnTo>
                <a:lnTo>
                  <a:pt x="269327" y="738864"/>
                </a:lnTo>
                <a:lnTo>
                  <a:pt x="297472" y="775294"/>
                </a:lnTo>
                <a:lnTo>
                  <a:pt x="333900" y="803440"/>
                </a:lnTo>
                <a:lnTo>
                  <a:pt x="376899" y="821586"/>
                </a:lnTo>
                <a:lnTo>
                  <a:pt x="424751" y="828015"/>
                </a:lnTo>
                <a:lnTo>
                  <a:pt x="472603" y="821586"/>
                </a:lnTo>
                <a:lnTo>
                  <a:pt x="515602" y="803440"/>
                </a:lnTo>
                <a:lnTo>
                  <a:pt x="552030" y="775294"/>
                </a:lnTo>
                <a:lnTo>
                  <a:pt x="580175" y="738864"/>
                </a:lnTo>
                <a:lnTo>
                  <a:pt x="598319" y="695865"/>
                </a:lnTo>
                <a:lnTo>
                  <a:pt x="604748" y="648013"/>
                </a:lnTo>
                <a:close/>
              </a:path>
              <a:path w="1289050" h="944880">
                <a:moveTo>
                  <a:pt x="262661" y="347004"/>
                </a:moveTo>
                <a:lnTo>
                  <a:pt x="334822" y="481016"/>
                </a:lnTo>
              </a:path>
              <a:path w="1289050" h="944880">
                <a:moveTo>
                  <a:pt x="1288757" y="180009"/>
                </a:moveTo>
                <a:lnTo>
                  <a:pt x="1282328" y="132156"/>
                </a:lnTo>
                <a:lnTo>
                  <a:pt x="1264184" y="89155"/>
                </a:lnTo>
                <a:lnTo>
                  <a:pt x="1236040" y="52724"/>
                </a:lnTo>
                <a:lnTo>
                  <a:pt x="1199611" y="24576"/>
                </a:lnTo>
                <a:lnTo>
                  <a:pt x="1156613" y="6430"/>
                </a:lnTo>
                <a:lnTo>
                  <a:pt x="1108760" y="0"/>
                </a:lnTo>
                <a:lnTo>
                  <a:pt x="1060908" y="6430"/>
                </a:lnTo>
                <a:lnTo>
                  <a:pt x="1017910" y="24576"/>
                </a:lnTo>
                <a:lnTo>
                  <a:pt x="981481" y="52724"/>
                </a:lnTo>
                <a:lnTo>
                  <a:pt x="953337" y="89155"/>
                </a:lnTo>
                <a:lnTo>
                  <a:pt x="935192" y="132156"/>
                </a:lnTo>
                <a:lnTo>
                  <a:pt x="928763" y="180009"/>
                </a:lnTo>
                <a:lnTo>
                  <a:pt x="935192" y="227861"/>
                </a:lnTo>
                <a:lnTo>
                  <a:pt x="953337" y="270859"/>
                </a:lnTo>
                <a:lnTo>
                  <a:pt x="981481" y="307289"/>
                </a:lnTo>
                <a:lnTo>
                  <a:pt x="1017910" y="335434"/>
                </a:lnTo>
                <a:lnTo>
                  <a:pt x="1060908" y="353579"/>
                </a:lnTo>
                <a:lnTo>
                  <a:pt x="1108760" y="360009"/>
                </a:lnTo>
                <a:lnTo>
                  <a:pt x="1156613" y="353579"/>
                </a:lnTo>
                <a:lnTo>
                  <a:pt x="1199611" y="335434"/>
                </a:lnTo>
                <a:lnTo>
                  <a:pt x="1236040" y="307289"/>
                </a:lnTo>
                <a:lnTo>
                  <a:pt x="1264184" y="270859"/>
                </a:lnTo>
                <a:lnTo>
                  <a:pt x="1282328" y="227861"/>
                </a:lnTo>
                <a:lnTo>
                  <a:pt x="1288757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1" name="object 11"/>
          <p:cNvSpPr txBox="1"/>
          <p:nvPr/>
        </p:nvSpPr>
        <p:spPr>
          <a:xfrm>
            <a:off x="3560194" y="1480011"/>
            <a:ext cx="275747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243383" y="1306253"/>
            <a:ext cx="865128" cy="982724"/>
          </a:xfrm>
          <a:custGeom>
            <a:avLst/>
            <a:gdLst/>
            <a:ahLst/>
            <a:cxnLst/>
            <a:rect l="l" t="t" r="r" b="b"/>
            <a:pathLst>
              <a:path w="864235" h="981710">
                <a:moveTo>
                  <a:pt x="98310" y="0"/>
                </a:moveTo>
                <a:lnTo>
                  <a:pt x="298361" y="200050"/>
                </a:lnTo>
              </a:path>
              <a:path w="864235" h="981710">
                <a:moveTo>
                  <a:pt x="360006" y="801709"/>
                </a:moveTo>
                <a:lnTo>
                  <a:pt x="353576" y="753856"/>
                </a:lnTo>
                <a:lnTo>
                  <a:pt x="335430" y="710857"/>
                </a:lnTo>
                <a:lnTo>
                  <a:pt x="307282" y="674427"/>
                </a:lnTo>
                <a:lnTo>
                  <a:pt x="270851" y="646282"/>
                </a:lnTo>
                <a:lnTo>
                  <a:pt x="227850" y="628136"/>
                </a:lnTo>
                <a:lnTo>
                  <a:pt x="179997" y="621706"/>
                </a:lnTo>
                <a:lnTo>
                  <a:pt x="132144" y="628136"/>
                </a:lnTo>
                <a:lnTo>
                  <a:pt x="89146" y="646282"/>
                </a:lnTo>
                <a:lnTo>
                  <a:pt x="52717" y="674427"/>
                </a:lnTo>
                <a:lnTo>
                  <a:pt x="24573" y="710857"/>
                </a:lnTo>
                <a:lnTo>
                  <a:pt x="6429" y="753856"/>
                </a:lnTo>
                <a:lnTo>
                  <a:pt x="0" y="801709"/>
                </a:lnTo>
                <a:lnTo>
                  <a:pt x="6429" y="849561"/>
                </a:lnTo>
                <a:lnTo>
                  <a:pt x="24573" y="892559"/>
                </a:lnTo>
                <a:lnTo>
                  <a:pt x="52717" y="928990"/>
                </a:lnTo>
                <a:lnTo>
                  <a:pt x="89146" y="957135"/>
                </a:lnTo>
                <a:lnTo>
                  <a:pt x="132144" y="975281"/>
                </a:lnTo>
                <a:lnTo>
                  <a:pt x="179997" y="981711"/>
                </a:lnTo>
                <a:lnTo>
                  <a:pt x="227850" y="975281"/>
                </a:lnTo>
                <a:lnTo>
                  <a:pt x="270851" y="957135"/>
                </a:lnTo>
                <a:lnTo>
                  <a:pt x="307282" y="928990"/>
                </a:lnTo>
                <a:lnTo>
                  <a:pt x="335430" y="892559"/>
                </a:lnTo>
                <a:lnTo>
                  <a:pt x="353576" y="849561"/>
                </a:lnTo>
                <a:lnTo>
                  <a:pt x="360006" y="801709"/>
                </a:lnTo>
                <a:close/>
              </a:path>
              <a:path w="864235" h="981710">
                <a:moveTo>
                  <a:pt x="342087" y="500700"/>
                </a:moveTo>
                <a:lnTo>
                  <a:pt x="269925" y="634711"/>
                </a:lnTo>
              </a:path>
              <a:path w="864235" h="981710">
                <a:moveTo>
                  <a:pt x="864006" y="801709"/>
                </a:moveTo>
                <a:lnTo>
                  <a:pt x="857577" y="753856"/>
                </a:lnTo>
                <a:lnTo>
                  <a:pt x="839432" y="710857"/>
                </a:lnTo>
                <a:lnTo>
                  <a:pt x="811288" y="674427"/>
                </a:lnTo>
                <a:lnTo>
                  <a:pt x="774859" y="646282"/>
                </a:lnTo>
                <a:lnTo>
                  <a:pt x="731861" y="628136"/>
                </a:lnTo>
                <a:lnTo>
                  <a:pt x="684009" y="621706"/>
                </a:lnTo>
                <a:lnTo>
                  <a:pt x="636155" y="628136"/>
                </a:lnTo>
                <a:lnTo>
                  <a:pt x="593155" y="646282"/>
                </a:lnTo>
                <a:lnTo>
                  <a:pt x="556723" y="674427"/>
                </a:lnTo>
                <a:lnTo>
                  <a:pt x="528576" y="710857"/>
                </a:lnTo>
                <a:lnTo>
                  <a:pt x="510429" y="753856"/>
                </a:lnTo>
                <a:lnTo>
                  <a:pt x="503999" y="801709"/>
                </a:lnTo>
                <a:lnTo>
                  <a:pt x="510429" y="849561"/>
                </a:lnTo>
                <a:lnTo>
                  <a:pt x="528576" y="892559"/>
                </a:lnTo>
                <a:lnTo>
                  <a:pt x="556723" y="928990"/>
                </a:lnTo>
                <a:lnTo>
                  <a:pt x="593155" y="957135"/>
                </a:lnTo>
                <a:lnTo>
                  <a:pt x="636155" y="975281"/>
                </a:lnTo>
                <a:lnTo>
                  <a:pt x="684009" y="981711"/>
                </a:lnTo>
                <a:lnTo>
                  <a:pt x="731861" y="975281"/>
                </a:lnTo>
                <a:lnTo>
                  <a:pt x="774859" y="957135"/>
                </a:lnTo>
                <a:lnTo>
                  <a:pt x="811288" y="928990"/>
                </a:lnTo>
                <a:lnTo>
                  <a:pt x="839432" y="892559"/>
                </a:lnTo>
                <a:lnTo>
                  <a:pt x="857577" y="849561"/>
                </a:lnTo>
                <a:lnTo>
                  <a:pt x="864006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3" name="object 13"/>
          <p:cNvSpPr txBox="1"/>
          <p:nvPr/>
        </p:nvSpPr>
        <p:spPr>
          <a:xfrm>
            <a:off x="2370971" y="1948502"/>
            <a:ext cx="199386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  <a:tab pos="949027" algn="l"/>
                <a:tab pos="1453733" algn="l"/>
              </a:tabLst>
            </a:pPr>
            <a:r>
              <a:rPr sz="1702" spc="10" dirty="0">
                <a:latin typeface="LM Sans 17"/>
                <a:cs typeface="LM Sans 17"/>
              </a:rPr>
              <a:t>29	7	18	12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65842" y="1807470"/>
            <a:ext cx="72465" cy="134759"/>
          </a:xfrm>
          <a:custGeom>
            <a:avLst/>
            <a:gdLst/>
            <a:ahLst/>
            <a:cxnLst/>
            <a:rect l="l" t="t" r="r" b="b"/>
            <a:pathLst>
              <a:path w="72389" h="134619">
                <a:moveTo>
                  <a:pt x="0" y="0"/>
                </a:moveTo>
                <a:lnTo>
                  <a:pt x="72161" y="134011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7619" y="69532"/>
            <a:ext cx="3317489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165" dirty="0"/>
              <a:t>Keeping </a:t>
            </a:r>
            <a:r>
              <a:rPr spc="-221" dirty="0"/>
              <a:t>the </a:t>
            </a:r>
            <a:r>
              <a:rPr spc="-230" dirty="0"/>
              <a:t>Tree</a:t>
            </a:r>
            <a:r>
              <a:rPr spc="-150" dirty="0"/>
              <a:t> </a:t>
            </a:r>
            <a:r>
              <a:rPr spc="-204" dirty="0"/>
              <a:t>Complete</a:t>
            </a:r>
          </a:p>
        </p:txBody>
      </p:sp>
      <p:sp>
        <p:nvSpPr>
          <p:cNvPr id="3" name="object 3"/>
          <p:cNvSpPr/>
          <p:nvPr/>
        </p:nvSpPr>
        <p:spPr>
          <a:xfrm>
            <a:off x="3027160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359994" y="179997"/>
                </a:moveTo>
                <a:lnTo>
                  <a:pt x="353564" y="132144"/>
                </a:lnTo>
                <a:lnTo>
                  <a:pt x="335420" y="89146"/>
                </a:lnTo>
                <a:lnTo>
                  <a:pt x="307276" y="52717"/>
                </a:lnTo>
                <a:lnTo>
                  <a:pt x="270847" y="24573"/>
                </a:lnTo>
                <a:lnTo>
                  <a:pt x="227849" y="6429"/>
                </a:lnTo>
                <a:lnTo>
                  <a:pt x="179997" y="0"/>
                </a:lnTo>
                <a:lnTo>
                  <a:pt x="132144" y="6429"/>
                </a:lnTo>
                <a:lnTo>
                  <a:pt x="89146" y="24573"/>
                </a:lnTo>
                <a:lnTo>
                  <a:pt x="52717" y="52717"/>
                </a:lnTo>
                <a:lnTo>
                  <a:pt x="24573" y="89146"/>
                </a:lnTo>
                <a:lnTo>
                  <a:pt x="6429" y="132144"/>
                </a:lnTo>
                <a:lnTo>
                  <a:pt x="0" y="179997"/>
                </a:lnTo>
                <a:lnTo>
                  <a:pt x="6429" y="227849"/>
                </a:lnTo>
                <a:lnTo>
                  <a:pt x="24573" y="270847"/>
                </a:lnTo>
                <a:lnTo>
                  <a:pt x="52717" y="307276"/>
                </a:lnTo>
                <a:lnTo>
                  <a:pt x="89146" y="335420"/>
                </a:lnTo>
                <a:lnTo>
                  <a:pt x="132144" y="353564"/>
                </a:lnTo>
                <a:lnTo>
                  <a:pt x="179997" y="359994"/>
                </a:lnTo>
                <a:lnTo>
                  <a:pt x="227849" y="353564"/>
                </a:lnTo>
                <a:lnTo>
                  <a:pt x="270847" y="335420"/>
                </a:lnTo>
                <a:lnTo>
                  <a:pt x="307276" y="307276"/>
                </a:lnTo>
                <a:lnTo>
                  <a:pt x="335420" y="270847"/>
                </a:lnTo>
                <a:lnTo>
                  <a:pt x="353564" y="227849"/>
                </a:lnTo>
                <a:lnTo>
                  <a:pt x="359994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3091716" y="1011532"/>
            <a:ext cx="29682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58668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6" y="132156"/>
                </a:lnTo>
                <a:lnTo>
                  <a:pt x="335430" y="89155"/>
                </a:lnTo>
                <a:lnTo>
                  <a:pt x="307282" y="52724"/>
                </a:lnTo>
                <a:lnTo>
                  <a:pt x="270851" y="24576"/>
                </a:lnTo>
                <a:lnTo>
                  <a:pt x="227850" y="6430"/>
                </a:lnTo>
                <a:lnTo>
                  <a:pt x="179997" y="0"/>
                </a:lnTo>
                <a:lnTo>
                  <a:pt x="132144" y="6430"/>
                </a:lnTo>
                <a:lnTo>
                  <a:pt x="89146" y="24576"/>
                </a:lnTo>
                <a:lnTo>
                  <a:pt x="52717" y="52724"/>
                </a:lnTo>
                <a:lnTo>
                  <a:pt x="24573" y="89155"/>
                </a:lnTo>
                <a:lnTo>
                  <a:pt x="6429" y="132156"/>
                </a:lnTo>
                <a:lnTo>
                  <a:pt x="0" y="180009"/>
                </a:lnTo>
                <a:lnTo>
                  <a:pt x="6429" y="227861"/>
                </a:lnTo>
                <a:lnTo>
                  <a:pt x="24573" y="270859"/>
                </a:lnTo>
                <a:lnTo>
                  <a:pt x="52717" y="307289"/>
                </a:lnTo>
                <a:lnTo>
                  <a:pt x="89146" y="335434"/>
                </a:lnTo>
                <a:lnTo>
                  <a:pt x="132144" y="353579"/>
                </a:lnTo>
                <a:lnTo>
                  <a:pt x="179997" y="360009"/>
                </a:lnTo>
                <a:lnTo>
                  <a:pt x="227850" y="353579"/>
                </a:lnTo>
                <a:lnTo>
                  <a:pt x="270851" y="335434"/>
                </a:lnTo>
                <a:lnTo>
                  <a:pt x="307282" y="307289"/>
                </a:lnTo>
                <a:lnTo>
                  <a:pt x="335430" y="270859"/>
                </a:lnTo>
                <a:lnTo>
                  <a:pt x="353576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2623224" y="1480011"/>
            <a:ext cx="29682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30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90176" y="1306266"/>
            <a:ext cx="982724" cy="1451203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710" y="0"/>
                </a:moveTo>
                <a:lnTo>
                  <a:pt x="781659" y="200050"/>
                </a:lnTo>
              </a:path>
              <a:path w="981710" h="1449705">
                <a:moveTo>
                  <a:pt x="576008" y="801696"/>
                </a:moveTo>
                <a:lnTo>
                  <a:pt x="569578" y="753844"/>
                </a:lnTo>
                <a:lnTo>
                  <a:pt x="551431" y="710845"/>
                </a:lnTo>
                <a:lnTo>
                  <a:pt x="523284" y="674414"/>
                </a:lnTo>
                <a:lnTo>
                  <a:pt x="486852" y="646269"/>
                </a:lnTo>
                <a:lnTo>
                  <a:pt x="443852" y="628123"/>
                </a:lnTo>
                <a:lnTo>
                  <a:pt x="395998" y="621694"/>
                </a:lnTo>
                <a:lnTo>
                  <a:pt x="348150" y="628123"/>
                </a:lnTo>
                <a:lnTo>
                  <a:pt x="305153" y="646269"/>
                </a:lnTo>
                <a:lnTo>
                  <a:pt x="268724" y="674414"/>
                </a:lnTo>
                <a:lnTo>
                  <a:pt x="240577" y="710845"/>
                </a:lnTo>
                <a:lnTo>
                  <a:pt x="222431" y="753844"/>
                </a:lnTo>
                <a:lnTo>
                  <a:pt x="216001" y="801696"/>
                </a:lnTo>
                <a:lnTo>
                  <a:pt x="222431" y="849548"/>
                </a:lnTo>
                <a:lnTo>
                  <a:pt x="240577" y="892547"/>
                </a:lnTo>
                <a:lnTo>
                  <a:pt x="268724" y="928977"/>
                </a:lnTo>
                <a:lnTo>
                  <a:pt x="305153" y="957123"/>
                </a:lnTo>
                <a:lnTo>
                  <a:pt x="348150" y="975268"/>
                </a:lnTo>
                <a:lnTo>
                  <a:pt x="395998" y="981698"/>
                </a:lnTo>
                <a:lnTo>
                  <a:pt x="443852" y="975268"/>
                </a:lnTo>
                <a:lnTo>
                  <a:pt x="486852" y="957123"/>
                </a:lnTo>
                <a:lnTo>
                  <a:pt x="523284" y="928977"/>
                </a:lnTo>
                <a:lnTo>
                  <a:pt x="551431" y="892547"/>
                </a:lnTo>
                <a:lnTo>
                  <a:pt x="569578" y="849548"/>
                </a:lnTo>
                <a:lnTo>
                  <a:pt x="576008" y="801696"/>
                </a:lnTo>
                <a:close/>
              </a:path>
              <a:path w="981710" h="1449705">
                <a:moveTo>
                  <a:pt x="558088" y="500687"/>
                </a:moveTo>
                <a:lnTo>
                  <a:pt x="485927" y="634699"/>
                </a:lnTo>
              </a:path>
              <a:path w="981710" h="1449705">
                <a:moveTo>
                  <a:pt x="360006" y="1269701"/>
                </a:moveTo>
                <a:lnTo>
                  <a:pt x="353576" y="1221849"/>
                </a:lnTo>
                <a:lnTo>
                  <a:pt x="335430" y="1178850"/>
                </a:lnTo>
                <a:lnTo>
                  <a:pt x="307282" y="1142420"/>
                </a:lnTo>
                <a:lnTo>
                  <a:pt x="270851" y="1114274"/>
                </a:lnTo>
                <a:lnTo>
                  <a:pt x="227850" y="1096129"/>
                </a:lnTo>
                <a:lnTo>
                  <a:pt x="179997" y="1089699"/>
                </a:lnTo>
                <a:lnTo>
                  <a:pt x="132149" y="1096129"/>
                </a:lnTo>
                <a:lnTo>
                  <a:pt x="89152" y="1114274"/>
                </a:lnTo>
                <a:lnTo>
                  <a:pt x="52722" y="1142420"/>
                </a:lnTo>
                <a:lnTo>
                  <a:pt x="24576" y="1178850"/>
                </a:lnTo>
                <a:lnTo>
                  <a:pt x="6430" y="1221849"/>
                </a:lnTo>
                <a:lnTo>
                  <a:pt x="0" y="1269701"/>
                </a:lnTo>
                <a:lnTo>
                  <a:pt x="6430" y="1317553"/>
                </a:lnTo>
                <a:lnTo>
                  <a:pt x="24576" y="1360552"/>
                </a:lnTo>
                <a:lnTo>
                  <a:pt x="52722" y="1396983"/>
                </a:lnTo>
                <a:lnTo>
                  <a:pt x="89152" y="1425128"/>
                </a:lnTo>
                <a:lnTo>
                  <a:pt x="132149" y="1443274"/>
                </a:lnTo>
                <a:lnTo>
                  <a:pt x="179997" y="1449703"/>
                </a:lnTo>
                <a:lnTo>
                  <a:pt x="227850" y="1443274"/>
                </a:lnTo>
                <a:lnTo>
                  <a:pt x="270851" y="1425128"/>
                </a:lnTo>
                <a:lnTo>
                  <a:pt x="307282" y="1396983"/>
                </a:lnTo>
                <a:lnTo>
                  <a:pt x="335430" y="1360552"/>
                </a:lnTo>
                <a:lnTo>
                  <a:pt x="353576" y="1317553"/>
                </a:lnTo>
                <a:lnTo>
                  <a:pt x="360006" y="1269701"/>
                </a:lnTo>
                <a:close/>
              </a:path>
              <a:path w="981710" h="1449705">
                <a:moveTo>
                  <a:pt x="316750" y="973402"/>
                </a:moveTo>
                <a:lnTo>
                  <a:pt x="259257" y="1097995"/>
                </a:lnTo>
              </a:path>
              <a:path w="981710" h="1449705">
                <a:moveTo>
                  <a:pt x="792010" y="1269701"/>
                </a:moveTo>
                <a:lnTo>
                  <a:pt x="785579" y="1221849"/>
                </a:lnTo>
                <a:lnTo>
                  <a:pt x="767433" y="1178850"/>
                </a:lnTo>
                <a:lnTo>
                  <a:pt x="739287" y="1142420"/>
                </a:lnTo>
                <a:lnTo>
                  <a:pt x="702857" y="1114274"/>
                </a:lnTo>
                <a:lnTo>
                  <a:pt x="659861" y="1096129"/>
                </a:lnTo>
                <a:lnTo>
                  <a:pt x="612013" y="1089699"/>
                </a:lnTo>
                <a:lnTo>
                  <a:pt x="564159" y="1096129"/>
                </a:lnTo>
                <a:lnTo>
                  <a:pt x="521159" y="1114274"/>
                </a:lnTo>
                <a:lnTo>
                  <a:pt x="484727" y="1142420"/>
                </a:lnTo>
                <a:lnTo>
                  <a:pt x="456580" y="1178850"/>
                </a:lnTo>
                <a:lnTo>
                  <a:pt x="438433" y="1221849"/>
                </a:lnTo>
                <a:lnTo>
                  <a:pt x="432003" y="1269701"/>
                </a:lnTo>
                <a:lnTo>
                  <a:pt x="438433" y="1317553"/>
                </a:lnTo>
                <a:lnTo>
                  <a:pt x="456580" y="1360552"/>
                </a:lnTo>
                <a:lnTo>
                  <a:pt x="484727" y="1396983"/>
                </a:lnTo>
                <a:lnTo>
                  <a:pt x="521159" y="1425128"/>
                </a:lnTo>
                <a:lnTo>
                  <a:pt x="564159" y="1443274"/>
                </a:lnTo>
                <a:lnTo>
                  <a:pt x="612013" y="1449703"/>
                </a:lnTo>
                <a:lnTo>
                  <a:pt x="659861" y="1443274"/>
                </a:lnTo>
                <a:lnTo>
                  <a:pt x="702857" y="1425128"/>
                </a:lnTo>
                <a:lnTo>
                  <a:pt x="739287" y="1396983"/>
                </a:lnTo>
                <a:lnTo>
                  <a:pt x="767433" y="1360552"/>
                </a:lnTo>
                <a:lnTo>
                  <a:pt x="785579" y="1317553"/>
                </a:lnTo>
                <a:lnTo>
                  <a:pt x="792010" y="1269701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8" name="object 8"/>
          <p:cNvSpPr txBox="1"/>
          <p:nvPr/>
        </p:nvSpPr>
        <p:spPr>
          <a:xfrm>
            <a:off x="2154747" y="2416980"/>
            <a:ext cx="852144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444956" algn="l"/>
              </a:tabLst>
            </a:pPr>
            <a:r>
              <a:rPr sz="1702" spc="10" dirty="0">
                <a:latin typeface="LM Sans 17"/>
                <a:cs typeface="LM Sans 17"/>
              </a:rPr>
              <a:t>11	14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65927" y="1460107"/>
            <a:ext cx="1290382" cy="945856"/>
          </a:xfrm>
          <a:custGeom>
            <a:avLst/>
            <a:gdLst/>
            <a:ahLst/>
            <a:cxnLst/>
            <a:rect l="l" t="t" r="r" b="b"/>
            <a:pathLst>
              <a:path w="1289050" h="944880">
                <a:moveTo>
                  <a:pt x="0" y="819720"/>
                </a:moveTo>
                <a:lnTo>
                  <a:pt x="57492" y="944312"/>
                </a:lnTo>
              </a:path>
              <a:path w="1289050" h="944880">
                <a:moveTo>
                  <a:pt x="604748" y="648013"/>
                </a:moveTo>
                <a:lnTo>
                  <a:pt x="598319" y="600161"/>
                </a:lnTo>
                <a:lnTo>
                  <a:pt x="580175" y="557162"/>
                </a:lnTo>
                <a:lnTo>
                  <a:pt x="552030" y="520732"/>
                </a:lnTo>
                <a:lnTo>
                  <a:pt x="515602" y="492586"/>
                </a:lnTo>
                <a:lnTo>
                  <a:pt x="472603" y="474441"/>
                </a:lnTo>
                <a:lnTo>
                  <a:pt x="424751" y="468011"/>
                </a:lnTo>
                <a:lnTo>
                  <a:pt x="376899" y="474441"/>
                </a:lnTo>
                <a:lnTo>
                  <a:pt x="333900" y="492586"/>
                </a:lnTo>
                <a:lnTo>
                  <a:pt x="297472" y="520732"/>
                </a:lnTo>
                <a:lnTo>
                  <a:pt x="269327" y="557162"/>
                </a:lnTo>
                <a:lnTo>
                  <a:pt x="251183" y="600161"/>
                </a:lnTo>
                <a:lnTo>
                  <a:pt x="244754" y="648013"/>
                </a:lnTo>
                <a:lnTo>
                  <a:pt x="251183" y="695865"/>
                </a:lnTo>
                <a:lnTo>
                  <a:pt x="269327" y="738864"/>
                </a:lnTo>
                <a:lnTo>
                  <a:pt x="297472" y="775294"/>
                </a:lnTo>
                <a:lnTo>
                  <a:pt x="333900" y="803440"/>
                </a:lnTo>
                <a:lnTo>
                  <a:pt x="376899" y="821586"/>
                </a:lnTo>
                <a:lnTo>
                  <a:pt x="424751" y="828015"/>
                </a:lnTo>
                <a:lnTo>
                  <a:pt x="472603" y="821586"/>
                </a:lnTo>
                <a:lnTo>
                  <a:pt x="515602" y="803440"/>
                </a:lnTo>
                <a:lnTo>
                  <a:pt x="552030" y="775294"/>
                </a:lnTo>
                <a:lnTo>
                  <a:pt x="580175" y="738864"/>
                </a:lnTo>
                <a:lnTo>
                  <a:pt x="598319" y="695865"/>
                </a:lnTo>
                <a:lnTo>
                  <a:pt x="604748" y="648013"/>
                </a:lnTo>
                <a:close/>
              </a:path>
              <a:path w="1289050" h="944880">
                <a:moveTo>
                  <a:pt x="262661" y="347004"/>
                </a:moveTo>
                <a:lnTo>
                  <a:pt x="334822" y="481016"/>
                </a:lnTo>
              </a:path>
              <a:path w="1289050" h="944880">
                <a:moveTo>
                  <a:pt x="1288757" y="180009"/>
                </a:moveTo>
                <a:lnTo>
                  <a:pt x="1282328" y="132156"/>
                </a:lnTo>
                <a:lnTo>
                  <a:pt x="1264184" y="89155"/>
                </a:lnTo>
                <a:lnTo>
                  <a:pt x="1236040" y="52724"/>
                </a:lnTo>
                <a:lnTo>
                  <a:pt x="1199611" y="24576"/>
                </a:lnTo>
                <a:lnTo>
                  <a:pt x="1156613" y="6430"/>
                </a:lnTo>
                <a:lnTo>
                  <a:pt x="1108760" y="0"/>
                </a:lnTo>
                <a:lnTo>
                  <a:pt x="1060908" y="6430"/>
                </a:lnTo>
                <a:lnTo>
                  <a:pt x="1017910" y="24576"/>
                </a:lnTo>
                <a:lnTo>
                  <a:pt x="981481" y="52724"/>
                </a:lnTo>
                <a:lnTo>
                  <a:pt x="953337" y="89155"/>
                </a:lnTo>
                <a:lnTo>
                  <a:pt x="935192" y="132156"/>
                </a:lnTo>
                <a:lnTo>
                  <a:pt x="928763" y="180009"/>
                </a:lnTo>
                <a:lnTo>
                  <a:pt x="935192" y="227861"/>
                </a:lnTo>
                <a:lnTo>
                  <a:pt x="953337" y="270859"/>
                </a:lnTo>
                <a:lnTo>
                  <a:pt x="981481" y="307289"/>
                </a:lnTo>
                <a:lnTo>
                  <a:pt x="1017910" y="335434"/>
                </a:lnTo>
                <a:lnTo>
                  <a:pt x="1060908" y="353579"/>
                </a:lnTo>
                <a:lnTo>
                  <a:pt x="1108760" y="360009"/>
                </a:lnTo>
                <a:lnTo>
                  <a:pt x="1156613" y="353579"/>
                </a:lnTo>
                <a:lnTo>
                  <a:pt x="1199611" y="335434"/>
                </a:lnTo>
                <a:lnTo>
                  <a:pt x="1236040" y="307289"/>
                </a:lnTo>
                <a:lnTo>
                  <a:pt x="1264184" y="270859"/>
                </a:lnTo>
                <a:lnTo>
                  <a:pt x="1282328" y="227861"/>
                </a:lnTo>
                <a:lnTo>
                  <a:pt x="1288757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0" name="object 10"/>
          <p:cNvSpPr txBox="1"/>
          <p:nvPr/>
        </p:nvSpPr>
        <p:spPr>
          <a:xfrm>
            <a:off x="3560194" y="1480011"/>
            <a:ext cx="29682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43383" y="1306253"/>
            <a:ext cx="865128" cy="982724"/>
          </a:xfrm>
          <a:custGeom>
            <a:avLst/>
            <a:gdLst/>
            <a:ahLst/>
            <a:cxnLst/>
            <a:rect l="l" t="t" r="r" b="b"/>
            <a:pathLst>
              <a:path w="864235" h="981710">
                <a:moveTo>
                  <a:pt x="98310" y="0"/>
                </a:moveTo>
                <a:lnTo>
                  <a:pt x="298361" y="200050"/>
                </a:lnTo>
              </a:path>
              <a:path w="864235" h="981710">
                <a:moveTo>
                  <a:pt x="360006" y="801709"/>
                </a:moveTo>
                <a:lnTo>
                  <a:pt x="353576" y="753856"/>
                </a:lnTo>
                <a:lnTo>
                  <a:pt x="335430" y="710857"/>
                </a:lnTo>
                <a:lnTo>
                  <a:pt x="307282" y="674427"/>
                </a:lnTo>
                <a:lnTo>
                  <a:pt x="270851" y="646282"/>
                </a:lnTo>
                <a:lnTo>
                  <a:pt x="227850" y="628136"/>
                </a:lnTo>
                <a:lnTo>
                  <a:pt x="179997" y="621706"/>
                </a:lnTo>
                <a:lnTo>
                  <a:pt x="132144" y="628136"/>
                </a:lnTo>
                <a:lnTo>
                  <a:pt x="89146" y="646282"/>
                </a:lnTo>
                <a:lnTo>
                  <a:pt x="52717" y="674427"/>
                </a:lnTo>
                <a:lnTo>
                  <a:pt x="24573" y="710857"/>
                </a:lnTo>
                <a:lnTo>
                  <a:pt x="6429" y="753856"/>
                </a:lnTo>
                <a:lnTo>
                  <a:pt x="0" y="801709"/>
                </a:lnTo>
                <a:lnTo>
                  <a:pt x="6429" y="849561"/>
                </a:lnTo>
                <a:lnTo>
                  <a:pt x="24573" y="892559"/>
                </a:lnTo>
                <a:lnTo>
                  <a:pt x="52717" y="928990"/>
                </a:lnTo>
                <a:lnTo>
                  <a:pt x="89146" y="957135"/>
                </a:lnTo>
                <a:lnTo>
                  <a:pt x="132144" y="975281"/>
                </a:lnTo>
                <a:lnTo>
                  <a:pt x="179997" y="981711"/>
                </a:lnTo>
                <a:lnTo>
                  <a:pt x="227850" y="975281"/>
                </a:lnTo>
                <a:lnTo>
                  <a:pt x="270851" y="957135"/>
                </a:lnTo>
                <a:lnTo>
                  <a:pt x="307282" y="928990"/>
                </a:lnTo>
                <a:lnTo>
                  <a:pt x="335430" y="892559"/>
                </a:lnTo>
                <a:lnTo>
                  <a:pt x="353576" y="849561"/>
                </a:lnTo>
                <a:lnTo>
                  <a:pt x="360006" y="801709"/>
                </a:lnTo>
                <a:close/>
              </a:path>
              <a:path w="864235" h="981710">
                <a:moveTo>
                  <a:pt x="342087" y="500700"/>
                </a:moveTo>
                <a:lnTo>
                  <a:pt x="269925" y="634711"/>
                </a:lnTo>
              </a:path>
              <a:path w="864235" h="981710">
                <a:moveTo>
                  <a:pt x="864006" y="801709"/>
                </a:moveTo>
                <a:lnTo>
                  <a:pt x="857577" y="753856"/>
                </a:lnTo>
                <a:lnTo>
                  <a:pt x="839432" y="710857"/>
                </a:lnTo>
                <a:lnTo>
                  <a:pt x="811288" y="674427"/>
                </a:lnTo>
                <a:lnTo>
                  <a:pt x="774859" y="646282"/>
                </a:lnTo>
                <a:lnTo>
                  <a:pt x="731861" y="628136"/>
                </a:lnTo>
                <a:lnTo>
                  <a:pt x="684009" y="621706"/>
                </a:lnTo>
                <a:lnTo>
                  <a:pt x="636155" y="628136"/>
                </a:lnTo>
                <a:lnTo>
                  <a:pt x="593155" y="646282"/>
                </a:lnTo>
                <a:lnTo>
                  <a:pt x="556723" y="674427"/>
                </a:lnTo>
                <a:lnTo>
                  <a:pt x="528576" y="710857"/>
                </a:lnTo>
                <a:lnTo>
                  <a:pt x="510429" y="753856"/>
                </a:lnTo>
                <a:lnTo>
                  <a:pt x="503999" y="801709"/>
                </a:lnTo>
                <a:lnTo>
                  <a:pt x="510429" y="849561"/>
                </a:lnTo>
                <a:lnTo>
                  <a:pt x="528576" y="892559"/>
                </a:lnTo>
                <a:lnTo>
                  <a:pt x="556723" y="928990"/>
                </a:lnTo>
                <a:lnTo>
                  <a:pt x="593155" y="957135"/>
                </a:lnTo>
                <a:lnTo>
                  <a:pt x="636155" y="975281"/>
                </a:lnTo>
                <a:lnTo>
                  <a:pt x="684009" y="981711"/>
                </a:lnTo>
                <a:lnTo>
                  <a:pt x="731861" y="975281"/>
                </a:lnTo>
                <a:lnTo>
                  <a:pt x="774859" y="957135"/>
                </a:lnTo>
                <a:lnTo>
                  <a:pt x="811288" y="928990"/>
                </a:lnTo>
                <a:lnTo>
                  <a:pt x="839432" y="892559"/>
                </a:lnTo>
                <a:lnTo>
                  <a:pt x="857577" y="849561"/>
                </a:lnTo>
                <a:lnTo>
                  <a:pt x="864006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2" name="object 12"/>
          <p:cNvSpPr txBox="1"/>
          <p:nvPr/>
        </p:nvSpPr>
        <p:spPr>
          <a:xfrm>
            <a:off x="2370971" y="1948502"/>
            <a:ext cx="214626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  <a:tab pos="949027" algn="l"/>
                <a:tab pos="1453733" algn="l"/>
              </a:tabLst>
            </a:pPr>
            <a:r>
              <a:rPr sz="1702" spc="10" dirty="0">
                <a:latin typeface="LM Sans 17"/>
                <a:cs typeface="LM Sans 17"/>
              </a:rPr>
              <a:t>29	7	18	12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65842" y="1807470"/>
            <a:ext cx="72465" cy="134759"/>
          </a:xfrm>
          <a:custGeom>
            <a:avLst/>
            <a:gdLst/>
            <a:ahLst/>
            <a:cxnLst/>
            <a:rect l="l" t="t" r="r" b="b"/>
            <a:pathLst>
              <a:path w="72389" h="134619">
                <a:moveTo>
                  <a:pt x="0" y="0"/>
                </a:moveTo>
                <a:lnTo>
                  <a:pt x="72161" y="134011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4" name="object 14"/>
          <p:cNvSpPr txBox="1"/>
          <p:nvPr/>
        </p:nvSpPr>
        <p:spPr>
          <a:xfrm>
            <a:off x="500820" y="1026640"/>
            <a:ext cx="1427048" cy="1974079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 marL="12713" marR="5085">
              <a:lnSpc>
                <a:spcPct val="107400"/>
              </a:lnSpc>
              <a:spcBef>
                <a:spcPts val="95"/>
              </a:spcBef>
            </a:pPr>
            <a:r>
              <a:rPr sz="1702" spc="5" dirty="0">
                <a:latin typeface="LM Sans 17"/>
                <a:cs typeface="LM Sans 17"/>
              </a:rPr>
              <a:t>to </a:t>
            </a:r>
            <a:r>
              <a:rPr sz="1702" dirty="0">
                <a:latin typeface="LM Sans 17"/>
                <a:cs typeface="LM Sans 17"/>
              </a:rPr>
              <a:t>extract the  </a:t>
            </a:r>
            <a:r>
              <a:rPr sz="1702" spc="5" dirty="0">
                <a:latin typeface="LM Sans 17"/>
                <a:cs typeface="LM Sans 17"/>
              </a:rPr>
              <a:t>maximum</a:t>
            </a:r>
            <a:r>
              <a:rPr sz="1702" spc="-55" dirty="0">
                <a:latin typeface="LM Sans 17"/>
                <a:cs typeface="LM Sans 17"/>
              </a:rPr>
              <a:t> </a:t>
            </a:r>
            <a:r>
              <a:rPr sz="1702" dirty="0">
                <a:latin typeface="LM Sans 17"/>
                <a:cs typeface="LM Sans 17"/>
              </a:rPr>
              <a:t>value,  </a:t>
            </a:r>
            <a:r>
              <a:rPr sz="1702" spc="5" dirty="0">
                <a:latin typeface="LM Sans 17"/>
                <a:cs typeface="LM Sans 17"/>
              </a:rPr>
              <a:t>replace the </a:t>
            </a:r>
            <a:r>
              <a:rPr sz="1702" spc="15" dirty="0">
                <a:latin typeface="LM Sans 17"/>
                <a:cs typeface="LM Sans 17"/>
              </a:rPr>
              <a:t>root  </a:t>
            </a:r>
            <a:r>
              <a:rPr sz="1702" spc="-5" dirty="0">
                <a:latin typeface="LM Sans 17"/>
                <a:cs typeface="LM Sans 17"/>
              </a:rPr>
              <a:t>by</a:t>
            </a:r>
            <a:r>
              <a:rPr lang="en-US" sz="1702" spc="-5" dirty="0">
                <a:latin typeface="LM Sans 17"/>
                <a:cs typeface="LM Sans 17"/>
              </a:rPr>
              <a:t> </a:t>
            </a:r>
            <a:r>
              <a:rPr sz="1702" spc="-5" dirty="0">
                <a:solidFill>
                  <a:srgbClr val="006EB8"/>
                </a:solidFill>
                <a:latin typeface="LM Sans 17"/>
                <a:cs typeface="LM Sans 17"/>
              </a:rPr>
              <a:t>the </a:t>
            </a:r>
            <a:r>
              <a:rPr sz="1702" dirty="0">
                <a:solidFill>
                  <a:srgbClr val="006EB8"/>
                </a:solidFill>
                <a:latin typeface="LM Sans 17"/>
                <a:cs typeface="LM Sans 17"/>
              </a:rPr>
              <a:t>last leaf  </a:t>
            </a:r>
            <a:r>
              <a:rPr sz="1702" spc="5" dirty="0">
                <a:latin typeface="LM Sans 17"/>
                <a:cs typeface="LM Sans 17"/>
              </a:rPr>
              <a:t>and </a:t>
            </a:r>
            <a:r>
              <a:rPr sz="1702" dirty="0">
                <a:latin typeface="LM Sans 17"/>
                <a:cs typeface="LM Sans 17"/>
              </a:rPr>
              <a:t>let it </a:t>
            </a:r>
            <a:r>
              <a:rPr sz="1702" spc="5" dirty="0">
                <a:latin typeface="LM Sans 17"/>
                <a:cs typeface="LM Sans 17"/>
              </a:rPr>
              <a:t>sift  </a:t>
            </a:r>
            <a:r>
              <a:rPr sz="1702" spc="-5" dirty="0">
                <a:latin typeface="LM Sans 17"/>
                <a:cs typeface="LM Sans 17"/>
              </a:rPr>
              <a:t>down</a:t>
            </a:r>
            <a:endParaRPr sz="1702" dirty="0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7619" y="69532"/>
            <a:ext cx="3317489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165" dirty="0"/>
              <a:t>Keeping </a:t>
            </a:r>
            <a:r>
              <a:rPr spc="-221" dirty="0"/>
              <a:t>the </a:t>
            </a:r>
            <a:r>
              <a:rPr spc="-230" dirty="0"/>
              <a:t>Tree</a:t>
            </a:r>
            <a:r>
              <a:rPr spc="-150" dirty="0"/>
              <a:t> </a:t>
            </a:r>
            <a:r>
              <a:rPr spc="-204" dirty="0"/>
              <a:t>Complete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0820" y="1026640"/>
            <a:ext cx="1427048" cy="1974079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 marL="12713" marR="5085">
              <a:lnSpc>
                <a:spcPct val="107400"/>
              </a:lnSpc>
              <a:spcBef>
                <a:spcPts val="95"/>
              </a:spcBef>
            </a:pPr>
            <a:r>
              <a:rPr sz="1702" spc="5" dirty="0">
                <a:latin typeface="LM Sans 17"/>
                <a:cs typeface="LM Sans 17"/>
              </a:rPr>
              <a:t>to </a:t>
            </a:r>
            <a:r>
              <a:rPr sz="1702" dirty="0">
                <a:latin typeface="LM Sans 17"/>
                <a:cs typeface="LM Sans 17"/>
              </a:rPr>
              <a:t>extract the  </a:t>
            </a:r>
            <a:r>
              <a:rPr sz="1702" spc="5" dirty="0">
                <a:latin typeface="LM Sans 17"/>
                <a:cs typeface="LM Sans 17"/>
              </a:rPr>
              <a:t>maximum</a:t>
            </a:r>
            <a:r>
              <a:rPr sz="1702" spc="-55" dirty="0">
                <a:latin typeface="LM Sans 17"/>
                <a:cs typeface="LM Sans 17"/>
              </a:rPr>
              <a:t> </a:t>
            </a:r>
            <a:r>
              <a:rPr sz="1702" dirty="0">
                <a:latin typeface="LM Sans 17"/>
                <a:cs typeface="LM Sans 17"/>
              </a:rPr>
              <a:t>value,  </a:t>
            </a:r>
            <a:r>
              <a:rPr sz="1702" spc="5" dirty="0">
                <a:latin typeface="LM Sans 17"/>
                <a:cs typeface="LM Sans 17"/>
              </a:rPr>
              <a:t>replace the </a:t>
            </a:r>
            <a:r>
              <a:rPr sz="1702" spc="15" dirty="0">
                <a:latin typeface="LM Sans 17"/>
                <a:cs typeface="LM Sans 17"/>
              </a:rPr>
              <a:t>root  </a:t>
            </a:r>
            <a:r>
              <a:rPr sz="1702" spc="-5" dirty="0">
                <a:latin typeface="LM Sans 17"/>
                <a:cs typeface="LM Sans 17"/>
              </a:rPr>
              <a:t>by</a:t>
            </a:r>
            <a:r>
              <a:rPr lang="en-US" sz="1702" spc="-5" dirty="0">
                <a:latin typeface="LM Sans 17"/>
                <a:cs typeface="LM Sans 17"/>
              </a:rPr>
              <a:t> </a:t>
            </a:r>
            <a:r>
              <a:rPr sz="1702" spc="-5" dirty="0">
                <a:solidFill>
                  <a:srgbClr val="006EB8"/>
                </a:solidFill>
                <a:latin typeface="LM Sans 17"/>
                <a:cs typeface="LM Sans 17"/>
              </a:rPr>
              <a:t>the </a:t>
            </a:r>
            <a:r>
              <a:rPr sz="1702" dirty="0">
                <a:solidFill>
                  <a:srgbClr val="006EB8"/>
                </a:solidFill>
                <a:latin typeface="LM Sans 17"/>
                <a:cs typeface="LM Sans 17"/>
              </a:rPr>
              <a:t>last leaf  </a:t>
            </a:r>
            <a:r>
              <a:rPr sz="1702" spc="5" dirty="0">
                <a:latin typeface="LM Sans 17"/>
                <a:cs typeface="LM Sans 17"/>
              </a:rPr>
              <a:t>and </a:t>
            </a:r>
            <a:r>
              <a:rPr sz="1702" dirty="0">
                <a:latin typeface="LM Sans 17"/>
                <a:cs typeface="LM Sans 17"/>
              </a:rPr>
              <a:t>let it </a:t>
            </a:r>
            <a:r>
              <a:rPr sz="1702" spc="5" dirty="0">
                <a:latin typeface="LM Sans 17"/>
                <a:cs typeface="LM Sans 17"/>
              </a:rPr>
              <a:t>sift  </a:t>
            </a:r>
            <a:r>
              <a:rPr sz="1702" spc="-5" dirty="0">
                <a:latin typeface="LM Sans 17"/>
                <a:cs typeface="LM Sans 17"/>
              </a:rPr>
              <a:t>down</a:t>
            </a:r>
            <a:endParaRPr sz="1702" dirty="0">
              <a:latin typeface="LM Sans 17"/>
              <a:cs typeface="LM Sans 17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17942" y="982412"/>
            <a:ext cx="378851" cy="378851"/>
            <a:chOff x="3014827" y="983183"/>
            <a:chExt cx="378460" cy="378460"/>
          </a:xfrm>
        </p:grpSpPr>
        <p:sp>
          <p:nvSpPr>
            <p:cNvPr id="5" name="object 5"/>
            <p:cNvSpPr/>
            <p:nvPr/>
          </p:nvSpPr>
          <p:spPr>
            <a:xfrm>
              <a:off x="3024035" y="992390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179997" y="0"/>
                  </a:moveTo>
                  <a:lnTo>
                    <a:pt x="132144" y="6429"/>
                  </a:lnTo>
                  <a:lnTo>
                    <a:pt x="89146" y="24573"/>
                  </a:lnTo>
                  <a:lnTo>
                    <a:pt x="52717" y="52717"/>
                  </a:lnTo>
                  <a:lnTo>
                    <a:pt x="24573" y="89146"/>
                  </a:lnTo>
                  <a:lnTo>
                    <a:pt x="6429" y="132144"/>
                  </a:lnTo>
                  <a:lnTo>
                    <a:pt x="0" y="179997"/>
                  </a:lnTo>
                  <a:lnTo>
                    <a:pt x="6429" y="227849"/>
                  </a:lnTo>
                  <a:lnTo>
                    <a:pt x="24573" y="270847"/>
                  </a:lnTo>
                  <a:lnTo>
                    <a:pt x="52717" y="307276"/>
                  </a:lnTo>
                  <a:lnTo>
                    <a:pt x="89146" y="335420"/>
                  </a:lnTo>
                  <a:lnTo>
                    <a:pt x="132144" y="353564"/>
                  </a:lnTo>
                  <a:lnTo>
                    <a:pt x="179997" y="359994"/>
                  </a:lnTo>
                  <a:lnTo>
                    <a:pt x="227849" y="353564"/>
                  </a:lnTo>
                  <a:lnTo>
                    <a:pt x="270847" y="335420"/>
                  </a:lnTo>
                  <a:lnTo>
                    <a:pt x="307276" y="307276"/>
                  </a:lnTo>
                  <a:lnTo>
                    <a:pt x="335420" y="270847"/>
                  </a:lnTo>
                  <a:lnTo>
                    <a:pt x="353564" y="227849"/>
                  </a:lnTo>
                  <a:lnTo>
                    <a:pt x="359994" y="179997"/>
                  </a:lnTo>
                  <a:lnTo>
                    <a:pt x="353564" y="132144"/>
                  </a:lnTo>
                  <a:lnTo>
                    <a:pt x="335420" y="89146"/>
                  </a:lnTo>
                  <a:lnTo>
                    <a:pt x="307276" y="52717"/>
                  </a:lnTo>
                  <a:lnTo>
                    <a:pt x="270847" y="24573"/>
                  </a:lnTo>
                  <a:lnTo>
                    <a:pt x="227849" y="6429"/>
                  </a:lnTo>
                  <a:lnTo>
                    <a:pt x="179997" y="0"/>
                  </a:lnTo>
                  <a:close/>
                </a:path>
              </a:pathLst>
            </a:custGeom>
            <a:solidFill>
              <a:srgbClr val="B0ACD5"/>
            </a:solidFill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6" name="object 6"/>
            <p:cNvSpPr/>
            <p:nvPr/>
          </p:nvSpPr>
          <p:spPr>
            <a:xfrm>
              <a:off x="3024035" y="992390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359994" y="179997"/>
                  </a:moveTo>
                  <a:lnTo>
                    <a:pt x="353564" y="132144"/>
                  </a:lnTo>
                  <a:lnTo>
                    <a:pt x="335420" y="89146"/>
                  </a:lnTo>
                  <a:lnTo>
                    <a:pt x="307276" y="52717"/>
                  </a:lnTo>
                  <a:lnTo>
                    <a:pt x="270847" y="24573"/>
                  </a:lnTo>
                  <a:lnTo>
                    <a:pt x="227849" y="6429"/>
                  </a:lnTo>
                  <a:lnTo>
                    <a:pt x="179997" y="0"/>
                  </a:lnTo>
                  <a:lnTo>
                    <a:pt x="132144" y="6429"/>
                  </a:lnTo>
                  <a:lnTo>
                    <a:pt x="89146" y="24573"/>
                  </a:lnTo>
                  <a:lnTo>
                    <a:pt x="52717" y="52717"/>
                  </a:lnTo>
                  <a:lnTo>
                    <a:pt x="24573" y="89146"/>
                  </a:lnTo>
                  <a:lnTo>
                    <a:pt x="6429" y="132144"/>
                  </a:lnTo>
                  <a:lnTo>
                    <a:pt x="0" y="179997"/>
                  </a:lnTo>
                  <a:lnTo>
                    <a:pt x="6429" y="227849"/>
                  </a:lnTo>
                  <a:lnTo>
                    <a:pt x="24573" y="270847"/>
                  </a:lnTo>
                  <a:lnTo>
                    <a:pt x="52717" y="307276"/>
                  </a:lnTo>
                  <a:lnTo>
                    <a:pt x="89146" y="335420"/>
                  </a:lnTo>
                  <a:lnTo>
                    <a:pt x="132144" y="353564"/>
                  </a:lnTo>
                  <a:lnTo>
                    <a:pt x="179997" y="359994"/>
                  </a:lnTo>
                  <a:lnTo>
                    <a:pt x="227849" y="353564"/>
                  </a:lnTo>
                  <a:lnTo>
                    <a:pt x="270847" y="335420"/>
                  </a:lnTo>
                  <a:lnTo>
                    <a:pt x="307276" y="307276"/>
                  </a:lnTo>
                  <a:lnTo>
                    <a:pt x="335420" y="270847"/>
                  </a:lnTo>
                  <a:lnTo>
                    <a:pt x="353564" y="227849"/>
                  </a:lnTo>
                  <a:lnTo>
                    <a:pt x="359994" y="179997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091716" y="1011532"/>
            <a:ext cx="286285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58668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6" y="132156"/>
                </a:lnTo>
                <a:lnTo>
                  <a:pt x="335430" y="89155"/>
                </a:lnTo>
                <a:lnTo>
                  <a:pt x="307282" y="52724"/>
                </a:lnTo>
                <a:lnTo>
                  <a:pt x="270851" y="24576"/>
                </a:lnTo>
                <a:lnTo>
                  <a:pt x="227850" y="6430"/>
                </a:lnTo>
                <a:lnTo>
                  <a:pt x="179997" y="0"/>
                </a:lnTo>
                <a:lnTo>
                  <a:pt x="132144" y="6430"/>
                </a:lnTo>
                <a:lnTo>
                  <a:pt x="89146" y="24576"/>
                </a:lnTo>
                <a:lnTo>
                  <a:pt x="52717" y="52724"/>
                </a:lnTo>
                <a:lnTo>
                  <a:pt x="24573" y="89155"/>
                </a:lnTo>
                <a:lnTo>
                  <a:pt x="6429" y="132156"/>
                </a:lnTo>
                <a:lnTo>
                  <a:pt x="0" y="180009"/>
                </a:lnTo>
                <a:lnTo>
                  <a:pt x="6429" y="227861"/>
                </a:lnTo>
                <a:lnTo>
                  <a:pt x="24573" y="270859"/>
                </a:lnTo>
                <a:lnTo>
                  <a:pt x="52717" y="307289"/>
                </a:lnTo>
                <a:lnTo>
                  <a:pt x="89146" y="335434"/>
                </a:lnTo>
                <a:lnTo>
                  <a:pt x="132144" y="353579"/>
                </a:lnTo>
                <a:lnTo>
                  <a:pt x="179997" y="360009"/>
                </a:lnTo>
                <a:lnTo>
                  <a:pt x="227850" y="353579"/>
                </a:lnTo>
                <a:lnTo>
                  <a:pt x="270851" y="335434"/>
                </a:lnTo>
                <a:lnTo>
                  <a:pt x="307282" y="307289"/>
                </a:lnTo>
                <a:lnTo>
                  <a:pt x="335430" y="270859"/>
                </a:lnTo>
                <a:lnTo>
                  <a:pt x="353576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9" name="object 9"/>
          <p:cNvSpPr txBox="1"/>
          <p:nvPr/>
        </p:nvSpPr>
        <p:spPr>
          <a:xfrm>
            <a:off x="2623224" y="1480011"/>
            <a:ext cx="286285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30</a:t>
            </a:r>
            <a:endParaRPr sz="1702">
              <a:latin typeface="LM Sans 17"/>
              <a:cs typeface="LM Sans 17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080959" y="1297048"/>
            <a:ext cx="1001159" cy="1469637"/>
            <a:chOff x="2078812" y="1297495"/>
            <a:chExt cx="1000125" cy="1468120"/>
          </a:xfrm>
        </p:grpSpPr>
        <p:sp>
          <p:nvSpPr>
            <p:cNvPr id="11" name="object 11"/>
            <p:cNvSpPr/>
            <p:nvPr/>
          </p:nvSpPr>
          <p:spPr>
            <a:xfrm>
              <a:off x="2088019" y="1306703"/>
              <a:ext cx="981710" cy="1449705"/>
            </a:xfrm>
            <a:custGeom>
              <a:avLst/>
              <a:gdLst/>
              <a:ahLst/>
              <a:cxnLst/>
              <a:rect l="l" t="t" r="r" b="b"/>
              <a:pathLst>
                <a:path w="981710" h="1449705">
                  <a:moveTo>
                    <a:pt x="981710" y="0"/>
                  </a:moveTo>
                  <a:lnTo>
                    <a:pt x="781659" y="200050"/>
                  </a:lnTo>
                </a:path>
                <a:path w="981710" h="1449705">
                  <a:moveTo>
                    <a:pt x="576008" y="801696"/>
                  </a:moveTo>
                  <a:lnTo>
                    <a:pt x="569578" y="753844"/>
                  </a:lnTo>
                  <a:lnTo>
                    <a:pt x="551431" y="710845"/>
                  </a:lnTo>
                  <a:lnTo>
                    <a:pt x="523284" y="674414"/>
                  </a:lnTo>
                  <a:lnTo>
                    <a:pt x="486852" y="646269"/>
                  </a:lnTo>
                  <a:lnTo>
                    <a:pt x="443852" y="628123"/>
                  </a:lnTo>
                  <a:lnTo>
                    <a:pt x="395998" y="621694"/>
                  </a:lnTo>
                  <a:lnTo>
                    <a:pt x="348150" y="628123"/>
                  </a:lnTo>
                  <a:lnTo>
                    <a:pt x="305153" y="646269"/>
                  </a:lnTo>
                  <a:lnTo>
                    <a:pt x="268724" y="674414"/>
                  </a:lnTo>
                  <a:lnTo>
                    <a:pt x="240577" y="710845"/>
                  </a:lnTo>
                  <a:lnTo>
                    <a:pt x="222431" y="753844"/>
                  </a:lnTo>
                  <a:lnTo>
                    <a:pt x="216001" y="801696"/>
                  </a:lnTo>
                  <a:lnTo>
                    <a:pt x="222431" y="849548"/>
                  </a:lnTo>
                  <a:lnTo>
                    <a:pt x="240577" y="892547"/>
                  </a:lnTo>
                  <a:lnTo>
                    <a:pt x="268724" y="928977"/>
                  </a:lnTo>
                  <a:lnTo>
                    <a:pt x="305153" y="957123"/>
                  </a:lnTo>
                  <a:lnTo>
                    <a:pt x="348150" y="975268"/>
                  </a:lnTo>
                  <a:lnTo>
                    <a:pt x="395998" y="981698"/>
                  </a:lnTo>
                  <a:lnTo>
                    <a:pt x="443852" y="975268"/>
                  </a:lnTo>
                  <a:lnTo>
                    <a:pt x="486852" y="957123"/>
                  </a:lnTo>
                  <a:lnTo>
                    <a:pt x="523284" y="928977"/>
                  </a:lnTo>
                  <a:lnTo>
                    <a:pt x="551431" y="892547"/>
                  </a:lnTo>
                  <a:lnTo>
                    <a:pt x="569578" y="849548"/>
                  </a:lnTo>
                  <a:lnTo>
                    <a:pt x="576008" y="801696"/>
                  </a:lnTo>
                  <a:close/>
                </a:path>
                <a:path w="981710" h="1449705">
                  <a:moveTo>
                    <a:pt x="558088" y="500687"/>
                  </a:moveTo>
                  <a:lnTo>
                    <a:pt x="485927" y="634699"/>
                  </a:lnTo>
                </a:path>
                <a:path w="981710" h="1449705">
                  <a:moveTo>
                    <a:pt x="360006" y="1269701"/>
                  </a:moveTo>
                  <a:lnTo>
                    <a:pt x="353576" y="1221849"/>
                  </a:lnTo>
                  <a:lnTo>
                    <a:pt x="335430" y="1178850"/>
                  </a:lnTo>
                  <a:lnTo>
                    <a:pt x="307282" y="1142420"/>
                  </a:lnTo>
                  <a:lnTo>
                    <a:pt x="270851" y="1114274"/>
                  </a:lnTo>
                  <a:lnTo>
                    <a:pt x="227850" y="1096129"/>
                  </a:lnTo>
                  <a:lnTo>
                    <a:pt x="179997" y="1089699"/>
                  </a:lnTo>
                  <a:lnTo>
                    <a:pt x="132149" y="1096129"/>
                  </a:lnTo>
                  <a:lnTo>
                    <a:pt x="89152" y="1114274"/>
                  </a:lnTo>
                  <a:lnTo>
                    <a:pt x="52722" y="1142420"/>
                  </a:lnTo>
                  <a:lnTo>
                    <a:pt x="24576" y="1178850"/>
                  </a:lnTo>
                  <a:lnTo>
                    <a:pt x="6430" y="1221849"/>
                  </a:lnTo>
                  <a:lnTo>
                    <a:pt x="0" y="1269701"/>
                  </a:lnTo>
                  <a:lnTo>
                    <a:pt x="6430" y="1317553"/>
                  </a:lnTo>
                  <a:lnTo>
                    <a:pt x="24576" y="1360552"/>
                  </a:lnTo>
                  <a:lnTo>
                    <a:pt x="52722" y="1396983"/>
                  </a:lnTo>
                  <a:lnTo>
                    <a:pt x="89152" y="1425128"/>
                  </a:lnTo>
                  <a:lnTo>
                    <a:pt x="132149" y="1443274"/>
                  </a:lnTo>
                  <a:lnTo>
                    <a:pt x="179997" y="1449703"/>
                  </a:lnTo>
                  <a:lnTo>
                    <a:pt x="227850" y="1443274"/>
                  </a:lnTo>
                  <a:lnTo>
                    <a:pt x="270851" y="1425128"/>
                  </a:lnTo>
                  <a:lnTo>
                    <a:pt x="307282" y="1396983"/>
                  </a:lnTo>
                  <a:lnTo>
                    <a:pt x="335430" y="1360552"/>
                  </a:lnTo>
                  <a:lnTo>
                    <a:pt x="353576" y="1317553"/>
                  </a:lnTo>
                  <a:lnTo>
                    <a:pt x="360006" y="1269701"/>
                  </a:lnTo>
                  <a:close/>
                </a:path>
                <a:path w="981710" h="1449705">
                  <a:moveTo>
                    <a:pt x="316750" y="973402"/>
                  </a:moveTo>
                  <a:lnTo>
                    <a:pt x="259257" y="1097995"/>
                  </a:lnTo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12" name="object 12"/>
            <p:cNvSpPr/>
            <p:nvPr/>
          </p:nvSpPr>
          <p:spPr>
            <a:xfrm>
              <a:off x="2520022" y="2396402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4">
                  <a:moveTo>
                    <a:pt x="180009" y="0"/>
                  </a:moveTo>
                  <a:lnTo>
                    <a:pt x="132156" y="6429"/>
                  </a:lnTo>
                  <a:lnTo>
                    <a:pt x="89155" y="24575"/>
                  </a:lnTo>
                  <a:lnTo>
                    <a:pt x="52724" y="52721"/>
                  </a:lnTo>
                  <a:lnTo>
                    <a:pt x="24576" y="89151"/>
                  </a:lnTo>
                  <a:lnTo>
                    <a:pt x="6430" y="132150"/>
                  </a:lnTo>
                  <a:lnTo>
                    <a:pt x="0" y="180002"/>
                  </a:lnTo>
                  <a:lnTo>
                    <a:pt x="6430" y="227854"/>
                  </a:lnTo>
                  <a:lnTo>
                    <a:pt x="24576" y="270853"/>
                  </a:lnTo>
                  <a:lnTo>
                    <a:pt x="52724" y="307283"/>
                  </a:lnTo>
                  <a:lnTo>
                    <a:pt x="89155" y="335429"/>
                  </a:lnTo>
                  <a:lnTo>
                    <a:pt x="132156" y="353574"/>
                  </a:lnTo>
                  <a:lnTo>
                    <a:pt x="180009" y="360004"/>
                  </a:lnTo>
                  <a:lnTo>
                    <a:pt x="227857" y="353574"/>
                  </a:lnTo>
                  <a:lnTo>
                    <a:pt x="270854" y="335429"/>
                  </a:lnTo>
                  <a:lnTo>
                    <a:pt x="307284" y="307283"/>
                  </a:lnTo>
                  <a:lnTo>
                    <a:pt x="335430" y="270853"/>
                  </a:lnTo>
                  <a:lnTo>
                    <a:pt x="353576" y="227854"/>
                  </a:lnTo>
                  <a:lnTo>
                    <a:pt x="360006" y="180002"/>
                  </a:lnTo>
                  <a:lnTo>
                    <a:pt x="353576" y="132150"/>
                  </a:lnTo>
                  <a:lnTo>
                    <a:pt x="335430" y="89151"/>
                  </a:lnTo>
                  <a:lnTo>
                    <a:pt x="307284" y="52721"/>
                  </a:lnTo>
                  <a:lnTo>
                    <a:pt x="270854" y="24575"/>
                  </a:lnTo>
                  <a:lnTo>
                    <a:pt x="227857" y="6429"/>
                  </a:lnTo>
                  <a:lnTo>
                    <a:pt x="180009" y="0"/>
                  </a:lnTo>
                  <a:close/>
                </a:path>
              </a:pathLst>
            </a:custGeom>
            <a:solidFill>
              <a:srgbClr val="B0ACD5"/>
            </a:solidFill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13" name="object 13"/>
            <p:cNvSpPr/>
            <p:nvPr/>
          </p:nvSpPr>
          <p:spPr>
            <a:xfrm>
              <a:off x="2520022" y="2396402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4">
                  <a:moveTo>
                    <a:pt x="360006" y="180002"/>
                  </a:moveTo>
                  <a:lnTo>
                    <a:pt x="353576" y="132150"/>
                  </a:lnTo>
                  <a:lnTo>
                    <a:pt x="335430" y="89151"/>
                  </a:lnTo>
                  <a:lnTo>
                    <a:pt x="307284" y="52721"/>
                  </a:lnTo>
                  <a:lnTo>
                    <a:pt x="270854" y="24575"/>
                  </a:lnTo>
                  <a:lnTo>
                    <a:pt x="227857" y="6429"/>
                  </a:lnTo>
                  <a:lnTo>
                    <a:pt x="180009" y="0"/>
                  </a:lnTo>
                  <a:lnTo>
                    <a:pt x="132156" y="6429"/>
                  </a:lnTo>
                  <a:lnTo>
                    <a:pt x="89155" y="24575"/>
                  </a:lnTo>
                  <a:lnTo>
                    <a:pt x="52724" y="52721"/>
                  </a:lnTo>
                  <a:lnTo>
                    <a:pt x="24576" y="89151"/>
                  </a:lnTo>
                  <a:lnTo>
                    <a:pt x="6430" y="132150"/>
                  </a:lnTo>
                  <a:lnTo>
                    <a:pt x="0" y="180002"/>
                  </a:lnTo>
                  <a:lnTo>
                    <a:pt x="6430" y="227854"/>
                  </a:lnTo>
                  <a:lnTo>
                    <a:pt x="24576" y="270853"/>
                  </a:lnTo>
                  <a:lnTo>
                    <a:pt x="52724" y="307283"/>
                  </a:lnTo>
                  <a:lnTo>
                    <a:pt x="89155" y="335429"/>
                  </a:lnTo>
                  <a:lnTo>
                    <a:pt x="132156" y="353574"/>
                  </a:lnTo>
                  <a:lnTo>
                    <a:pt x="180009" y="360004"/>
                  </a:lnTo>
                  <a:lnTo>
                    <a:pt x="227857" y="353574"/>
                  </a:lnTo>
                  <a:lnTo>
                    <a:pt x="270854" y="335429"/>
                  </a:lnTo>
                  <a:lnTo>
                    <a:pt x="307284" y="307283"/>
                  </a:lnTo>
                  <a:lnTo>
                    <a:pt x="335430" y="270853"/>
                  </a:lnTo>
                  <a:lnTo>
                    <a:pt x="353576" y="227854"/>
                  </a:lnTo>
                  <a:lnTo>
                    <a:pt x="360006" y="180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154747" y="2416980"/>
            <a:ext cx="82189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444956" algn="l"/>
              </a:tabLst>
            </a:pPr>
            <a:r>
              <a:rPr sz="1702" spc="10" dirty="0">
                <a:latin typeface="LM Sans 17"/>
                <a:cs typeface="LM Sans 17"/>
              </a:rPr>
              <a:t>11	14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65927" y="1460107"/>
            <a:ext cx="1290382" cy="945856"/>
          </a:xfrm>
          <a:custGeom>
            <a:avLst/>
            <a:gdLst/>
            <a:ahLst/>
            <a:cxnLst/>
            <a:rect l="l" t="t" r="r" b="b"/>
            <a:pathLst>
              <a:path w="1289050" h="944880">
                <a:moveTo>
                  <a:pt x="0" y="819720"/>
                </a:moveTo>
                <a:lnTo>
                  <a:pt x="57492" y="944312"/>
                </a:lnTo>
              </a:path>
              <a:path w="1289050" h="944880">
                <a:moveTo>
                  <a:pt x="604748" y="648013"/>
                </a:moveTo>
                <a:lnTo>
                  <a:pt x="598319" y="600161"/>
                </a:lnTo>
                <a:lnTo>
                  <a:pt x="580175" y="557162"/>
                </a:lnTo>
                <a:lnTo>
                  <a:pt x="552030" y="520732"/>
                </a:lnTo>
                <a:lnTo>
                  <a:pt x="515602" y="492586"/>
                </a:lnTo>
                <a:lnTo>
                  <a:pt x="472603" y="474441"/>
                </a:lnTo>
                <a:lnTo>
                  <a:pt x="424751" y="468011"/>
                </a:lnTo>
                <a:lnTo>
                  <a:pt x="376899" y="474441"/>
                </a:lnTo>
                <a:lnTo>
                  <a:pt x="333900" y="492586"/>
                </a:lnTo>
                <a:lnTo>
                  <a:pt x="297472" y="520732"/>
                </a:lnTo>
                <a:lnTo>
                  <a:pt x="269327" y="557162"/>
                </a:lnTo>
                <a:lnTo>
                  <a:pt x="251183" y="600161"/>
                </a:lnTo>
                <a:lnTo>
                  <a:pt x="244754" y="648013"/>
                </a:lnTo>
                <a:lnTo>
                  <a:pt x="251183" y="695865"/>
                </a:lnTo>
                <a:lnTo>
                  <a:pt x="269327" y="738864"/>
                </a:lnTo>
                <a:lnTo>
                  <a:pt x="297472" y="775294"/>
                </a:lnTo>
                <a:lnTo>
                  <a:pt x="333900" y="803440"/>
                </a:lnTo>
                <a:lnTo>
                  <a:pt x="376899" y="821586"/>
                </a:lnTo>
                <a:lnTo>
                  <a:pt x="424751" y="828015"/>
                </a:lnTo>
                <a:lnTo>
                  <a:pt x="472603" y="821586"/>
                </a:lnTo>
                <a:lnTo>
                  <a:pt x="515602" y="803440"/>
                </a:lnTo>
                <a:lnTo>
                  <a:pt x="552030" y="775294"/>
                </a:lnTo>
                <a:lnTo>
                  <a:pt x="580175" y="738864"/>
                </a:lnTo>
                <a:lnTo>
                  <a:pt x="598319" y="695865"/>
                </a:lnTo>
                <a:lnTo>
                  <a:pt x="604748" y="648013"/>
                </a:lnTo>
                <a:close/>
              </a:path>
              <a:path w="1289050" h="944880">
                <a:moveTo>
                  <a:pt x="262661" y="347004"/>
                </a:moveTo>
                <a:lnTo>
                  <a:pt x="334822" y="481016"/>
                </a:lnTo>
              </a:path>
              <a:path w="1289050" h="944880">
                <a:moveTo>
                  <a:pt x="1288757" y="180009"/>
                </a:moveTo>
                <a:lnTo>
                  <a:pt x="1282328" y="132156"/>
                </a:lnTo>
                <a:lnTo>
                  <a:pt x="1264184" y="89155"/>
                </a:lnTo>
                <a:lnTo>
                  <a:pt x="1236040" y="52724"/>
                </a:lnTo>
                <a:lnTo>
                  <a:pt x="1199611" y="24576"/>
                </a:lnTo>
                <a:lnTo>
                  <a:pt x="1156613" y="6430"/>
                </a:lnTo>
                <a:lnTo>
                  <a:pt x="1108760" y="0"/>
                </a:lnTo>
                <a:lnTo>
                  <a:pt x="1060908" y="6430"/>
                </a:lnTo>
                <a:lnTo>
                  <a:pt x="1017910" y="24576"/>
                </a:lnTo>
                <a:lnTo>
                  <a:pt x="981481" y="52724"/>
                </a:lnTo>
                <a:lnTo>
                  <a:pt x="953337" y="89155"/>
                </a:lnTo>
                <a:lnTo>
                  <a:pt x="935192" y="132156"/>
                </a:lnTo>
                <a:lnTo>
                  <a:pt x="928763" y="180009"/>
                </a:lnTo>
                <a:lnTo>
                  <a:pt x="935192" y="227861"/>
                </a:lnTo>
                <a:lnTo>
                  <a:pt x="953337" y="270859"/>
                </a:lnTo>
                <a:lnTo>
                  <a:pt x="981481" y="307289"/>
                </a:lnTo>
                <a:lnTo>
                  <a:pt x="1017910" y="335434"/>
                </a:lnTo>
                <a:lnTo>
                  <a:pt x="1060908" y="353579"/>
                </a:lnTo>
                <a:lnTo>
                  <a:pt x="1108760" y="360009"/>
                </a:lnTo>
                <a:lnTo>
                  <a:pt x="1156613" y="353579"/>
                </a:lnTo>
                <a:lnTo>
                  <a:pt x="1199611" y="335434"/>
                </a:lnTo>
                <a:lnTo>
                  <a:pt x="1236040" y="307289"/>
                </a:lnTo>
                <a:lnTo>
                  <a:pt x="1264184" y="270859"/>
                </a:lnTo>
                <a:lnTo>
                  <a:pt x="1282328" y="227861"/>
                </a:lnTo>
                <a:lnTo>
                  <a:pt x="1288757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6" name="object 16"/>
          <p:cNvSpPr txBox="1"/>
          <p:nvPr/>
        </p:nvSpPr>
        <p:spPr>
          <a:xfrm>
            <a:off x="3560194" y="1480011"/>
            <a:ext cx="286285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243383" y="1306253"/>
            <a:ext cx="865128" cy="982724"/>
          </a:xfrm>
          <a:custGeom>
            <a:avLst/>
            <a:gdLst/>
            <a:ahLst/>
            <a:cxnLst/>
            <a:rect l="l" t="t" r="r" b="b"/>
            <a:pathLst>
              <a:path w="864235" h="981710">
                <a:moveTo>
                  <a:pt x="98310" y="0"/>
                </a:moveTo>
                <a:lnTo>
                  <a:pt x="298361" y="200050"/>
                </a:lnTo>
              </a:path>
              <a:path w="864235" h="981710">
                <a:moveTo>
                  <a:pt x="360006" y="801709"/>
                </a:moveTo>
                <a:lnTo>
                  <a:pt x="353576" y="753856"/>
                </a:lnTo>
                <a:lnTo>
                  <a:pt x="335430" y="710857"/>
                </a:lnTo>
                <a:lnTo>
                  <a:pt x="307282" y="674427"/>
                </a:lnTo>
                <a:lnTo>
                  <a:pt x="270851" y="646282"/>
                </a:lnTo>
                <a:lnTo>
                  <a:pt x="227850" y="628136"/>
                </a:lnTo>
                <a:lnTo>
                  <a:pt x="179997" y="621706"/>
                </a:lnTo>
                <a:lnTo>
                  <a:pt x="132144" y="628136"/>
                </a:lnTo>
                <a:lnTo>
                  <a:pt x="89146" y="646282"/>
                </a:lnTo>
                <a:lnTo>
                  <a:pt x="52717" y="674427"/>
                </a:lnTo>
                <a:lnTo>
                  <a:pt x="24573" y="710857"/>
                </a:lnTo>
                <a:lnTo>
                  <a:pt x="6429" y="753856"/>
                </a:lnTo>
                <a:lnTo>
                  <a:pt x="0" y="801709"/>
                </a:lnTo>
                <a:lnTo>
                  <a:pt x="6429" y="849561"/>
                </a:lnTo>
                <a:lnTo>
                  <a:pt x="24573" y="892559"/>
                </a:lnTo>
                <a:lnTo>
                  <a:pt x="52717" y="928990"/>
                </a:lnTo>
                <a:lnTo>
                  <a:pt x="89146" y="957135"/>
                </a:lnTo>
                <a:lnTo>
                  <a:pt x="132144" y="975281"/>
                </a:lnTo>
                <a:lnTo>
                  <a:pt x="179997" y="981711"/>
                </a:lnTo>
                <a:lnTo>
                  <a:pt x="227850" y="975281"/>
                </a:lnTo>
                <a:lnTo>
                  <a:pt x="270851" y="957135"/>
                </a:lnTo>
                <a:lnTo>
                  <a:pt x="307282" y="928990"/>
                </a:lnTo>
                <a:lnTo>
                  <a:pt x="335430" y="892559"/>
                </a:lnTo>
                <a:lnTo>
                  <a:pt x="353576" y="849561"/>
                </a:lnTo>
                <a:lnTo>
                  <a:pt x="360006" y="801709"/>
                </a:lnTo>
                <a:close/>
              </a:path>
              <a:path w="864235" h="981710">
                <a:moveTo>
                  <a:pt x="342087" y="500700"/>
                </a:moveTo>
                <a:lnTo>
                  <a:pt x="269925" y="634711"/>
                </a:lnTo>
              </a:path>
              <a:path w="864235" h="981710">
                <a:moveTo>
                  <a:pt x="864006" y="801709"/>
                </a:moveTo>
                <a:lnTo>
                  <a:pt x="857577" y="753856"/>
                </a:lnTo>
                <a:lnTo>
                  <a:pt x="839432" y="710857"/>
                </a:lnTo>
                <a:lnTo>
                  <a:pt x="811288" y="674427"/>
                </a:lnTo>
                <a:lnTo>
                  <a:pt x="774859" y="646282"/>
                </a:lnTo>
                <a:lnTo>
                  <a:pt x="731861" y="628136"/>
                </a:lnTo>
                <a:lnTo>
                  <a:pt x="684009" y="621706"/>
                </a:lnTo>
                <a:lnTo>
                  <a:pt x="636155" y="628136"/>
                </a:lnTo>
                <a:lnTo>
                  <a:pt x="593155" y="646282"/>
                </a:lnTo>
                <a:lnTo>
                  <a:pt x="556723" y="674427"/>
                </a:lnTo>
                <a:lnTo>
                  <a:pt x="528576" y="710857"/>
                </a:lnTo>
                <a:lnTo>
                  <a:pt x="510429" y="753856"/>
                </a:lnTo>
                <a:lnTo>
                  <a:pt x="503999" y="801709"/>
                </a:lnTo>
                <a:lnTo>
                  <a:pt x="510429" y="849561"/>
                </a:lnTo>
                <a:lnTo>
                  <a:pt x="528576" y="892559"/>
                </a:lnTo>
                <a:lnTo>
                  <a:pt x="556723" y="928990"/>
                </a:lnTo>
                <a:lnTo>
                  <a:pt x="593155" y="957135"/>
                </a:lnTo>
                <a:lnTo>
                  <a:pt x="636155" y="975281"/>
                </a:lnTo>
                <a:lnTo>
                  <a:pt x="684009" y="981711"/>
                </a:lnTo>
                <a:lnTo>
                  <a:pt x="731861" y="975281"/>
                </a:lnTo>
                <a:lnTo>
                  <a:pt x="774859" y="957135"/>
                </a:lnTo>
                <a:lnTo>
                  <a:pt x="811288" y="928990"/>
                </a:lnTo>
                <a:lnTo>
                  <a:pt x="839432" y="892559"/>
                </a:lnTo>
                <a:lnTo>
                  <a:pt x="857577" y="849561"/>
                </a:lnTo>
                <a:lnTo>
                  <a:pt x="864006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8" name="object 18"/>
          <p:cNvSpPr txBox="1"/>
          <p:nvPr/>
        </p:nvSpPr>
        <p:spPr>
          <a:xfrm>
            <a:off x="2370971" y="1948502"/>
            <a:ext cx="207006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  <a:tab pos="949027" algn="l"/>
                <a:tab pos="1453733" algn="l"/>
              </a:tabLst>
            </a:pPr>
            <a:r>
              <a:rPr sz="1702" spc="10" dirty="0">
                <a:latin typeface="LM Sans 17"/>
                <a:cs typeface="LM Sans 17"/>
              </a:rPr>
              <a:t>29	7	18	12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765842" y="1807470"/>
            <a:ext cx="72465" cy="134759"/>
          </a:xfrm>
          <a:custGeom>
            <a:avLst/>
            <a:gdLst/>
            <a:ahLst/>
            <a:cxnLst/>
            <a:rect l="l" t="t" r="r" b="b"/>
            <a:pathLst>
              <a:path w="72389" h="134619">
                <a:moveTo>
                  <a:pt x="0" y="0"/>
                </a:moveTo>
                <a:lnTo>
                  <a:pt x="72161" y="134011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k 19"/>
              <p14:cNvContentPartPr/>
              <p14:nvPr/>
            </p14:nvContentPartPr>
            <p14:xfrm>
              <a:off x="2436480" y="1004040"/>
              <a:ext cx="1027800" cy="172224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30000" y="997200"/>
                <a:ext cx="1042200" cy="1735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4646" y="128522"/>
            <a:ext cx="1220459" cy="377416"/>
          </a:xfrm>
        </p:spPr>
        <p:txBody>
          <a:bodyPr/>
          <a:lstStyle/>
          <a:p>
            <a:r>
              <a:rPr lang="en-US" b="0" dirty="0"/>
              <a:t>Agenda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78574357"/>
              </p:ext>
            </p:extLst>
          </p:nvPr>
        </p:nvGraphicFramePr>
        <p:xfrm>
          <a:off x="324183" y="738752"/>
          <a:ext cx="3255084" cy="2051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6" name="Curved Connector 5"/>
          <p:cNvCxnSpPr/>
          <p:nvPr/>
        </p:nvCxnSpPr>
        <p:spPr>
          <a:xfrm rot="10800000">
            <a:off x="3579268" y="1272703"/>
            <a:ext cx="610230" cy="12713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969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7619" y="69532"/>
            <a:ext cx="3317489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165" dirty="0"/>
              <a:t>Keeping </a:t>
            </a:r>
            <a:r>
              <a:rPr spc="-221" dirty="0"/>
              <a:t>the </a:t>
            </a:r>
            <a:r>
              <a:rPr spc="-230" dirty="0"/>
              <a:t>Tree</a:t>
            </a:r>
            <a:r>
              <a:rPr spc="-150" dirty="0"/>
              <a:t> </a:t>
            </a:r>
            <a:r>
              <a:rPr spc="-204" dirty="0"/>
              <a:t>Complete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0820" y="1026640"/>
            <a:ext cx="1427048" cy="1974079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 marL="12713" marR="5085">
              <a:lnSpc>
                <a:spcPct val="107400"/>
              </a:lnSpc>
              <a:spcBef>
                <a:spcPts val="95"/>
              </a:spcBef>
            </a:pPr>
            <a:r>
              <a:rPr sz="1702" spc="5" dirty="0">
                <a:latin typeface="LM Sans 17"/>
                <a:cs typeface="LM Sans 17"/>
              </a:rPr>
              <a:t>to </a:t>
            </a:r>
            <a:r>
              <a:rPr sz="1702" dirty="0">
                <a:latin typeface="LM Sans 17"/>
                <a:cs typeface="LM Sans 17"/>
              </a:rPr>
              <a:t>extract the  </a:t>
            </a:r>
            <a:r>
              <a:rPr sz="1702" spc="5" dirty="0">
                <a:latin typeface="LM Sans 17"/>
                <a:cs typeface="LM Sans 17"/>
              </a:rPr>
              <a:t>maximum</a:t>
            </a:r>
            <a:r>
              <a:rPr sz="1702" spc="-55" dirty="0">
                <a:latin typeface="LM Sans 17"/>
                <a:cs typeface="LM Sans 17"/>
              </a:rPr>
              <a:t> </a:t>
            </a:r>
            <a:r>
              <a:rPr sz="1702" dirty="0">
                <a:latin typeface="LM Sans 17"/>
                <a:cs typeface="LM Sans 17"/>
              </a:rPr>
              <a:t>value,  </a:t>
            </a:r>
            <a:r>
              <a:rPr sz="1702" spc="5" dirty="0">
                <a:latin typeface="LM Sans 17"/>
                <a:cs typeface="LM Sans 17"/>
              </a:rPr>
              <a:t>replace the </a:t>
            </a:r>
            <a:r>
              <a:rPr sz="1702" spc="15" dirty="0">
                <a:latin typeface="LM Sans 17"/>
                <a:cs typeface="LM Sans 17"/>
              </a:rPr>
              <a:t>root  </a:t>
            </a:r>
            <a:r>
              <a:rPr sz="1702" spc="-5" dirty="0">
                <a:latin typeface="LM Sans 17"/>
                <a:cs typeface="LM Sans 17"/>
              </a:rPr>
              <a:t>by</a:t>
            </a:r>
            <a:r>
              <a:rPr lang="en-US" sz="1702" spc="-5" dirty="0">
                <a:latin typeface="LM Sans 17"/>
                <a:cs typeface="LM Sans 17"/>
              </a:rPr>
              <a:t> </a:t>
            </a:r>
            <a:r>
              <a:rPr sz="1702" spc="-5" dirty="0">
                <a:solidFill>
                  <a:srgbClr val="006EB8"/>
                </a:solidFill>
                <a:latin typeface="LM Sans 17"/>
                <a:cs typeface="LM Sans 17"/>
              </a:rPr>
              <a:t>the </a:t>
            </a:r>
            <a:r>
              <a:rPr sz="1702" dirty="0">
                <a:solidFill>
                  <a:srgbClr val="006EB8"/>
                </a:solidFill>
                <a:latin typeface="LM Sans 17"/>
                <a:cs typeface="LM Sans 17"/>
              </a:rPr>
              <a:t>last leaf  </a:t>
            </a:r>
            <a:r>
              <a:rPr sz="1702" spc="5" dirty="0">
                <a:latin typeface="LM Sans 17"/>
                <a:cs typeface="LM Sans 17"/>
              </a:rPr>
              <a:t>and </a:t>
            </a:r>
            <a:r>
              <a:rPr sz="1702" dirty="0">
                <a:latin typeface="LM Sans 17"/>
                <a:cs typeface="LM Sans 17"/>
              </a:rPr>
              <a:t>let it </a:t>
            </a:r>
            <a:r>
              <a:rPr sz="1702" spc="5" dirty="0">
                <a:latin typeface="LM Sans 17"/>
                <a:cs typeface="LM Sans 17"/>
              </a:rPr>
              <a:t>sift  </a:t>
            </a:r>
            <a:r>
              <a:rPr sz="1702" spc="-5" dirty="0">
                <a:latin typeface="LM Sans 17"/>
                <a:cs typeface="LM Sans 17"/>
              </a:rPr>
              <a:t>down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27160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359994" y="179997"/>
                </a:moveTo>
                <a:lnTo>
                  <a:pt x="353564" y="132144"/>
                </a:lnTo>
                <a:lnTo>
                  <a:pt x="335420" y="89146"/>
                </a:lnTo>
                <a:lnTo>
                  <a:pt x="307276" y="52717"/>
                </a:lnTo>
                <a:lnTo>
                  <a:pt x="270847" y="24573"/>
                </a:lnTo>
                <a:lnTo>
                  <a:pt x="227849" y="6429"/>
                </a:lnTo>
                <a:lnTo>
                  <a:pt x="179997" y="0"/>
                </a:lnTo>
                <a:lnTo>
                  <a:pt x="132144" y="6429"/>
                </a:lnTo>
                <a:lnTo>
                  <a:pt x="89146" y="24573"/>
                </a:lnTo>
                <a:lnTo>
                  <a:pt x="52717" y="52717"/>
                </a:lnTo>
                <a:lnTo>
                  <a:pt x="24573" y="89146"/>
                </a:lnTo>
                <a:lnTo>
                  <a:pt x="6429" y="132144"/>
                </a:lnTo>
                <a:lnTo>
                  <a:pt x="0" y="179997"/>
                </a:lnTo>
                <a:lnTo>
                  <a:pt x="6429" y="227849"/>
                </a:lnTo>
                <a:lnTo>
                  <a:pt x="24573" y="270847"/>
                </a:lnTo>
                <a:lnTo>
                  <a:pt x="52717" y="307276"/>
                </a:lnTo>
                <a:lnTo>
                  <a:pt x="89146" y="335420"/>
                </a:lnTo>
                <a:lnTo>
                  <a:pt x="132144" y="353564"/>
                </a:lnTo>
                <a:lnTo>
                  <a:pt x="179997" y="359994"/>
                </a:lnTo>
                <a:lnTo>
                  <a:pt x="227849" y="353564"/>
                </a:lnTo>
                <a:lnTo>
                  <a:pt x="270847" y="335420"/>
                </a:lnTo>
                <a:lnTo>
                  <a:pt x="307276" y="307276"/>
                </a:lnTo>
                <a:lnTo>
                  <a:pt x="335420" y="270847"/>
                </a:lnTo>
                <a:lnTo>
                  <a:pt x="353564" y="227849"/>
                </a:lnTo>
                <a:lnTo>
                  <a:pt x="359994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5" name="object 5"/>
          <p:cNvSpPr txBox="1"/>
          <p:nvPr/>
        </p:nvSpPr>
        <p:spPr>
          <a:xfrm>
            <a:off x="3091716" y="1011532"/>
            <a:ext cx="29682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14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58668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6" y="132156"/>
                </a:lnTo>
                <a:lnTo>
                  <a:pt x="335430" y="89155"/>
                </a:lnTo>
                <a:lnTo>
                  <a:pt x="307282" y="52724"/>
                </a:lnTo>
                <a:lnTo>
                  <a:pt x="270851" y="24576"/>
                </a:lnTo>
                <a:lnTo>
                  <a:pt x="227850" y="6430"/>
                </a:lnTo>
                <a:lnTo>
                  <a:pt x="179997" y="0"/>
                </a:lnTo>
                <a:lnTo>
                  <a:pt x="132144" y="6430"/>
                </a:lnTo>
                <a:lnTo>
                  <a:pt x="89146" y="24576"/>
                </a:lnTo>
                <a:lnTo>
                  <a:pt x="52717" y="52724"/>
                </a:lnTo>
                <a:lnTo>
                  <a:pt x="24573" y="89155"/>
                </a:lnTo>
                <a:lnTo>
                  <a:pt x="6429" y="132156"/>
                </a:lnTo>
                <a:lnTo>
                  <a:pt x="0" y="180009"/>
                </a:lnTo>
                <a:lnTo>
                  <a:pt x="6429" y="227861"/>
                </a:lnTo>
                <a:lnTo>
                  <a:pt x="24573" y="270859"/>
                </a:lnTo>
                <a:lnTo>
                  <a:pt x="52717" y="307289"/>
                </a:lnTo>
                <a:lnTo>
                  <a:pt x="89146" y="335434"/>
                </a:lnTo>
                <a:lnTo>
                  <a:pt x="132144" y="353579"/>
                </a:lnTo>
                <a:lnTo>
                  <a:pt x="179997" y="360009"/>
                </a:lnTo>
                <a:lnTo>
                  <a:pt x="227850" y="353579"/>
                </a:lnTo>
                <a:lnTo>
                  <a:pt x="270851" y="335434"/>
                </a:lnTo>
                <a:lnTo>
                  <a:pt x="307282" y="307289"/>
                </a:lnTo>
                <a:lnTo>
                  <a:pt x="335430" y="270859"/>
                </a:lnTo>
                <a:lnTo>
                  <a:pt x="353576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7" name="object 7"/>
          <p:cNvSpPr txBox="1"/>
          <p:nvPr/>
        </p:nvSpPr>
        <p:spPr>
          <a:xfrm>
            <a:off x="2623224" y="1480011"/>
            <a:ext cx="29682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30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90176" y="1306266"/>
            <a:ext cx="982724" cy="1451203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710" y="0"/>
                </a:moveTo>
                <a:lnTo>
                  <a:pt x="781659" y="200050"/>
                </a:lnTo>
              </a:path>
              <a:path w="981710" h="1449705">
                <a:moveTo>
                  <a:pt x="576008" y="801696"/>
                </a:moveTo>
                <a:lnTo>
                  <a:pt x="569578" y="753844"/>
                </a:lnTo>
                <a:lnTo>
                  <a:pt x="551431" y="710845"/>
                </a:lnTo>
                <a:lnTo>
                  <a:pt x="523284" y="674414"/>
                </a:lnTo>
                <a:lnTo>
                  <a:pt x="486852" y="646269"/>
                </a:lnTo>
                <a:lnTo>
                  <a:pt x="443852" y="628123"/>
                </a:lnTo>
                <a:lnTo>
                  <a:pt x="395998" y="621694"/>
                </a:lnTo>
                <a:lnTo>
                  <a:pt x="348150" y="628123"/>
                </a:lnTo>
                <a:lnTo>
                  <a:pt x="305153" y="646269"/>
                </a:lnTo>
                <a:lnTo>
                  <a:pt x="268724" y="674414"/>
                </a:lnTo>
                <a:lnTo>
                  <a:pt x="240577" y="710845"/>
                </a:lnTo>
                <a:lnTo>
                  <a:pt x="222431" y="753844"/>
                </a:lnTo>
                <a:lnTo>
                  <a:pt x="216001" y="801696"/>
                </a:lnTo>
                <a:lnTo>
                  <a:pt x="222431" y="849548"/>
                </a:lnTo>
                <a:lnTo>
                  <a:pt x="240577" y="892547"/>
                </a:lnTo>
                <a:lnTo>
                  <a:pt x="268724" y="928977"/>
                </a:lnTo>
                <a:lnTo>
                  <a:pt x="305153" y="957123"/>
                </a:lnTo>
                <a:lnTo>
                  <a:pt x="348150" y="975268"/>
                </a:lnTo>
                <a:lnTo>
                  <a:pt x="395998" y="981698"/>
                </a:lnTo>
                <a:lnTo>
                  <a:pt x="443852" y="975268"/>
                </a:lnTo>
                <a:lnTo>
                  <a:pt x="486852" y="957123"/>
                </a:lnTo>
                <a:lnTo>
                  <a:pt x="523284" y="928977"/>
                </a:lnTo>
                <a:lnTo>
                  <a:pt x="551431" y="892547"/>
                </a:lnTo>
                <a:lnTo>
                  <a:pt x="569578" y="849548"/>
                </a:lnTo>
                <a:lnTo>
                  <a:pt x="576008" y="801696"/>
                </a:lnTo>
                <a:close/>
              </a:path>
              <a:path w="981710" h="1449705">
                <a:moveTo>
                  <a:pt x="558088" y="500687"/>
                </a:moveTo>
                <a:lnTo>
                  <a:pt x="485927" y="634699"/>
                </a:lnTo>
              </a:path>
              <a:path w="981710" h="1449705">
                <a:moveTo>
                  <a:pt x="360006" y="1269701"/>
                </a:moveTo>
                <a:lnTo>
                  <a:pt x="353576" y="1221849"/>
                </a:lnTo>
                <a:lnTo>
                  <a:pt x="335430" y="1178850"/>
                </a:lnTo>
                <a:lnTo>
                  <a:pt x="307282" y="1142420"/>
                </a:lnTo>
                <a:lnTo>
                  <a:pt x="270851" y="1114274"/>
                </a:lnTo>
                <a:lnTo>
                  <a:pt x="227850" y="1096129"/>
                </a:lnTo>
                <a:lnTo>
                  <a:pt x="179997" y="1089699"/>
                </a:lnTo>
                <a:lnTo>
                  <a:pt x="132149" y="1096129"/>
                </a:lnTo>
                <a:lnTo>
                  <a:pt x="89152" y="1114274"/>
                </a:lnTo>
                <a:lnTo>
                  <a:pt x="52722" y="1142420"/>
                </a:lnTo>
                <a:lnTo>
                  <a:pt x="24576" y="1178850"/>
                </a:lnTo>
                <a:lnTo>
                  <a:pt x="6430" y="1221849"/>
                </a:lnTo>
                <a:lnTo>
                  <a:pt x="0" y="1269701"/>
                </a:lnTo>
                <a:lnTo>
                  <a:pt x="6430" y="1317553"/>
                </a:lnTo>
                <a:lnTo>
                  <a:pt x="24576" y="1360552"/>
                </a:lnTo>
                <a:lnTo>
                  <a:pt x="52722" y="1396983"/>
                </a:lnTo>
                <a:lnTo>
                  <a:pt x="89152" y="1425128"/>
                </a:lnTo>
                <a:lnTo>
                  <a:pt x="132149" y="1443274"/>
                </a:lnTo>
                <a:lnTo>
                  <a:pt x="179997" y="1449703"/>
                </a:lnTo>
                <a:lnTo>
                  <a:pt x="227850" y="1443274"/>
                </a:lnTo>
                <a:lnTo>
                  <a:pt x="270851" y="1425128"/>
                </a:lnTo>
                <a:lnTo>
                  <a:pt x="307282" y="1396983"/>
                </a:lnTo>
                <a:lnTo>
                  <a:pt x="335430" y="1360552"/>
                </a:lnTo>
                <a:lnTo>
                  <a:pt x="353576" y="1317553"/>
                </a:lnTo>
                <a:lnTo>
                  <a:pt x="360006" y="1269701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9" name="object 9"/>
          <p:cNvSpPr txBox="1"/>
          <p:nvPr/>
        </p:nvSpPr>
        <p:spPr>
          <a:xfrm>
            <a:off x="2154747" y="2416980"/>
            <a:ext cx="29682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49702" y="1460107"/>
            <a:ext cx="1506505" cy="945856"/>
          </a:xfrm>
          <a:custGeom>
            <a:avLst/>
            <a:gdLst/>
            <a:ahLst/>
            <a:cxnLst/>
            <a:rect l="l" t="t" r="r" b="b"/>
            <a:pathLst>
              <a:path w="1504950" h="944880">
                <a:moveTo>
                  <a:pt x="57492" y="819720"/>
                </a:moveTo>
                <a:lnTo>
                  <a:pt x="0" y="944312"/>
                </a:lnTo>
              </a:path>
              <a:path w="1504950" h="944880">
                <a:moveTo>
                  <a:pt x="820750" y="648013"/>
                </a:moveTo>
                <a:lnTo>
                  <a:pt x="814320" y="600161"/>
                </a:lnTo>
                <a:lnTo>
                  <a:pt x="796176" y="557162"/>
                </a:lnTo>
                <a:lnTo>
                  <a:pt x="768032" y="520732"/>
                </a:lnTo>
                <a:lnTo>
                  <a:pt x="731603" y="492586"/>
                </a:lnTo>
                <a:lnTo>
                  <a:pt x="688605" y="474441"/>
                </a:lnTo>
                <a:lnTo>
                  <a:pt x="640753" y="468011"/>
                </a:lnTo>
                <a:lnTo>
                  <a:pt x="592900" y="474441"/>
                </a:lnTo>
                <a:lnTo>
                  <a:pt x="549902" y="492586"/>
                </a:lnTo>
                <a:lnTo>
                  <a:pt x="513473" y="520732"/>
                </a:lnTo>
                <a:lnTo>
                  <a:pt x="485329" y="557162"/>
                </a:lnTo>
                <a:lnTo>
                  <a:pt x="467185" y="600161"/>
                </a:lnTo>
                <a:lnTo>
                  <a:pt x="460756" y="648013"/>
                </a:lnTo>
                <a:lnTo>
                  <a:pt x="467185" y="695865"/>
                </a:lnTo>
                <a:lnTo>
                  <a:pt x="485329" y="738864"/>
                </a:lnTo>
                <a:lnTo>
                  <a:pt x="513473" y="775294"/>
                </a:lnTo>
                <a:lnTo>
                  <a:pt x="549902" y="803440"/>
                </a:lnTo>
                <a:lnTo>
                  <a:pt x="592900" y="821586"/>
                </a:lnTo>
                <a:lnTo>
                  <a:pt x="640753" y="828015"/>
                </a:lnTo>
                <a:lnTo>
                  <a:pt x="688605" y="821586"/>
                </a:lnTo>
                <a:lnTo>
                  <a:pt x="731603" y="803440"/>
                </a:lnTo>
                <a:lnTo>
                  <a:pt x="768032" y="775294"/>
                </a:lnTo>
                <a:lnTo>
                  <a:pt x="796176" y="738864"/>
                </a:lnTo>
                <a:lnTo>
                  <a:pt x="814320" y="695865"/>
                </a:lnTo>
                <a:lnTo>
                  <a:pt x="820750" y="648013"/>
                </a:lnTo>
                <a:close/>
              </a:path>
              <a:path w="1504950" h="944880">
                <a:moveTo>
                  <a:pt x="478663" y="347004"/>
                </a:moveTo>
                <a:lnTo>
                  <a:pt x="550824" y="481016"/>
                </a:lnTo>
              </a:path>
              <a:path w="1504950" h="944880">
                <a:moveTo>
                  <a:pt x="1504759" y="180009"/>
                </a:moveTo>
                <a:lnTo>
                  <a:pt x="1498330" y="132156"/>
                </a:lnTo>
                <a:lnTo>
                  <a:pt x="1480185" y="89155"/>
                </a:lnTo>
                <a:lnTo>
                  <a:pt x="1452041" y="52724"/>
                </a:lnTo>
                <a:lnTo>
                  <a:pt x="1415613" y="24576"/>
                </a:lnTo>
                <a:lnTo>
                  <a:pt x="1372614" y="6430"/>
                </a:lnTo>
                <a:lnTo>
                  <a:pt x="1324762" y="0"/>
                </a:lnTo>
                <a:lnTo>
                  <a:pt x="1276909" y="6430"/>
                </a:lnTo>
                <a:lnTo>
                  <a:pt x="1233911" y="24576"/>
                </a:lnTo>
                <a:lnTo>
                  <a:pt x="1197483" y="52724"/>
                </a:lnTo>
                <a:lnTo>
                  <a:pt x="1169338" y="89155"/>
                </a:lnTo>
                <a:lnTo>
                  <a:pt x="1151194" y="132156"/>
                </a:lnTo>
                <a:lnTo>
                  <a:pt x="1144765" y="180009"/>
                </a:lnTo>
                <a:lnTo>
                  <a:pt x="1151194" y="227861"/>
                </a:lnTo>
                <a:lnTo>
                  <a:pt x="1169338" y="270859"/>
                </a:lnTo>
                <a:lnTo>
                  <a:pt x="1197483" y="307289"/>
                </a:lnTo>
                <a:lnTo>
                  <a:pt x="1233911" y="335434"/>
                </a:lnTo>
                <a:lnTo>
                  <a:pt x="1276909" y="353579"/>
                </a:lnTo>
                <a:lnTo>
                  <a:pt x="1324762" y="360009"/>
                </a:lnTo>
                <a:lnTo>
                  <a:pt x="1372614" y="353579"/>
                </a:lnTo>
                <a:lnTo>
                  <a:pt x="1415613" y="335434"/>
                </a:lnTo>
                <a:lnTo>
                  <a:pt x="1452041" y="307289"/>
                </a:lnTo>
                <a:lnTo>
                  <a:pt x="1480185" y="270859"/>
                </a:lnTo>
                <a:lnTo>
                  <a:pt x="1498330" y="227861"/>
                </a:lnTo>
                <a:lnTo>
                  <a:pt x="1504759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1" name="object 11"/>
          <p:cNvSpPr txBox="1"/>
          <p:nvPr/>
        </p:nvSpPr>
        <p:spPr>
          <a:xfrm>
            <a:off x="3560194" y="1480011"/>
            <a:ext cx="29682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243383" y="1306253"/>
            <a:ext cx="865128" cy="982724"/>
          </a:xfrm>
          <a:custGeom>
            <a:avLst/>
            <a:gdLst/>
            <a:ahLst/>
            <a:cxnLst/>
            <a:rect l="l" t="t" r="r" b="b"/>
            <a:pathLst>
              <a:path w="864235" h="981710">
                <a:moveTo>
                  <a:pt x="98310" y="0"/>
                </a:moveTo>
                <a:lnTo>
                  <a:pt x="298361" y="200050"/>
                </a:lnTo>
              </a:path>
              <a:path w="864235" h="981710">
                <a:moveTo>
                  <a:pt x="360006" y="801709"/>
                </a:moveTo>
                <a:lnTo>
                  <a:pt x="353576" y="753856"/>
                </a:lnTo>
                <a:lnTo>
                  <a:pt x="335430" y="710857"/>
                </a:lnTo>
                <a:lnTo>
                  <a:pt x="307282" y="674427"/>
                </a:lnTo>
                <a:lnTo>
                  <a:pt x="270851" y="646282"/>
                </a:lnTo>
                <a:lnTo>
                  <a:pt x="227850" y="628136"/>
                </a:lnTo>
                <a:lnTo>
                  <a:pt x="179997" y="621706"/>
                </a:lnTo>
                <a:lnTo>
                  <a:pt x="132144" y="628136"/>
                </a:lnTo>
                <a:lnTo>
                  <a:pt x="89146" y="646282"/>
                </a:lnTo>
                <a:lnTo>
                  <a:pt x="52717" y="674427"/>
                </a:lnTo>
                <a:lnTo>
                  <a:pt x="24573" y="710857"/>
                </a:lnTo>
                <a:lnTo>
                  <a:pt x="6429" y="753856"/>
                </a:lnTo>
                <a:lnTo>
                  <a:pt x="0" y="801709"/>
                </a:lnTo>
                <a:lnTo>
                  <a:pt x="6429" y="849561"/>
                </a:lnTo>
                <a:lnTo>
                  <a:pt x="24573" y="892559"/>
                </a:lnTo>
                <a:lnTo>
                  <a:pt x="52717" y="928990"/>
                </a:lnTo>
                <a:lnTo>
                  <a:pt x="89146" y="957135"/>
                </a:lnTo>
                <a:lnTo>
                  <a:pt x="132144" y="975281"/>
                </a:lnTo>
                <a:lnTo>
                  <a:pt x="179997" y="981711"/>
                </a:lnTo>
                <a:lnTo>
                  <a:pt x="227850" y="975281"/>
                </a:lnTo>
                <a:lnTo>
                  <a:pt x="270851" y="957135"/>
                </a:lnTo>
                <a:lnTo>
                  <a:pt x="307282" y="928990"/>
                </a:lnTo>
                <a:lnTo>
                  <a:pt x="335430" y="892559"/>
                </a:lnTo>
                <a:lnTo>
                  <a:pt x="353576" y="849561"/>
                </a:lnTo>
                <a:lnTo>
                  <a:pt x="360006" y="801709"/>
                </a:lnTo>
                <a:close/>
              </a:path>
              <a:path w="864235" h="981710">
                <a:moveTo>
                  <a:pt x="342087" y="500700"/>
                </a:moveTo>
                <a:lnTo>
                  <a:pt x="269925" y="634711"/>
                </a:lnTo>
              </a:path>
              <a:path w="864235" h="981710">
                <a:moveTo>
                  <a:pt x="864006" y="801709"/>
                </a:moveTo>
                <a:lnTo>
                  <a:pt x="857577" y="753856"/>
                </a:lnTo>
                <a:lnTo>
                  <a:pt x="839432" y="710857"/>
                </a:lnTo>
                <a:lnTo>
                  <a:pt x="811288" y="674427"/>
                </a:lnTo>
                <a:lnTo>
                  <a:pt x="774859" y="646282"/>
                </a:lnTo>
                <a:lnTo>
                  <a:pt x="731861" y="628136"/>
                </a:lnTo>
                <a:lnTo>
                  <a:pt x="684009" y="621706"/>
                </a:lnTo>
                <a:lnTo>
                  <a:pt x="636155" y="628136"/>
                </a:lnTo>
                <a:lnTo>
                  <a:pt x="593155" y="646282"/>
                </a:lnTo>
                <a:lnTo>
                  <a:pt x="556723" y="674427"/>
                </a:lnTo>
                <a:lnTo>
                  <a:pt x="528576" y="710857"/>
                </a:lnTo>
                <a:lnTo>
                  <a:pt x="510429" y="753856"/>
                </a:lnTo>
                <a:lnTo>
                  <a:pt x="503999" y="801709"/>
                </a:lnTo>
                <a:lnTo>
                  <a:pt x="510429" y="849561"/>
                </a:lnTo>
                <a:lnTo>
                  <a:pt x="528576" y="892559"/>
                </a:lnTo>
                <a:lnTo>
                  <a:pt x="556723" y="928990"/>
                </a:lnTo>
                <a:lnTo>
                  <a:pt x="593155" y="957135"/>
                </a:lnTo>
                <a:lnTo>
                  <a:pt x="636155" y="975281"/>
                </a:lnTo>
                <a:lnTo>
                  <a:pt x="684009" y="981711"/>
                </a:lnTo>
                <a:lnTo>
                  <a:pt x="731861" y="975281"/>
                </a:lnTo>
                <a:lnTo>
                  <a:pt x="774859" y="957135"/>
                </a:lnTo>
                <a:lnTo>
                  <a:pt x="811288" y="928990"/>
                </a:lnTo>
                <a:lnTo>
                  <a:pt x="839432" y="892559"/>
                </a:lnTo>
                <a:lnTo>
                  <a:pt x="857577" y="849561"/>
                </a:lnTo>
                <a:lnTo>
                  <a:pt x="864006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3" name="object 13"/>
          <p:cNvSpPr txBox="1"/>
          <p:nvPr/>
        </p:nvSpPr>
        <p:spPr>
          <a:xfrm>
            <a:off x="2370971" y="1948502"/>
            <a:ext cx="214626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  <a:tab pos="949027" algn="l"/>
                <a:tab pos="1453733" algn="l"/>
              </a:tabLst>
            </a:pPr>
            <a:r>
              <a:rPr sz="1702" spc="10" dirty="0">
                <a:latin typeface="LM Sans 17"/>
                <a:cs typeface="LM Sans 17"/>
              </a:rPr>
              <a:t>29	7	18	12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65842" y="1807470"/>
            <a:ext cx="72465" cy="134759"/>
          </a:xfrm>
          <a:custGeom>
            <a:avLst/>
            <a:gdLst/>
            <a:ahLst/>
            <a:cxnLst/>
            <a:rect l="l" t="t" r="r" b="b"/>
            <a:pathLst>
              <a:path w="72389" h="134619">
                <a:moveTo>
                  <a:pt x="0" y="0"/>
                </a:moveTo>
                <a:lnTo>
                  <a:pt x="72161" y="134011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7619" y="69532"/>
            <a:ext cx="3317489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165" dirty="0"/>
              <a:t>Keeping </a:t>
            </a:r>
            <a:r>
              <a:rPr spc="-221" dirty="0"/>
              <a:t>the </a:t>
            </a:r>
            <a:r>
              <a:rPr spc="-230" dirty="0"/>
              <a:t>Tree</a:t>
            </a:r>
            <a:r>
              <a:rPr spc="-150" dirty="0"/>
              <a:t> </a:t>
            </a:r>
            <a:r>
              <a:rPr spc="-204" dirty="0"/>
              <a:t>Complete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0820" y="1026640"/>
            <a:ext cx="1427048" cy="1974079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 marL="12713" marR="5085">
              <a:lnSpc>
                <a:spcPct val="107400"/>
              </a:lnSpc>
              <a:spcBef>
                <a:spcPts val="95"/>
              </a:spcBef>
            </a:pPr>
            <a:r>
              <a:rPr sz="1702" spc="5" dirty="0">
                <a:latin typeface="LM Sans 17"/>
                <a:cs typeface="LM Sans 17"/>
              </a:rPr>
              <a:t>to </a:t>
            </a:r>
            <a:r>
              <a:rPr sz="1702" dirty="0">
                <a:latin typeface="LM Sans 17"/>
                <a:cs typeface="LM Sans 17"/>
              </a:rPr>
              <a:t>extract the  </a:t>
            </a:r>
            <a:r>
              <a:rPr sz="1702" spc="5" dirty="0">
                <a:latin typeface="LM Sans 17"/>
                <a:cs typeface="LM Sans 17"/>
              </a:rPr>
              <a:t>maximum</a:t>
            </a:r>
            <a:r>
              <a:rPr sz="1702" spc="-55" dirty="0">
                <a:latin typeface="LM Sans 17"/>
                <a:cs typeface="LM Sans 17"/>
              </a:rPr>
              <a:t> </a:t>
            </a:r>
            <a:r>
              <a:rPr sz="1702" dirty="0">
                <a:latin typeface="LM Sans 17"/>
                <a:cs typeface="LM Sans 17"/>
              </a:rPr>
              <a:t>value,  </a:t>
            </a:r>
            <a:r>
              <a:rPr sz="1702" spc="5" dirty="0">
                <a:latin typeface="LM Sans 17"/>
                <a:cs typeface="LM Sans 17"/>
              </a:rPr>
              <a:t>replace the </a:t>
            </a:r>
            <a:r>
              <a:rPr sz="1702" spc="15" dirty="0">
                <a:latin typeface="LM Sans 17"/>
                <a:cs typeface="LM Sans 17"/>
              </a:rPr>
              <a:t>root  </a:t>
            </a:r>
            <a:r>
              <a:rPr sz="1702" spc="-5" dirty="0">
                <a:latin typeface="LM Sans 17"/>
                <a:cs typeface="LM Sans 17"/>
              </a:rPr>
              <a:t>by</a:t>
            </a:r>
            <a:r>
              <a:rPr lang="en-US" sz="1702" spc="-5" dirty="0">
                <a:latin typeface="LM Sans 17"/>
                <a:cs typeface="LM Sans 17"/>
              </a:rPr>
              <a:t> </a:t>
            </a:r>
            <a:r>
              <a:rPr sz="1702" spc="-5" dirty="0">
                <a:solidFill>
                  <a:srgbClr val="006EB8"/>
                </a:solidFill>
                <a:latin typeface="LM Sans 17"/>
                <a:cs typeface="LM Sans 17"/>
              </a:rPr>
              <a:t>the </a:t>
            </a:r>
            <a:r>
              <a:rPr sz="1702" dirty="0">
                <a:solidFill>
                  <a:srgbClr val="006EB8"/>
                </a:solidFill>
                <a:latin typeface="LM Sans 17"/>
                <a:cs typeface="LM Sans 17"/>
              </a:rPr>
              <a:t>last leaf  </a:t>
            </a:r>
            <a:r>
              <a:rPr sz="1702" spc="5" dirty="0">
                <a:latin typeface="LM Sans 17"/>
                <a:cs typeface="LM Sans 17"/>
              </a:rPr>
              <a:t>and </a:t>
            </a:r>
            <a:r>
              <a:rPr sz="1702" dirty="0">
                <a:latin typeface="LM Sans 17"/>
                <a:cs typeface="LM Sans 17"/>
              </a:rPr>
              <a:t>let it </a:t>
            </a:r>
            <a:r>
              <a:rPr sz="1702" spc="5" dirty="0">
                <a:latin typeface="LM Sans 17"/>
                <a:cs typeface="LM Sans 17"/>
              </a:rPr>
              <a:t>sift  </a:t>
            </a:r>
            <a:r>
              <a:rPr sz="1702" spc="-5" dirty="0">
                <a:latin typeface="LM Sans 17"/>
                <a:cs typeface="LM Sans 17"/>
              </a:rPr>
              <a:t>down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27160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359994" y="179997"/>
                </a:moveTo>
                <a:lnTo>
                  <a:pt x="353564" y="132144"/>
                </a:lnTo>
                <a:lnTo>
                  <a:pt x="335420" y="89146"/>
                </a:lnTo>
                <a:lnTo>
                  <a:pt x="307276" y="52717"/>
                </a:lnTo>
                <a:lnTo>
                  <a:pt x="270847" y="24573"/>
                </a:lnTo>
                <a:lnTo>
                  <a:pt x="227849" y="6429"/>
                </a:lnTo>
                <a:lnTo>
                  <a:pt x="179997" y="0"/>
                </a:lnTo>
                <a:lnTo>
                  <a:pt x="132144" y="6429"/>
                </a:lnTo>
                <a:lnTo>
                  <a:pt x="89146" y="24573"/>
                </a:lnTo>
                <a:lnTo>
                  <a:pt x="52717" y="52717"/>
                </a:lnTo>
                <a:lnTo>
                  <a:pt x="24573" y="89146"/>
                </a:lnTo>
                <a:lnTo>
                  <a:pt x="6429" y="132144"/>
                </a:lnTo>
                <a:lnTo>
                  <a:pt x="0" y="179997"/>
                </a:lnTo>
                <a:lnTo>
                  <a:pt x="6429" y="227849"/>
                </a:lnTo>
                <a:lnTo>
                  <a:pt x="24573" y="270847"/>
                </a:lnTo>
                <a:lnTo>
                  <a:pt x="52717" y="307276"/>
                </a:lnTo>
                <a:lnTo>
                  <a:pt x="89146" y="335420"/>
                </a:lnTo>
                <a:lnTo>
                  <a:pt x="132144" y="353564"/>
                </a:lnTo>
                <a:lnTo>
                  <a:pt x="179997" y="359994"/>
                </a:lnTo>
                <a:lnTo>
                  <a:pt x="227849" y="353564"/>
                </a:lnTo>
                <a:lnTo>
                  <a:pt x="270847" y="335420"/>
                </a:lnTo>
                <a:lnTo>
                  <a:pt x="307276" y="307276"/>
                </a:lnTo>
                <a:lnTo>
                  <a:pt x="335420" y="270847"/>
                </a:lnTo>
                <a:lnTo>
                  <a:pt x="353564" y="227849"/>
                </a:lnTo>
                <a:lnTo>
                  <a:pt x="359994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5" name="object 5"/>
          <p:cNvSpPr txBox="1"/>
          <p:nvPr/>
        </p:nvSpPr>
        <p:spPr>
          <a:xfrm>
            <a:off x="3091716" y="1011532"/>
            <a:ext cx="275747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30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58668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6" y="132156"/>
                </a:lnTo>
                <a:lnTo>
                  <a:pt x="335430" y="89155"/>
                </a:lnTo>
                <a:lnTo>
                  <a:pt x="307282" y="52724"/>
                </a:lnTo>
                <a:lnTo>
                  <a:pt x="270851" y="24576"/>
                </a:lnTo>
                <a:lnTo>
                  <a:pt x="227850" y="6430"/>
                </a:lnTo>
                <a:lnTo>
                  <a:pt x="179997" y="0"/>
                </a:lnTo>
                <a:lnTo>
                  <a:pt x="132144" y="6430"/>
                </a:lnTo>
                <a:lnTo>
                  <a:pt x="89146" y="24576"/>
                </a:lnTo>
                <a:lnTo>
                  <a:pt x="52717" y="52724"/>
                </a:lnTo>
                <a:lnTo>
                  <a:pt x="24573" y="89155"/>
                </a:lnTo>
                <a:lnTo>
                  <a:pt x="6429" y="132156"/>
                </a:lnTo>
                <a:lnTo>
                  <a:pt x="0" y="180009"/>
                </a:lnTo>
                <a:lnTo>
                  <a:pt x="6429" y="227861"/>
                </a:lnTo>
                <a:lnTo>
                  <a:pt x="24573" y="270859"/>
                </a:lnTo>
                <a:lnTo>
                  <a:pt x="52717" y="307289"/>
                </a:lnTo>
                <a:lnTo>
                  <a:pt x="89146" y="335434"/>
                </a:lnTo>
                <a:lnTo>
                  <a:pt x="132144" y="353579"/>
                </a:lnTo>
                <a:lnTo>
                  <a:pt x="179997" y="360009"/>
                </a:lnTo>
                <a:lnTo>
                  <a:pt x="227850" y="353579"/>
                </a:lnTo>
                <a:lnTo>
                  <a:pt x="270851" y="335434"/>
                </a:lnTo>
                <a:lnTo>
                  <a:pt x="307282" y="307289"/>
                </a:lnTo>
                <a:lnTo>
                  <a:pt x="335430" y="270859"/>
                </a:lnTo>
                <a:lnTo>
                  <a:pt x="353576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7" name="object 7"/>
          <p:cNvSpPr txBox="1"/>
          <p:nvPr/>
        </p:nvSpPr>
        <p:spPr>
          <a:xfrm>
            <a:off x="2623224" y="1480011"/>
            <a:ext cx="275747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14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90176" y="1306266"/>
            <a:ext cx="982724" cy="1451203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710" y="0"/>
                </a:moveTo>
                <a:lnTo>
                  <a:pt x="781659" y="200050"/>
                </a:lnTo>
              </a:path>
              <a:path w="981710" h="1449705">
                <a:moveTo>
                  <a:pt x="576008" y="801696"/>
                </a:moveTo>
                <a:lnTo>
                  <a:pt x="569578" y="753844"/>
                </a:lnTo>
                <a:lnTo>
                  <a:pt x="551431" y="710845"/>
                </a:lnTo>
                <a:lnTo>
                  <a:pt x="523284" y="674414"/>
                </a:lnTo>
                <a:lnTo>
                  <a:pt x="486852" y="646269"/>
                </a:lnTo>
                <a:lnTo>
                  <a:pt x="443852" y="628123"/>
                </a:lnTo>
                <a:lnTo>
                  <a:pt x="395998" y="621694"/>
                </a:lnTo>
                <a:lnTo>
                  <a:pt x="348150" y="628123"/>
                </a:lnTo>
                <a:lnTo>
                  <a:pt x="305153" y="646269"/>
                </a:lnTo>
                <a:lnTo>
                  <a:pt x="268724" y="674414"/>
                </a:lnTo>
                <a:lnTo>
                  <a:pt x="240577" y="710845"/>
                </a:lnTo>
                <a:lnTo>
                  <a:pt x="222431" y="753844"/>
                </a:lnTo>
                <a:lnTo>
                  <a:pt x="216001" y="801696"/>
                </a:lnTo>
                <a:lnTo>
                  <a:pt x="222431" y="849548"/>
                </a:lnTo>
                <a:lnTo>
                  <a:pt x="240577" y="892547"/>
                </a:lnTo>
                <a:lnTo>
                  <a:pt x="268724" y="928977"/>
                </a:lnTo>
                <a:lnTo>
                  <a:pt x="305153" y="957123"/>
                </a:lnTo>
                <a:lnTo>
                  <a:pt x="348150" y="975268"/>
                </a:lnTo>
                <a:lnTo>
                  <a:pt x="395998" y="981698"/>
                </a:lnTo>
                <a:lnTo>
                  <a:pt x="443852" y="975268"/>
                </a:lnTo>
                <a:lnTo>
                  <a:pt x="486852" y="957123"/>
                </a:lnTo>
                <a:lnTo>
                  <a:pt x="523284" y="928977"/>
                </a:lnTo>
                <a:lnTo>
                  <a:pt x="551431" y="892547"/>
                </a:lnTo>
                <a:lnTo>
                  <a:pt x="569578" y="849548"/>
                </a:lnTo>
                <a:lnTo>
                  <a:pt x="576008" y="801696"/>
                </a:lnTo>
                <a:close/>
              </a:path>
              <a:path w="981710" h="1449705">
                <a:moveTo>
                  <a:pt x="558088" y="500687"/>
                </a:moveTo>
                <a:lnTo>
                  <a:pt x="485927" y="634699"/>
                </a:lnTo>
              </a:path>
              <a:path w="981710" h="1449705">
                <a:moveTo>
                  <a:pt x="360006" y="1269701"/>
                </a:moveTo>
                <a:lnTo>
                  <a:pt x="353576" y="1221849"/>
                </a:lnTo>
                <a:lnTo>
                  <a:pt x="335430" y="1178850"/>
                </a:lnTo>
                <a:lnTo>
                  <a:pt x="307282" y="1142420"/>
                </a:lnTo>
                <a:lnTo>
                  <a:pt x="270851" y="1114274"/>
                </a:lnTo>
                <a:lnTo>
                  <a:pt x="227850" y="1096129"/>
                </a:lnTo>
                <a:lnTo>
                  <a:pt x="179997" y="1089699"/>
                </a:lnTo>
                <a:lnTo>
                  <a:pt x="132149" y="1096129"/>
                </a:lnTo>
                <a:lnTo>
                  <a:pt x="89152" y="1114274"/>
                </a:lnTo>
                <a:lnTo>
                  <a:pt x="52722" y="1142420"/>
                </a:lnTo>
                <a:lnTo>
                  <a:pt x="24576" y="1178850"/>
                </a:lnTo>
                <a:lnTo>
                  <a:pt x="6430" y="1221849"/>
                </a:lnTo>
                <a:lnTo>
                  <a:pt x="0" y="1269701"/>
                </a:lnTo>
                <a:lnTo>
                  <a:pt x="6430" y="1317553"/>
                </a:lnTo>
                <a:lnTo>
                  <a:pt x="24576" y="1360552"/>
                </a:lnTo>
                <a:lnTo>
                  <a:pt x="52722" y="1396983"/>
                </a:lnTo>
                <a:lnTo>
                  <a:pt x="89152" y="1425128"/>
                </a:lnTo>
                <a:lnTo>
                  <a:pt x="132149" y="1443274"/>
                </a:lnTo>
                <a:lnTo>
                  <a:pt x="179997" y="1449703"/>
                </a:lnTo>
                <a:lnTo>
                  <a:pt x="227850" y="1443274"/>
                </a:lnTo>
                <a:lnTo>
                  <a:pt x="270851" y="1425128"/>
                </a:lnTo>
                <a:lnTo>
                  <a:pt x="307282" y="1396983"/>
                </a:lnTo>
                <a:lnTo>
                  <a:pt x="335430" y="1360552"/>
                </a:lnTo>
                <a:lnTo>
                  <a:pt x="353576" y="1317553"/>
                </a:lnTo>
                <a:lnTo>
                  <a:pt x="360006" y="1269701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9" name="object 9"/>
          <p:cNvSpPr txBox="1"/>
          <p:nvPr/>
        </p:nvSpPr>
        <p:spPr>
          <a:xfrm>
            <a:off x="2154747" y="2416980"/>
            <a:ext cx="275747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49702" y="1460107"/>
            <a:ext cx="1506505" cy="945856"/>
          </a:xfrm>
          <a:custGeom>
            <a:avLst/>
            <a:gdLst/>
            <a:ahLst/>
            <a:cxnLst/>
            <a:rect l="l" t="t" r="r" b="b"/>
            <a:pathLst>
              <a:path w="1504950" h="944880">
                <a:moveTo>
                  <a:pt x="57492" y="819720"/>
                </a:moveTo>
                <a:lnTo>
                  <a:pt x="0" y="944312"/>
                </a:lnTo>
              </a:path>
              <a:path w="1504950" h="944880">
                <a:moveTo>
                  <a:pt x="820750" y="648013"/>
                </a:moveTo>
                <a:lnTo>
                  <a:pt x="814320" y="600161"/>
                </a:lnTo>
                <a:lnTo>
                  <a:pt x="796176" y="557162"/>
                </a:lnTo>
                <a:lnTo>
                  <a:pt x="768032" y="520732"/>
                </a:lnTo>
                <a:lnTo>
                  <a:pt x="731603" y="492586"/>
                </a:lnTo>
                <a:lnTo>
                  <a:pt x="688605" y="474441"/>
                </a:lnTo>
                <a:lnTo>
                  <a:pt x="640753" y="468011"/>
                </a:lnTo>
                <a:lnTo>
                  <a:pt x="592900" y="474441"/>
                </a:lnTo>
                <a:lnTo>
                  <a:pt x="549902" y="492586"/>
                </a:lnTo>
                <a:lnTo>
                  <a:pt x="513473" y="520732"/>
                </a:lnTo>
                <a:lnTo>
                  <a:pt x="485329" y="557162"/>
                </a:lnTo>
                <a:lnTo>
                  <a:pt x="467185" y="600161"/>
                </a:lnTo>
                <a:lnTo>
                  <a:pt x="460756" y="648013"/>
                </a:lnTo>
                <a:lnTo>
                  <a:pt x="467185" y="695865"/>
                </a:lnTo>
                <a:lnTo>
                  <a:pt x="485329" y="738864"/>
                </a:lnTo>
                <a:lnTo>
                  <a:pt x="513473" y="775294"/>
                </a:lnTo>
                <a:lnTo>
                  <a:pt x="549902" y="803440"/>
                </a:lnTo>
                <a:lnTo>
                  <a:pt x="592900" y="821586"/>
                </a:lnTo>
                <a:lnTo>
                  <a:pt x="640753" y="828015"/>
                </a:lnTo>
                <a:lnTo>
                  <a:pt x="688605" y="821586"/>
                </a:lnTo>
                <a:lnTo>
                  <a:pt x="731603" y="803440"/>
                </a:lnTo>
                <a:lnTo>
                  <a:pt x="768032" y="775294"/>
                </a:lnTo>
                <a:lnTo>
                  <a:pt x="796176" y="738864"/>
                </a:lnTo>
                <a:lnTo>
                  <a:pt x="814320" y="695865"/>
                </a:lnTo>
                <a:lnTo>
                  <a:pt x="820750" y="648013"/>
                </a:lnTo>
                <a:close/>
              </a:path>
              <a:path w="1504950" h="944880">
                <a:moveTo>
                  <a:pt x="478663" y="347004"/>
                </a:moveTo>
                <a:lnTo>
                  <a:pt x="550824" y="481016"/>
                </a:lnTo>
              </a:path>
              <a:path w="1504950" h="944880">
                <a:moveTo>
                  <a:pt x="1504759" y="180009"/>
                </a:moveTo>
                <a:lnTo>
                  <a:pt x="1498330" y="132156"/>
                </a:lnTo>
                <a:lnTo>
                  <a:pt x="1480185" y="89155"/>
                </a:lnTo>
                <a:lnTo>
                  <a:pt x="1452041" y="52724"/>
                </a:lnTo>
                <a:lnTo>
                  <a:pt x="1415613" y="24576"/>
                </a:lnTo>
                <a:lnTo>
                  <a:pt x="1372614" y="6430"/>
                </a:lnTo>
                <a:lnTo>
                  <a:pt x="1324762" y="0"/>
                </a:lnTo>
                <a:lnTo>
                  <a:pt x="1276909" y="6430"/>
                </a:lnTo>
                <a:lnTo>
                  <a:pt x="1233911" y="24576"/>
                </a:lnTo>
                <a:lnTo>
                  <a:pt x="1197483" y="52724"/>
                </a:lnTo>
                <a:lnTo>
                  <a:pt x="1169338" y="89155"/>
                </a:lnTo>
                <a:lnTo>
                  <a:pt x="1151194" y="132156"/>
                </a:lnTo>
                <a:lnTo>
                  <a:pt x="1144765" y="180009"/>
                </a:lnTo>
                <a:lnTo>
                  <a:pt x="1151194" y="227861"/>
                </a:lnTo>
                <a:lnTo>
                  <a:pt x="1169338" y="270859"/>
                </a:lnTo>
                <a:lnTo>
                  <a:pt x="1197483" y="307289"/>
                </a:lnTo>
                <a:lnTo>
                  <a:pt x="1233911" y="335434"/>
                </a:lnTo>
                <a:lnTo>
                  <a:pt x="1276909" y="353579"/>
                </a:lnTo>
                <a:lnTo>
                  <a:pt x="1324762" y="360009"/>
                </a:lnTo>
                <a:lnTo>
                  <a:pt x="1372614" y="353579"/>
                </a:lnTo>
                <a:lnTo>
                  <a:pt x="1415613" y="335434"/>
                </a:lnTo>
                <a:lnTo>
                  <a:pt x="1452041" y="307289"/>
                </a:lnTo>
                <a:lnTo>
                  <a:pt x="1480185" y="270859"/>
                </a:lnTo>
                <a:lnTo>
                  <a:pt x="1498330" y="227861"/>
                </a:lnTo>
                <a:lnTo>
                  <a:pt x="1504759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1" name="object 11"/>
          <p:cNvSpPr txBox="1"/>
          <p:nvPr/>
        </p:nvSpPr>
        <p:spPr>
          <a:xfrm>
            <a:off x="3560194" y="1480011"/>
            <a:ext cx="275747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243383" y="1306253"/>
            <a:ext cx="865128" cy="982724"/>
          </a:xfrm>
          <a:custGeom>
            <a:avLst/>
            <a:gdLst/>
            <a:ahLst/>
            <a:cxnLst/>
            <a:rect l="l" t="t" r="r" b="b"/>
            <a:pathLst>
              <a:path w="864235" h="981710">
                <a:moveTo>
                  <a:pt x="98310" y="0"/>
                </a:moveTo>
                <a:lnTo>
                  <a:pt x="298361" y="200050"/>
                </a:lnTo>
              </a:path>
              <a:path w="864235" h="981710">
                <a:moveTo>
                  <a:pt x="360006" y="801709"/>
                </a:moveTo>
                <a:lnTo>
                  <a:pt x="353576" y="753856"/>
                </a:lnTo>
                <a:lnTo>
                  <a:pt x="335430" y="710857"/>
                </a:lnTo>
                <a:lnTo>
                  <a:pt x="307282" y="674427"/>
                </a:lnTo>
                <a:lnTo>
                  <a:pt x="270851" y="646282"/>
                </a:lnTo>
                <a:lnTo>
                  <a:pt x="227850" y="628136"/>
                </a:lnTo>
                <a:lnTo>
                  <a:pt x="179997" y="621706"/>
                </a:lnTo>
                <a:lnTo>
                  <a:pt x="132144" y="628136"/>
                </a:lnTo>
                <a:lnTo>
                  <a:pt x="89146" y="646282"/>
                </a:lnTo>
                <a:lnTo>
                  <a:pt x="52717" y="674427"/>
                </a:lnTo>
                <a:lnTo>
                  <a:pt x="24573" y="710857"/>
                </a:lnTo>
                <a:lnTo>
                  <a:pt x="6429" y="753856"/>
                </a:lnTo>
                <a:lnTo>
                  <a:pt x="0" y="801709"/>
                </a:lnTo>
                <a:lnTo>
                  <a:pt x="6429" y="849561"/>
                </a:lnTo>
                <a:lnTo>
                  <a:pt x="24573" y="892559"/>
                </a:lnTo>
                <a:lnTo>
                  <a:pt x="52717" y="928990"/>
                </a:lnTo>
                <a:lnTo>
                  <a:pt x="89146" y="957135"/>
                </a:lnTo>
                <a:lnTo>
                  <a:pt x="132144" y="975281"/>
                </a:lnTo>
                <a:lnTo>
                  <a:pt x="179997" y="981711"/>
                </a:lnTo>
                <a:lnTo>
                  <a:pt x="227850" y="975281"/>
                </a:lnTo>
                <a:lnTo>
                  <a:pt x="270851" y="957135"/>
                </a:lnTo>
                <a:lnTo>
                  <a:pt x="307282" y="928990"/>
                </a:lnTo>
                <a:lnTo>
                  <a:pt x="335430" y="892559"/>
                </a:lnTo>
                <a:lnTo>
                  <a:pt x="353576" y="849561"/>
                </a:lnTo>
                <a:lnTo>
                  <a:pt x="360006" y="801709"/>
                </a:lnTo>
                <a:close/>
              </a:path>
              <a:path w="864235" h="981710">
                <a:moveTo>
                  <a:pt x="342087" y="500700"/>
                </a:moveTo>
                <a:lnTo>
                  <a:pt x="269925" y="634711"/>
                </a:lnTo>
              </a:path>
              <a:path w="864235" h="981710">
                <a:moveTo>
                  <a:pt x="864006" y="801709"/>
                </a:moveTo>
                <a:lnTo>
                  <a:pt x="857577" y="753856"/>
                </a:lnTo>
                <a:lnTo>
                  <a:pt x="839432" y="710857"/>
                </a:lnTo>
                <a:lnTo>
                  <a:pt x="811288" y="674427"/>
                </a:lnTo>
                <a:lnTo>
                  <a:pt x="774859" y="646282"/>
                </a:lnTo>
                <a:lnTo>
                  <a:pt x="731861" y="628136"/>
                </a:lnTo>
                <a:lnTo>
                  <a:pt x="684009" y="621706"/>
                </a:lnTo>
                <a:lnTo>
                  <a:pt x="636155" y="628136"/>
                </a:lnTo>
                <a:lnTo>
                  <a:pt x="593155" y="646282"/>
                </a:lnTo>
                <a:lnTo>
                  <a:pt x="556723" y="674427"/>
                </a:lnTo>
                <a:lnTo>
                  <a:pt x="528576" y="710857"/>
                </a:lnTo>
                <a:lnTo>
                  <a:pt x="510429" y="753856"/>
                </a:lnTo>
                <a:lnTo>
                  <a:pt x="503999" y="801709"/>
                </a:lnTo>
                <a:lnTo>
                  <a:pt x="510429" y="849561"/>
                </a:lnTo>
                <a:lnTo>
                  <a:pt x="528576" y="892559"/>
                </a:lnTo>
                <a:lnTo>
                  <a:pt x="556723" y="928990"/>
                </a:lnTo>
                <a:lnTo>
                  <a:pt x="593155" y="957135"/>
                </a:lnTo>
                <a:lnTo>
                  <a:pt x="636155" y="975281"/>
                </a:lnTo>
                <a:lnTo>
                  <a:pt x="684009" y="981711"/>
                </a:lnTo>
                <a:lnTo>
                  <a:pt x="731861" y="975281"/>
                </a:lnTo>
                <a:lnTo>
                  <a:pt x="774859" y="957135"/>
                </a:lnTo>
                <a:lnTo>
                  <a:pt x="811288" y="928990"/>
                </a:lnTo>
                <a:lnTo>
                  <a:pt x="839432" y="892559"/>
                </a:lnTo>
                <a:lnTo>
                  <a:pt x="857577" y="849561"/>
                </a:lnTo>
                <a:lnTo>
                  <a:pt x="864006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3" name="object 13"/>
          <p:cNvSpPr txBox="1"/>
          <p:nvPr/>
        </p:nvSpPr>
        <p:spPr>
          <a:xfrm>
            <a:off x="2370971" y="1948502"/>
            <a:ext cx="199386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  <a:tab pos="949027" algn="l"/>
                <a:tab pos="1453733" algn="l"/>
              </a:tabLst>
            </a:pPr>
            <a:r>
              <a:rPr sz="1702" spc="10" dirty="0">
                <a:latin typeface="LM Sans 17"/>
                <a:cs typeface="LM Sans 17"/>
              </a:rPr>
              <a:t>29	7	18	12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65842" y="1807470"/>
            <a:ext cx="72465" cy="134759"/>
          </a:xfrm>
          <a:custGeom>
            <a:avLst/>
            <a:gdLst/>
            <a:ahLst/>
            <a:cxnLst/>
            <a:rect l="l" t="t" r="r" b="b"/>
            <a:pathLst>
              <a:path w="72389" h="134619">
                <a:moveTo>
                  <a:pt x="0" y="0"/>
                </a:moveTo>
                <a:lnTo>
                  <a:pt x="72161" y="134011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7619" y="69532"/>
            <a:ext cx="3317489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165" dirty="0"/>
              <a:t>Keeping </a:t>
            </a:r>
            <a:r>
              <a:rPr spc="-221" dirty="0"/>
              <a:t>the </a:t>
            </a:r>
            <a:r>
              <a:rPr spc="-230" dirty="0"/>
              <a:t>Tree</a:t>
            </a:r>
            <a:r>
              <a:rPr spc="-150" dirty="0"/>
              <a:t> </a:t>
            </a:r>
            <a:r>
              <a:rPr spc="-204" dirty="0"/>
              <a:t>Complete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0820" y="1026640"/>
            <a:ext cx="1427048" cy="1974079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 marL="12713" marR="5085">
              <a:lnSpc>
                <a:spcPct val="107400"/>
              </a:lnSpc>
              <a:spcBef>
                <a:spcPts val="95"/>
              </a:spcBef>
            </a:pPr>
            <a:r>
              <a:rPr sz="1702" spc="5" dirty="0">
                <a:latin typeface="LM Sans 17"/>
                <a:cs typeface="LM Sans 17"/>
              </a:rPr>
              <a:t>to </a:t>
            </a:r>
            <a:r>
              <a:rPr sz="1702" dirty="0">
                <a:latin typeface="LM Sans 17"/>
                <a:cs typeface="LM Sans 17"/>
              </a:rPr>
              <a:t>extract the  </a:t>
            </a:r>
            <a:r>
              <a:rPr sz="1702" spc="5" dirty="0">
                <a:latin typeface="LM Sans 17"/>
                <a:cs typeface="LM Sans 17"/>
              </a:rPr>
              <a:t>maximum</a:t>
            </a:r>
            <a:r>
              <a:rPr sz="1702" spc="-55" dirty="0">
                <a:latin typeface="LM Sans 17"/>
                <a:cs typeface="LM Sans 17"/>
              </a:rPr>
              <a:t> </a:t>
            </a:r>
            <a:r>
              <a:rPr sz="1702" dirty="0">
                <a:latin typeface="LM Sans 17"/>
                <a:cs typeface="LM Sans 17"/>
              </a:rPr>
              <a:t>value,  </a:t>
            </a:r>
            <a:r>
              <a:rPr sz="1702" spc="5" dirty="0">
                <a:latin typeface="LM Sans 17"/>
                <a:cs typeface="LM Sans 17"/>
              </a:rPr>
              <a:t>replace the </a:t>
            </a:r>
            <a:r>
              <a:rPr sz="1702" spc="15" dirty="0">
                <a:latin typeface="LM Sans 17"/>
                <a:cs typeface="LM Sans 17"/>
              </a:rPr>
              <a:t>root  </a:t>
            </a:r>
            <a:r>
              <a:rPr sz="1702" spc="-5" dirty="0">
                <a:latin typeface="LM Sans 17"/>
                <a:cs typeface="LM Sans 17"/>
              </a:rPr>
              <a:t>by</a:t>
            </a:r>
            <a:r>
              <a:rPr lang="en-US" sz="1702" spc="-5" dirty="0">
                <a:latin typeface="LM Sans 17"/>
                <a:cs typeface="LM Sans 17"/>
              </a:rPr>
              <a:t> </a:t>
            </a:r>
            <a:r>
              <a:rPr sz="1702" spc="-5" dirty="0">
                <a:solidFill>
                  <a:srgbClr val="006EB8"/>
                </a:solidFill>
                <a:latin typeface="LM Sans 17"/>
                <a:cs typeface="LM Sans 17"/>
              </a:rPr>
              <a:t>the </a:t>
            </a:r>
            <a:r>
              <a:rPr sz="1702" dirty="0">
                <a:solidFill>
                  <a:srgbClr val="006EB8"/>
                </a:solidFill>
                <a:latin typeface="LM Sans 17"/>
                <a:cs typeface="LM Sans 17"/>
              </a:rPr>
              <a:t>last leaf  </a:t>
            </a:r>
            <a:r>
              <a:rPr sz="1702" spc="5" dirty="0">
                <a:latin typeface="LM Sans 17"/>
                <a:cs typeface="LM Sans 17"/>
              </a:rPr>
              <a:t>and </a:t>
            </a:r>
            <a:r>
              <a:rPr sz="1702" dirty="0">
                <a:latin typeface="LM Sans 17"/>
                <a:cs typeface="LM Sans 17"/>
              </a:rPr>
              <a:t>let it </a:t>
            </a:r>
            <a:r>
              <a:rPr sz="1702" spc="5" dirty="0">
                <a:latin typeface="LM Sans 17"/>
                <a:cs typeface="LM Sans 17"/>
              </a:rPr>
              <a:t>sift  </a:t>
            </a:r>
            <a:r>
              <a:rPr sz="1702" spc="-5" dirty="0">
                <a:latin typeface="LM Sans 17"/>
                <a:cs typeface="LM Sans 17"/>
              </a:rPr>
              <a:t>down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27160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359994" y="179997"/>
                </a:moveTo>
                <a:lnTo>
                  <a:pt x="353564" y="132144"/>
                </a:lnTo>
                <a:lnTo>
                  <a:pt x="335420" y="89146"/>
                </a:lnTo>
                <a:lnTo>
                  <a:pt x="307276" y="52717"/>
                </a:lnTo>
                <a:lnTo>
                  <a:pt x="270847" y="24573"/>
                </a:lnTo>
                <a:lnTo>
                  <a:pt x="227849" y="6429"/>
                </a:lnTo>
                <a:lnTo>
                  <a:pt x="179997" y="0"/>
                </a:lnTo>
                <a:lnTo>
                  <a:pt x="132144" y="6429"/>
                </a:lnTo>
                <a:lnTo>
                  <a:pt x="89146" y="24573"/>
                </a:lnTo>
                <a:lnTo>
                  <a:pt x="52717" y="52717"/>
                </a:lnTo>
                <a:lnTo>
                  <a:pt x="24573" y="89146"/>
                </a:lnTo>
                <a:lnTo>
                  <a:pt x="6429" y="132144"/>
                </a:lnTo>
                <a:lnTo>
                  <a:pt x="0" y="179997"/>
                </a:lnTo>
                <a:lnTo>
                  <a:pt x="6429" y="227849"/>
                </a:lnTo>
                <a:lnTo>
                  <a:pt x="24573" y="270847"/>
                </a:lnTo>
                <a:lnTo>
                  <a:pt x="52717" y="307276"/>
                </a:lnTo>
                <a:lnTo>
                  <a:pt x="89146" y="335420"/>
                </a:lnTo>
                <a:lnTo>
                  <a:pt x="132144" y="353564"/>
                </a:lnTo>
                <a:lnTo>
                  <a:pt x="179997" y="359994"/>
                </a:lnTo>
                <a:lnTo>
                  <a:pt x="227849" y="353564"/>
                </a:lnTo>
                <a:lnTo>
                  <a:pt x="270847" y="335420"/>
                </a:lnTo>
                <a:lnTo>
                  <a:pt x="307276" y="307276"/>
                </a:lnTo>
                <a:lnTo>
                  <a:pt x="335420" y="270847"/>
                </a:lnTo>
                <a:lnTo>
                  <a:pt x="353564" y="227849"/>
                </a:lnTo>
                <a:lnTo>
                  <a:pt x="359994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5" name="object 5"/>
          <p:cNvSpPr txBox="1"/>
          <p:nvPr/>
        </p:nvSpPr>
        <p:spPr>
          <a:xfrm>
            <a:off x="3091716" y="1011532"/>
            <a:ext cx="275747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30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58668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6" y="132156"/>
                </a:lnTo>
                <a:lnTo>
                  <a:pt x="335430" y="89155"/>
                </a:lnTo>
                <a:lnTo>
                  <a:pt x="307282" y="52724"/>
                </a:lnTo>
                <a:lnTo>
                  <a:pt x="270851" y="24576"/>
                </a:lnTo>
                <a:lnTo>
                  <a:pt x="227850" y="6430"/>
                </a:lnTo>
                <a:lnTo>
                  <a:pt x="179997" y="0"/>
                </a:lnTo>
                <a:lnTo>
                  <a:pt x="132144" y="6430"/>
                </a:lnTo>
                <a:lnTo>
                  <a:pt x="89146" y="24576"/>
                </a:lnTo>
                <a:lnTo>
                  <a:pt x="52717" y="52724"/>
                </a:lnTo>
                <a:lnTo>
                  <a:pt x="24573" y="89155"/>
                </a:lnTo>
                <a:lnTo>
                  <a:pt x="6429" y="132156"/>
                </a:lnTo>
                <a:lnTo>
                  <a:pt x="0" y="180009"/>
                </a:lnTo>
                <a:lnTo>
                  <a:pt x="6429" y="227861"/>
                </a:lnTo>
                <a:lnTo>
                  <a:pt x="24573" y="270859"/>
                </a:lnTo>
                <a:lnTo>
                  <a:pt x="52717" y="307289"/>
                </a:lnTo>
                <a:lnTo>
                  <a:pt x="89146" y="335434"/>
                </a:lnTo>
                <a:lnTo>
                  <a:pt x="132144" y="353579"/>
                </a:lnTo>
                <a:lnTo>
                  <a:pt x="179997" y="360009"/>
                </a:lnTo>
                <a:lnTo>
                  <a:pt x="227850" y="353579"/>
                </a:lnTo>
                <a:lnTo>
                  <a:pt x="270851" y="335434"/>
                </a:lnTo>
                <a:lnTo>
                  <a:pt x="307282" y="307289"/>
                </a:lnTo>
                <a:lnTo>
                  <a:pt x="335430" y="270859"/>
                </a:lnTo>
                <a:lnTo>
                  <a:pt x="353576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7" name="object 7"/>
          <p:cNvSpPr txBox="1"/>
          <p:nvPr/>
        </p:nvSpPr>
        <p:spPr>
          <a:xfrm>
            <a:off x="2623224" y="1480011"/>
            <a:ext cx="275747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90176" y="1306266"/>
            <a:ext cx="982724" cy="1451203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710" y="0"/>
                </a:moveTo>
                <a:lnTo>
                  <a:pt x="781659" y="200050"/>
                </a:lnTo>
              </a:path>
              <a:path w="981710" h="1449705">
                <a:moveTo>
                  <a:pt x="576008" y="801696"/>
                </a:moveTo>
                <a:lnTo>
                  <a:pt x="569578" y="753844"/>
                </a:lnTo>
                <a:lnTo>
                  <a:pt x="551431" y="710845"/>
                </a:lnTo>
                <a:lnTo>
                  <a:pt x="523284" y="674414"/>
                </a:lnTo>
                <a:lnTo>
                  <a:pt x="486852" y="646269"/>
                </a:lnTo>
                <a:lnTo>
                  <a:pt x="443852" y="628123"/>
                </a:lnTo>
                <a:lnTo>
                  <a:pt x="395998" y="621694"/>
                </a:lnTo>
                <a:lnTo>
                  <a:pt x="348150" y="628123"/>
                </a:lnTo>
                <a:lnTo>
                  <a:pt x="305153" y="646269"/>
                </a:lnTo>
                <a:lnTo>
                  <a:pt x="268724" y="674414"/>
                </a:lnTo>
                <a:lnTo>
                  <a:pt x="240577" y="710845"/>
                </a:lnTo>
                <a:lnTo>
                  <a:pt x="222431" y="753844"/>
                </a:lnTo>
                <a:lnTo>
                  <a:pt x="216001" y="801696"/>
                </a:lnTo>
                <a:lnTo>
                  <a:pt x="222431" y="849548"/>
                </a:lnTo>
                <a:lnTo>
                  <a:pt x="240577" y="892547"/>
                </a:lnTo>
                <a:lnTo>
                  <a:pt x="268724" y="928977"/>
                </a:lnTo>
                <a:lnTo>
                  <a:pt x="305153" y="957123"/>
                </a:lnTo>
                <a:lnTo>
                  <a:pt x="348150" y="975268"/>
                </a:lnTo>
                <a:lnTo>
                  <a:pt x="395998" y="981698"/>
                </a:lnTo>
                <a:lnTo>
                  <a:pt x="443852" y="975268"/>
                </a:lnTo>
                <a:lnTo>
                  <a:pt x="486852" y="957123"/>
                </a:lnTo>
                <a:lnTo>
                  <a:pt x="523284" y="928977"/>
                </a:lnTo>
                <a:lnTo>
                  <a:pt x="551431" y="892547"/>
                </a:lnTo>
                <a:lnTo>
                  <a:pt x="569578" y="849548"/>
                </a:lnTo>
                <a:lnTo>
                  <a:pt x="576008" y="801696"/>
                </a:lnTo>
                <a:close/>
              </a:path>
              <a:path w="981710" h="1449705">
                <a:moveTo>
                  <a:pt x="558088" y="500687"/>
                </a:moveTo>
                <a:lnTo>
                  <a:pt x="485927" y="634699"/>
                </a:lnTo>
              </a:path>
              <a:path w="981710" h="1449705">
                <a:moveTo>
                  <a:pt x="360006" y="1269701"/>
                </a:moveTo>
                <a:lnTo>
                  <a:pt x="353576" y="1221849"/>
                </a:lnTo>
                <a:lnTo>
                  <a:pt x="335430" y="1178850"/>
                </a:lnTo>
                <a:lnTo>
                  <a:pt x="307282" y="1142420"/>
                </a:lnTo>
                <a:lnTo>
                  <a:pt x="270851" y="1114274"/>
                </a:lnTo>
                <a:lnTo>
                  <a:pt x="227850" y="1096129"/>
                </a:lnTo>
                <a:lnTo>
                  <a:pt x="179997" y="1089699"/>
                </a:lnTo>
                <a:lnTo>
                  <a:pt x="132149" y="1096129"/>
                </a:lnTo>
                <a:lnTo>
                  <a:pt x="89152" y="1114274"/>
                </a:lnTo>
                <a:lnTo>
                  <a:pt x="52722" y="1142420"/>
                </a:lnTo>
                <a:lnTo>
                  <a:pt x="24576" y="1178850"/>
                </a:lnTo>
                <a:lnTo>
                  <a:pt x="6430" y="1221849"/>
                </a:lnTo>
                <a:lnTo>
                  <a:pt x="0" y="1269701"/>
                </a:lnTo>
                <a:lnTo>
                  <a:pt x="6430" y="1317553"/>
                </a:lnTo>
                <a:lnTo>
                  <a:pt x="24576" y="1360552"/>
                </a:lnTo>
                <a:lnTo>
                  <a:pt x="52722" y="1396983"/>
                </a:lnTo>
                <a:lnTo>
                  <a:pt x="89152" y="1425128"/>
                </a:lnTo>
                <a:lnTo>
                  <a:pt x="132149" y="1443274"/>
                </a:lnTo>
                <a:lnTo>
                  <a:pt x="179997" y="1449703"/>
                </a:lnTo>
                <a:lnTo>
                  <a:pt x="227850" y="1443274"/>
                </a:lnTo>
                <a:lnTo>
                  <a:pt x="270851" y="1425128"/>
                </a:lnTo>
                <a:lnTo>
                  <a:pt x="307282" y="1396983"/>
                </a:lnTo>
                <a:lnTo>
                  <a:pt x="335430" y="1360552"/>
                </a:lnTo>
                <a:lnTo>
                  <a:pt x="353576" y="1317553"/>
                </a:lnTo>
                <a:lnTo>
                  <a:pt x="360006" y="1269701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9" name="object 9"/>
          <p:cNvSpPr txBox="1"/>
          <p:nvPr/>
        </p:nvSpPr>
        <p:spPr>
          <a:xfrm>
            <a:off x="2154747" y="2416980"/>
            <a:ext cx="275747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49702" y="1460107"/>
            <a:ext cx="1506505" cy="945856"/>
          </a:xfrm>
          <a:custGeom>
            <a:avLst/>
            <a:gdLst/>
            <a:ahLst/>
            <a:cxnLst/>
            <a:rect l="l" t="t" r="r" b="b"/>
            <a:pathLst>
              <a:path w="1504950" h="944880">
                <a:moveTo>
                  <a:pt x="57492" y="819720"/>
                </a:moveTo>
                <a:lnTo>
                  <a:pt x="0" y="944312"/>
                </a:lnTo>
              </a:path>
              <a:path w="1504950" h="944880">
                <a:moveTo>
                  <a:pt x="820750" y="648013"/>
                </a:moveTo>
                <a:lnTo>
                  <a:pt x="814320" y="600161"/>
                </a:lnTo>
                <a:lnTo>
                  <a:pt x="796176" y="557162"/>
                </a:lnTo>
                <a:lnTo>
                  <a:pt x="768032" y="520732"/>
                </a:lnTo>
                <a:lnTo>
                  <a:pt x="731603" y="492586"/>
                </a:lnTo>
                <a:lnTo>
                  <a:pt x="688605" y="474441"/>
                </a:lnTo>
                <a:lnTo>
                  <a:pt x="640753" y="468011"/>
                </a:lnTo>
                <a:lnTo>
                  <a:pt x="592900" y="474441"/>
                </a:lnTo>
                <a:lnTo>
                  <a:pt x="549902" y="492586"/>
                </a:lnTo>
                <a:lnTo>
                  <a:pt x="513473" y="520732"/>
                </a:lnTo>
                <a:lnTo>
                  <a:pt x="485329" y="557162"/>
                </a:lnTo>
                <a:lnTo>
                  <a:pt x="467185" y="600161"/>
                </a:lnTo>
                <a:lnTo>
                  <a:pt x="460756" y="648013"/>
                </a:lnTo>
                <a:lnTo>
                  <a:pt x="467185" y="695865"/>
                </a:lnTo>
                <a:lnTo>
                  <a:pt x="485329" y="738864"/>
                </a:lnTo>
                <a:lnTo>
                  <a:pt x="513473" y="775294"/>
                </a:lnTo>
                <a:lnTo>
                  <a:pt x="549902" y="803440"/>
                </a:lnTo>
                <a:lnTo>
                  <a:pt x="592900" y="821586"/>
                </a:lnTo>
                <a:lnTo>
                  <a:pt x="640753" y="828015"/>
                </a:lnTo>
                <a:lnTo>
                  <a:pt x="688605" y="821586"/>
                </a:lnTo>
                <a:lnTo>
                  <a:pt x="731603" y="803440"/>
                </a:lnTo>
                <a:lnTo>
                  <a:pt x="768032" y="775294"/>
                </a:lnTo>
                <a:lnTo>
                  <a:pt x="796176" y="738864"/>
                </a:lnTo>
                <a:lnTo>
                  <a:pt x="814320" y="695865"/>
                </a:lnTo>
                <a:lnTo>
                  <a:pt x="820750" y="648013"/>
                </a:lnTo>
                <a:close/>
              </a:path>
              <a:path w="1504950" h="944880">
                <a:moveTo>
                  <a:pt x="478663" y="347004"/>
                </a:moveTo>
                <a:lnTo>
                  <a:pt x="550824" y="481016"/>
                </a:lnTo>
              </a:path>
              <a:path w="1504950" h="944880">
                <a:moveTo>
                  <a:pt x="1504759" y="180009"/>
                </a:moveTo>
                <a:lnTo>
                  <a:pt x="1498330" y="132156"/>
                </a:lnTo>
                <a:lnTo>
                  <a:pt x="1480185" y="89155"/>
                </a:lnTo>
                <a:lnTo>
                  <a:pt x="1452041" y="52724"/>
                </a:lnTo>
                <a:lnTo>
                  <a:pt x="1415613" y="24576"/>
                </a:lnTo>
                <a:lnTo>
                  <a:pt x="1372614" y="6430"/>
                </a:lnTo>
                <a:lnTo>
                  <a:pt x="1324762" y="0"/>
                </a:lnTo>
                <a:lnTo>
                  <a:pt x="1276909" y="6430"/>
                </a:lnTo>
                <a:lnTo>
                  <a:pt x="1233911" y="24576"/>
                </a:lnTo>
                <a:lnTo>
                  <a:pt x="1197483" y="52724"/>
                </a:lnTo>
                <a:lnTo>
                  <a:pt x="1169338" y="89155"/>
                </a:lnTo>
                <a:lnTo>
                  <a:pt x="1151194" y="132156"/>
                </a:lnTo>
                <a:lnTo>
                  <a:pt x="1144765" y="180009"/>
                </a:lnTo>
                <a:lnTo>
                  <a:pt x="1151194" y="227861"/>
                </a:lnTo>
                <a:lnTo>
                  <a:pt x="1169338" y="270859"/>
                </a:lnTo>
                <a:lnTo>
                  <a:pt x="1197483" y="307289"/>
                </a:lnTo>
                <a:lnTo>
                  <a:pt x="1233911" y="335434"/>
                </a:lnTo>
                <a:lnTo>
                  <a:pt x="1276909" y="353579"/>
                </a:lnTo>
                <a:lnTo>
                  <a:pt x="1324762" y="360009"/>
                </a:lnTo>
                <a:lnTo>
                  <a:pt x="1372614" y="353579"/>
                </a:lnTo>
                <a:lnTo>
                  <a:pt x="1415613" y="335434"/>
                </a:lnTo>
                <a:lnTo>
                  <a:pt x="1452041" y="307289"/>
                </a:lnTo>
                <a:lnTo>
                  <a:pt x="1480185" y="270859"/>
                </a:lnTo>
                <a:lnTo>
                  <a:pt x="1498330" y="227861"/>
                </a:lnTo>
                <a:lnTo>
                  <a:pt x="1504759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1" name="object 11"/>
          <p:cNvSpPr txBox="1"/>
          <p:nvPr/>
        </p:nvSpPr>
        <p:spPr>
          <a:xfrm>
            <a:off x="3560194" y="1480011"/>
            <a:ext cx="275747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243383" y="1306253"/>
            <a:ext cx="865128" cy="982724"/>
          </a:xfrm>
          <a:custGeom>
            <a:avLst/>
            <a:gdLst/>
            <a:ahLst/>
            <a:cxnLst/>
            <a:rect l="l" t="t" r="r" b="b"/>
            <a:pathLst>
              <a:path w="864235" h="981710">
                <a:moveTo>
                  <a:pt x="98310" y="0"/>
                </a:moveTo>
                <a:lnTo>
                  <a:pt x="298361" y="200050"/>
                </a:lnTo>
              </a:path>
              <a:path w="864235" h="981710">
                <a:moveTo>
                  <a:pt x="360006" y="801709"/>
                </a:moveTo>
                <a:lnTo>
                  <a:pt x="353576" y="753856"/>
                </a:lnTo>
                <a:lnTo>
                  <a:pt x="335430" y="710857"/>
                </a:lnTo>
                <a:lnTo>
                  <a:pt x="307282" y="674427"/>
                </a:lnTo>
                <a:lnTo>
                  <a:pt x="270851" y="646282"/>
                </a:lnTo>
                <a:lnTo>
                  <a:pt x="227850" y="628136"/>
                </a:lnTo>
                <a:lnTo>
                  <a:pt x="179997" y="621706"/>
                </a:lnTo>
                <a:lnTo>
                  <a:pt x="132144" y="628136"/>
                </a:lnTo>
                <a:lnTo>
                  <a:pt x="89146" y="646282"/>
                </a:lnTo>
                <a:lnTo>
                  <a:pt x="52717" y="674427"/>
                </a:lnTo>
                <a:lnTo>
                  <a:pt x="24573" y="710857"/>
                </a:lnTo>
                <a:lnTo>
                  <a:pt x="6429" y="753856"/>
                </a:lnTo>
                <a:lnTo>
                  <a:pt x="0" y="801709"/>
                </a:lnTo>
                <a:lnTo>
                  <a:pt x="6429" y="849561"/>
                </a:lnTo>
                <a:lnTo>
                  <a:pt x="24573" y="892559"/>
                </a:lnTo>
                <a:lnTo>
                  <a:pt x="52717" y="928990"/>
                </a:lnTo>
                <a:lnTo>
                  <a:pt x="89146" y="957135"/>
                </a:lnTo>
                <a:lnTo>
                  <a:pt x="132144" y="975281"/>
                </a:lnTo>
                <a:lnTo>
                  <a:pt x="179997" y="981711"/>
                </a:lnTo>
                <a:lnTo>
                  <a:pt x="227850" y="975281"/>
                </a:lnTo>
                <a:lnTo>
                  <a:pt x="270851" y="957135"/>
                </a:lnTo>
                <a:lnTo>
                  <a:pt x="307282" y="928990"/>
                </a:lnTo>
                <a:lnTo>
                  <a:pt x="335430" y="892559"/>
                </a:lnTo>
                <a:lnTo>
                  <a:pt x="353576" y="849561"/>
                </a:lnTo>
                <a:lnTo>
                  <a:pt x="360006" y="801709"/>
                </a:lnTo>
                <a:close/>
              </a:path>
              <a:path w="864235" h="981710">
                <a:moveTo>
                  <a:pt x="342087" y="500700"/>
                </a:moveTo>
                <a:lnTo>
                  <a:pt x="269925" y="634711"/>
                </a:lnTo>
              </a:path>
              <a:path w="864235" h="981710">
                <a:moveTo>
                  <a:pt x="864006" y="801709"/>
                </a:moveTo>
                <a:lnTo>
                  <a:pt x="857577" y="753856"/>
                </a:lnTo>
                <a:lnTo>
                  <a:pt x="839432" y="710857"/>
                </a:lnTo>
                <a:lnTo>
                  <a:pt x="811288" y="674427"/>
                </a:lnTo>
                <a:lnTo>
                  <a:pt x="774859" y="646282"/>
                </a:lnTo>
                <a:lnTo>
                  <a:pt x="731861" y="628136"/>
                </a:lnTo>
                <a:lnTo>
                  <a:pt x="684009" y="621706"/>
                </a:lnTo>
                <a:lnTo>
                  <a:pt x="636155" y="628136"/>
                </a:lnTo>
                <a:lnTo>
                  <a:pt x="593155" y="646282"/>
                </a:lnTo>
                <a:lnTo>
                  <a:pt x="556723" y="674427"/>
                </a:lnTo>
                <a:lnTo>
                  <a:pt x="528576" y="710857"/>
                </a:lnTo>
                <a:lnTo>
                  <a:pt x="510429" y="753856"/>
                </a:lnTo>
                <a:lnTo>
                  <a:pt x="503999" y="801709"/>
                </a:lnTo>
                <a:lnTo>
                  <a:pt x="510429" y="849561"/>
                </a:lnTo>
                <a:lnTo>
                  <a:pt x="528576" y="892559"/>
                </a:lnTo>
                <a:lnTo>
                  <a:pt x="556723" y="928990"/>
                </a:lnTo>
                <a:lnTo>
                  <a:pt x="593155" y="957135"/>
                </a:lnTo>
                <a:lnTo>
                  <a:pt x="636155" y="975281"/>
                </a:lnTo>
                <a:lnTo>
                  <a:pt x="684009" y="981711"/>
                </a:lnTo>
                <a:lnTo>
                  <a:pt x="731861" y="975281"/>
                </a:lnTo>
                <a:lnTo>
                  <a:pt x="774859" y="957135"/>
                </a:lnTo>
                <a:lnTo>
                  <a:pt x="811288" y="928990"/>
                </a:lnTo>
                <a:lnTo>
                  <a:pt x="839432" y="892559"/>
                </a:lnTo>
                <a:lnTo>
                  <a:pt x="857577" y="849561"/>
                </a:lnTo>
                <a:lnTo>
                  <a:pt x="864006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3" name="object 13"/>
          <p:cNvSpPr txBox="1"/>
          <p:nvPr/>
        </p:nvSpPr>
        <p:spPr>
          <a:xfrm>
            <a:off x="2370971" y="1948502"/>
            <a:ext cx="199386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  <a:tab pos="949027" algn="l"/>
                <a:tab pos="1453733" algn="l"/>
              </a:tabLst>
            </a:pPr>
            <a:r>
              <a:rPr sz="1702" spc="10" dirty="0">
                <a:latin typeface="LM Sans 17"/>
                <a:cs typeface="LM Sans 17"/>
              </a:rPr>
              <a:t>14	7	18	12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65842" y="1807470"/>
            <a:ext cx="72465" cy="134759"/>
          </a:xfrm>
          <a:custGeom>
            <a:avLst/>
            <a:gdLst/>
            <a:ahLst/>
            <a:cxnLst/>
            <a:rect l="l" t="t" r="r" b="b"/>
            <a:pathLst>
              <a:path w="72389" h="134619">
                <a:moveTo>
                  <a:pt x="0" y="0"/>
                </a:moveTo>
                <a:lnTo>
                  <a:pt x="72161" y="134011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4646" y="128522"/>
            <a:ext cx="1220459" cy="377416"/>
          </a:xfrm>
        </p:spPr>
        <p:txBody>
          <a:bodyPr/>
          <a:lstStyle/>
          <a:p>
            <a:r>
              <a:rPr lang="en-US" b="0" dirty="0"/>
              <a:t>Agenda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08457433"/>
              </p:ext>
            </p:extLst>
          </p:nvPr>
        </p:nvGraphicFramePr>
        <p:xfrm>
          <a:off x="324183" y="738752"/>
          <a:ext cx="3255084" cy="2051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6" name="Curved Connector 5"/>
          <p:cNvCxnSpPr/>
          <p:nvPr/>
        </p:nvCxnSpPr>
        <p:spPr>
          <a:xfrm rot="10800000">
            <a:off x="3679031" y="2187575"/>
            <a:ext cx="610230" cy="12713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67451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3031" y="130175"/>
            <a:ext cx="1879635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z="2453" spc="-225" dirty="0">
                <a:solidFill>
                  <a:srgbClr val="006EB8"/>
                </a:solidFill>
                <a:latin typeface="Trebuchet MS"/>
                <a:cs typeface="Trebuchet MS"/>
              </a:rPr>
              <a:t>General</a:t>
            </a:r>
            <a:r>
              <a:rPr sz="2453" spc="-25" dirty="0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sz="2453" spc="-150" dirty="0">
                <a:solidFill>
                  <a:srgbClr val="006EB8"/>
                </a:solidFill>
                <a:latin typeface="Trebuchet MS"/>
                <a:cs typeface="Trebuchet MS"/>
              </a:rPr>
              <a:t>Setting</a:t>
            </a:r>
            <a:endParaRPr sz="2453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7298" y="1126197"/>
            <a:ext cx="94713" cy="94713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749159" y="972801"/>
            <a:ext cx="3865704" cy="572733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 marL="12713" marR="5085">
              <a:lnSpc>
                <a:spcPct val="107400"/>
              </a:lnSpc>
              <a:spcBef>
                <a:spcPts val="95"/>
              </a:spcBef>
            </a:pPr>
            <a:r>
              <a:rPr sz="1702" i="1" spc="5" dirty="0">
                <a:solidFill>
                  <a:srgbClr val="006EB8"/>
                </a:solidFill>
                <a:latin typeface="LM Sans 17"/>
                <a:cs typeface="LM Sans 17"/>
              </a:rPr>
              <a:t>maxSize </a:t>
            </a:r>
            <a:r>
              <a:rPr sz="1702" dirty="0">
                <a:latin typeface="LM Sans 17"/>
                <a:cs typeface="LM Sans 17"/>
              </a:rPr>
              <a:t>is </a:t>
            </a:r>
            <a:r>
              <a:rPr sz="1702" spc="5" dirty="0">
                <a:latin typeface="LM Sans 17"/>
                <a:cs typeface="LM Sans 17"/>
              </a:rPr>
              <a:t>the maximum </a:t>
            </a:r>
            <a:r>
              <a:rPr sz="1702" spc="10" dirty="0">
                <a:latin typeface="LM Sans 17"/>
                <a:cs typeface="LM Sans 17"/>
              </a:rPr>
              <a:t>number </a:t>
            </a:r>
            <a:r>
              <a:rPr sz="1702" spc="5" dirty="0">
                <a:latin typeface="LM Sans 17"/>
                <a:cs typeface="LM Sans 17"/>
              </a:rPr>
              <a:t>of  </a:t>
            </a:r>
            <a:r>
              <a:rPr sz="1702" dirty="0">
                <a:latin typeface="LM Sans 17"/>
                <a:cs typeface="LM Sans 17"/>
              </a:rPr>
              <a:t>elements </a:t>
            </a:r>
            <a:r>
              <a:rPr sz="1702" spc="5" dirty="0">
                <a:latin typeface="LM Sans 17"/>
                <a:cs typeface="LM Sans 17"/>
              </a:rPr>
              <a:t>in the</a:t>
            </a:r>
            <a:r>
              <a:rPr sz="1702" dirty="0">
                <a:latin typeface="LM Sans 17"/>
                <a:cs typeface="LM Sans 17"/>
              </a:rPr>
              <a:t> heap</a:t>
            </a: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6889" y="69532"/>
            <a:ext cx="1879635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25" dirty="0"/>
              <a:t>General</a:t>
            </a:r>
            <a:r>
              <a:rPr spc="-25" dirty="0"/>
              <a:t> </a:t>
            </a:r>
            <a:r>
              <a:rPr spc="-150" dirty="0"/>
              <a:t>Setting</a:t>
            </a:r>
          </a:p>
        </p:txBody>
      </p:sp>
      <p:sp>
        <p:nvSpPr>
          <p:cNvPr id="3" name="object 3"/>
          <p:cNvSpPr/>
          <p:nvPr/>
        </p:nvSpPr>
        <p:spPr>
          <a:xfrm>
            <a:off x="567298" y="1126197"/>
            <a:ext cx="94713" cy="94713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749159" y="972801"/>
            <a:ext cx="3865704" cy="898784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 marL="12713" marR="5085">
              <a:lnSpc>
                <a:spcPct val="107400"/>
              </a:lnSpc>
              <a:spcBef>
                <a:spcPts val="95"/>
              </a:spcBef>
            </a:pPr>
            <a:r>
              <a:rPr sz="1702" i="1" spc="5" dirty="0">
                <a:solidFill>
                  <a:srgbClr val="006EB8"/>
                </a:solidFill>
                <a:latin typeface="LM Sans 17"/>
                <a:cs typeface="LM Sans 17"/>
              </a:rPr>
              <a:t>maxSize </a:t>
            </a:r>
            <a:r>
              <a:rPr sz="1702" dirty="0">
                <a:latin typeface="LM Sans 17"/>
                <a:cs typeface="LM Sans 17"/>
              </a:rPr>
              <a:t>is </a:t>
            </a:r>
            <a:r>
              <a:rPr sz="1702" spc="5" dirty="0">
                <a:latin typeface="LM Sans 17"/>
                <a:cs typeface="LM Sans 17"/>
              </a:rPr>
              <a:t>the maximum </a:t>
            </a:r>
            <a:r>
              <a:rPr sz="1702" spc="10" dirty="0">
                <a:latin typeface="LM Sans 17"/>
                <a:cs typeface="LM Sans 17"/>
              </a:rPr>
              <a:t>number </a:t>
            </a:r>
            <a:r>
              <a:rPr sz="1702" spc="5" dirty="0">
                <a:latin typeface="LM Sans 17"/>
                <a:cs typeface="LM Sans 17"/>
              </a:rPr>
              <a:t>of  </a:t>
            </a:r>
            <a:r>
              <a:rPr sz="1702" dirty="0">
                <a:latin typeface="LM Sans 17"/>
                <a:cs typeface="LM Sans 17"/>
              </a:rPr>
              <a:t>elements </a:t>
            </a:r>
            <a:r>
              <a:rPr sz="1702" spc="5" dirty="0">
                <a:latin typeface="LM Sans 17"/>
                <a:cs typeface="LM Sans 17"/>
              </a:rPr>
              <a:t>in the</a:t>
            </a:r>
            <a:r>
              <a:rPr sz="1702" dirty="0">
                <a:latin typeface="LM Sans 17"/>
                <a:cs typeface="LM Sans 17"/>
              </a:rPr>
              <a:t> heap</a:t>
            </a:r>
          </a:p>
          <a:p>
            <a:pPr marL="12713">
              <a:spcBef>
                <a:spcPts val="451"/>
              </a:spcBef>
            </a:pPr>
            <a:r>
              <a:rPr sz="1702" i="1" spc="5" dirty="0">
                <a:solidFill>
                  <a:srgbClr val="006EB8"/>
                </a:solidFill>
                <a:latin typeface="LM Sans 17"/>
                <a:cs typeface="LM Sans 17"/>
              </a:rPr>
              <a:t>size </a:t>
            </a:r>
            <a:r>
              <a:rPr sz="1702" dirty="0">
                <a:latin typeface="LM Sans 17"/>
                <a:cs typeface="LM Sans 17"/>
              </a:rPr>
              <a:t>is </a:t>
            </a:r>
            <a:r>
              <a:rPr sz="1702" spc="5" dirty="0">
                <a:latin typeface="LM Sans 17"/>
                <a:cs typeface="LM Sans 17"/>
              </a:rPr>
              <a:t>the size of the</a:t>
            </a:r>
            <a:r>
              <a:rPr sz="1702" spc="110" dirty="0">
                <a:latin typeface="LM Sans 17"/>
                <a:cs typeface="LM Sans 17"/>
              </a:rPr>
              <a:t> </a:t>
            </a:r>
            <a:r>
              <a:rPr sz="1702" dirty="0">
                <a:latin typeface="LM Sans 17"/>
                <a:cs typeface="LM Sans 17"/>
              </a:rPr>
              <a:t>heap</a:t>
            </a:r>
          </a:p>
        </p:txBody>
      </p:sp>
      <p:sp>
        <p:nvSpPr>
          <p:cNvPr id="5" name="object 5"/>
          <p:cNvSpPr/>
          <p:nvPr/>
        </p:nvSpPr>
        <p:spPr>
          <a:xfrm>
            <a:off x="567298" y="1721476"/>
            <a:ext cx="94713" cy="94713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6889" y="69532"/>
            <a:ext cx="1879635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25" dirty="0"/>
              <a:t>General</a:t>
            </a:r>
            <a:r>
              <a:rPr spc="-25" dirty="0"/>
              <a:t> </a:t>
            </a:r>
            <a:r>
              <a:rPr spc="-150" dirty="0"/>
              <a:t>Setting</a:t>
            </a:r>
          </a:p>
        </p:txBody>
      </p:sp>
      <p:sp>
        <p:nvSpPr>
          <p:cNvPr id="3" name="object 3"/>
          <p:cNvSpPr/>
          <p:nvPr/>
        </p:nvSpPr>
        <p:spPr>
          <a:xfrm>
            <a:off x="478631" y="1126197"/>
            <a:ext cx="94713" cy="94713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660492" y="972802"/>
            <a:ext cx="3865704" cy="1778063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 marL="12713" marR="122045" algn="just">
              <a:lnSpc>
                <a:spcPct val="107400"/>
              </a:lnSpc>
              <a:spcBef>
                <a:spcPts val="95"/>
              </a:spcBef>
            </a:pPr>
            <a:r>
              <a:rPr sz="1702" i="1" spc="5" dirty="0">
                <a:solidFill>
                  <a:srgbClr val="006EB8"/>
                </a:solidFill>
                <a:latin typeface="LM Sans 17"/>
                <a:cs typeface="LM Sans 17"/>
              </a:rPr>
              <a:t>maxSize </a:t>
            </a:r>
            <a:r>
              <a:rPr sz="1702" dirty="0">
                <a:latin typeface="LM Sans 17"/>
                <a:cs typeface="LM Sans 17"/>
              </a:rPr>
              <a:t>is </a:t>
            </a:r>
            <a:r>
              <a:rPr sz="1702" spc="5" dirty="0">
                <a:latin typeface="LM Sans 17"/>
                <a:cs typeface="LM Sans 17"/>
              </a:rPr>
              <a:t>the maximum </a:t>
            </a:r>
            <a:r>
              <a:rPr sz="1702" spc="10" dirty="0">
                <a:latin typeface="LM Sans 17"/>
                <a:cs typeface="LM Sans 17"/>
              </a:rPr>
              <a:t>number </a:t>
            </a:r>
            <a:r>
              <a:rPr sz="1702" spc="5" dirty="0">
                <a:latin typeface="LM Sans 17"/>
                <a:cs typeface="LM Sans 17"/>
              </a:rPr>
              <a:t>of  </a:t>
            </a:r>
            <a:r>
              <a:rPr sz="1702" dirty="0">
                <a:latin typeface="LM Sans 17"/>
                <a:cs typeface="LM Sans 17"/>
              </a:rPr>
              <a:t>elements </a:t>
            </a:r>
            <a:r>
              <a:rPr sz="1702" spc="5" dirty="0">
                <a:latin typeface="LM Sans 17"/>
                <a:cs typeface="LM Sans 17"/>
              </a:rPr>
              <a:t>in the</a:t>
            </a:r>
            <a:r>
              <a:rPr sz="1702" dirty="0">
                <a:latin typeface="LM Sans 17"/>
                <a:cs typeface="LM Sans 17"/>
              </a:rPr>
              <a:t> heap</a:t>
            </a:r>
          </a:p>
          <a:p>
            <a:pPr marL="12713" algn="just">
              <a:spcBef>
                <a:spcPts val="451"/>
              </a:spcBef>
            </a:pPr>
            <a:r>
              <a:rPr sz="1702" i="1" spc="5" dirty="0">
                <a:solidFill>
                  <a:srgbClr val="006EB8"/>
                </a:solidFill>
                <a:latin typeface="LM Sans 17"/>
                <a:cs typeface="LM Sans 17"/>
              </a:rPr>
              <a:t>size </a:t>
            </a:r>
            <a:r>
              <a:rPr sz="1702" dirty="0">
                <a:latin typeface="LM Sans 17"/>
                <a:cs typeface="LM Sans 17"/>
              </a:rPr>
              <a:t>is </a:t>
            </a:r>
            <a:r>
              <a:rPr sz="1702" spc="5" dirty="0">
                <a:latin typeface="LM Sans 17"/>
                <a:cs typeface="LM Sans 17"/>
              </a:rPr>
              <a:t>the size of the</a:t>
            </a:r>
            <a:r>
              <a:rPr sz="1702" spc="114" dirty="0">
                <a:latin typeface="LM Sans 17"/>
                <a:cs typeface="LM Sans 17"/>
              </a:rPr>
              <a:t> </a:t>
            </a:r>
            <a:r>
              <a:rPr sz="1702" dirty="0">
                <a:latin typeface="LM Sans 17"/>
                <a:cs typeface="LM Sans 17"/>
              </a:rPr>
              <a:t>heap</a:t>
            </a:r>
          </a:p>
          <a:p>
            <a:pPr marL="12713" marR="5085" algn="just">
              <a:lnSpc>
                <a:spcPct val="107400"/>
              </a:lnSpc>
              <a:spcBef>
                <a:spcPts val="300"/>
              </a:spcBef>
            </a:pPr>
            <a:r>
              <a:rPr sz="1702" i="1" spc="10" dirty="0">
                <a:solidFill>
                  <a:srgbClr val="006EB8"/>
                </a:solidFill>
                <a:latin typeface="LM Sans 17"/>
                <a:cs typeface="LM Sans 17"/>
              </a:rPr>
              <a:t>H</a:t>
            </a:r>
            <a:r>
              <a:rPr sz="1702" i="1" spc="-386" dirty="0">
                <a:solidFill>
                  <a:srgbClr val="006EB8"/>
                </a:solidFill>
                <a:latin typeface="LM Sans 17"/>
                <a:cs typeface="LM Sans 17"/>
              </a:rPr>
              <a:t> </a:t>
            </a:r>
            <a:r>
              <a:rPr sz="1702" spc="5" dirty="0">
                <a:solidFill>
                  <a:srgbClr val="006EB8"/>
                </a:solidFill>
                <a:latin typeface="LM Sans 17"/>
                <a:cs typeface="LM Sans 17"/>
              </a:rPr>
              <a:t>[1</a:t>
            </a:r>
            <a:r>
              <a:rPr sz="1702" spc="-245" dirty="0">
                <a:solidFill>
                  <a:srgbClr val="006EB8"/>
                </a:solidFill>
                <a:latin typeface="LM Sans 17"/>
                <a:cs typeface="LM Sans 17"/>
              </a:rPr>
              <a:t> </a:t>
            </a:r>
            <a:r>
              <a:rPr sz="1702" i="1" spc="-155" dirty="0">
                <a:solidFill>
                  <a:srgbClr val="006EB8"/>
                </a:solidFill>
                <a:latin typeface="Verdana"/>
                <a:cs typeface="Verdana"/>
              </a:rPr>
              <a:t>.</a:t>
            </a:r>
            <a:r>
              <a:rPr sz="1702" i="1" spc="-310" dirty="0">
                <a:solidFill>
                  <a:srgbClr val="006EB8"/>
                </a:solidFill>
                <a:latin typeface="Verdana"/>
                <a:cs typeface="Verdana"/>
              </a:rPr>
              <a:t> </a:t>
            </a:r>
            <a:r>
              <a:rPr sz="1702" i="1" spc="-155" dirty="0">
                <a:solidFill>
                  <a:srgbClr val="006EB8"/>
                </a:solidFill>
                <a:latin typeface="Verdana"/>
                <a:cs typeface="Verdana"/>
              </a:rPr>
              <a:t>.</a:t>
            </a:r>
            <a:r>
              <a:rPr sz="1702" i="1" spc="-315" dirty="0">
                <a:solidFill>
                  <a:srgbClr val="006EB8"/>
                </a:solidFill>
                <a:latin typeface="Verdana"/>
                <a:cs typeface="Verdana"/>
              </a:rPr>
              <a:t> </a:t>
            </a:r>
            <a:r>
              <a:rPr sz="1702" i="1" spc="-155" dirty="0">
                <a:solidFill>
                  <a:srgbClr val="006EB8"/>
                </a:solidFill>
                <a:latin typeface="Verdana"/>
                <a:cs typeface="Verdana"/>
              </a:rPr>
              <a:t>.</a:t>
            </a:r>
            <a:r>
              <a:rPr sz="1702" i="1" spc="-310" dirty="0">
                <a:solidFill>
                  <a:srgbClr val="006EB8"/>
                </a:solidFill>
                <a:latin typeface="Verdana"/>
                <a:cs typeface="Verdana"/>
              </a:rPr>
              <a:t> </a:t>
            </a:r>
            <a:r>
              <a:rPr sz="1702" i="1" spc="20" dirty="0">
                <a:solidFill>
                  <a:srgbClr val="006EB8"/>
                </a:solidFill>
                <a:latin typeface="LM Sans 17"/>
                <a:cs typeface="LM Sans 17"/>
              </a:rPr>
              <a:t>maxSize</a:t>
            </a:r>
            <a:r>
              <a:rPr sz="1702" spc="20" dirty="0">
                <a:solidFill>
                  <a:srgbClr val="006EB8"/>
                </a:solidFill>
                <a:latin typeface="LM Sans 17"/>
                <a:cs typeface="LM Sans 17"/>
              </a:rPr>
              <a:t>]</a:t>
            </a:r>
            <a:r>
              <a:rPr sz="1702" spc="5" dirty="0">
                <a:solidFill>
                  <a:srgbClr val="006EB8"/>
                </a:solidFill>
                <a:latin typeface="LM Sans 17"/>
                <a:cs typeface="LM Sans 17"/>
              </a:rPr>
              <a:t> </a:t>
            </a:r>
            <a:r>
              <a:rPr sz="1702" dirty="0">
                <a:latin typeface="LM Sans 17"/>
                <a:cs typeface="LM Sans 17"/>
              </a:rPr>
              <a:t>is</a:t>
            </a:r>
            <a:r>
              <a:rPr sz="1702" spc="5" dirty="0">
                <a:latin typeface="LM Sans 17"/>
                <a:cs typeface="LM Sans 17"/>
              </a:rPr>
              <a:t> an</a:t>
            </a:r>
            <a:r>
              <a:rPr sz="1702" spc="10" dirty="0">
                <a:latin typeface="LM Sans 17"/>
                <a:cs typeface="LM Sans 17"/>
              </a:rPr>
              <a:t> </a:t>
            </a:r>
            <a:r>
              <a:rPr sz="1702" spc="-15" dirty="0">
                <a:latin typeface="LM Sans 17"/>
                <a:cs typeface="LM Sans 17"/>
              </a:rPr>
              <a:t>array</a:t>
            </a:r>
            <a:r>
              <a:rPr sz="1702" spc="5" dirty="0">
                <a:latin typeface="LM Sans 17"/>
                <a:cs typeface="LM Sans 17"/>
              </a:rPr>
              <a:t> of </a:t>
            </a:r>
            <a:r>
              <a:rPr sz="1702" dirty="0">
                <a:latin typeface="LM Sans 17"/>
                <a:cs typeface="LM Sans 17"/>
              </a:rPr>
              <a:t>length  </a:t>
            </a:r>
            <a:r>
              <a:rPr sz="1702" i="1" spc="5" dirty="0">
                <a:latin typeface="LM Sans 17"/>
                <a:cs typeface="LM Sans 17"/>
              </a:rPr>
              <a:t>maxSize </a:t>
            </a:r>
            <a:r>
              <a:rPr sz="1702" spc="5" dirty="0">
                <a:latin typeface="LM Sans 17"/>
                <a:cs typeface="LM Sans 17"/>
              </a:rPr>
              <a:t>where the heap </a:t>
            </a:r>
            <a:r>
              <a:rPr sz="1702" spc="10" dirty="0">
                <a:latin typeface="LM Sans 17"/>
                <a:cs typeface="LM Sans 17"/>
              </a:rPr>
              <a:t>occupies </a:t>
            </a:r>
            <a:r>
              <a:rPr sz="1702" dirty="0">
                <a:latin typeface="LM Sans 17"/>
                <a:cs typeface="LM Sans 17"/>
              </a:rPr>
              <a:t>the  first </a:t>
            </a:r>
            <a:r>
              <a:rPr sz="1702" i="1" spc="5" dirty="0">
                <a:latin typeface="LM Sans 17"/>
                <a:cs typeface="LM Sans 17"/>
              </a:rPr>
              <a:t>size</a:t>
            </a:r>
            <a:r>
              <a:rPr sz="1702" i="1" spc="125" dirty="0">
                <a:latin typeface="LM Sans 17"/>
                <a:cs typeface="LM Sans 17"/>
              </a:rPr>
              <a:t> </a:t>
            </a:r>
            <a:r>
              <a:rPr sz="1702" dirty="0">
                <a:latin typeface="LM Sans 17"/>
                <a:cs typeface="LM Sans 17"/>
              </a:rPr>
              <a:t>elements</a:t>
            </a:r>
          </a:p>
        </p:txBody>
      </p:sp>
      <p:sp>
        <p:nvSpPr>
          <p:cNvPr id="5" name="object 5"/>
          <p:cNvSpPr/>
          <p:nvPr/>
        </p:nvSpPr>
        <p:spPr>
          <a:xfrm>
            <a:off x="478631" y="1721476"/>
            <a:ext cx="94713" cy="94713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/>
          <p:nvPr/>
        </p:nvSpPr>
        <p:spPr>
          <a:xfrm>
            <a:off x="478631" y="2038121"/>
            <a:ext cx="94713" cy="94713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6128" y="69532"/>
            <a:ext cx="1039934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195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1297348" y="1015084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79997"/>
                </a:moveTo>
                <a:lnTo>
                  <a:pt x="353574" y="132144"/>
                </a:lnTo>
                <a:lnTo>
                  <a:pt x="335429" y="89146"/>
                </a:lnTo>
                <a:lnTo>
                  <a:pt x="307283" y="52717"/>
                </a:lnTo>
                <a:lnTo>
                  <a:pt x="270853" y="24573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3"/>
                </a:lnTo>
                <a:lnTo>
                  <a:pt x="52721" y="52717"/>
                </a:lnTo>
                <a:lnTo>
                  <a:pt x="24575" y="89146"/>
                </a:lnTo>
                <a:lnTo>
                  <a:pt x="6429" y="132144"/>
                </a:lnTo>
                <a:lnTo>
                  <a:pt x="0" y="179997"/>
                </a:lnTo>
                <a:lnTo>
                  <a:pt x="6429" y="227850"/>
                </a:lnTo>
                <a:lnTo>
                  <a:pt x="24575" y="270851"/>
                </a:lnTo>
                <a:lnTo>
                  <a:pt x="52721" y="307282"/>
                </a:lnTo>
                <a:lnTo>
                  <a:pt x="89151" y="335430"/>
                </a:lnTo>
                <a:lnTo>
                  <a:pt x="132150" y="353576"/>
                </a:lnTo>
                <a:lnTo>
                  <a:pt x="180002" y="360006"/>
                </a:lnTo>
                <a:lnTo>
                  <a:pt x="227854" y="353576"/>
                </a:lnTo>
                <a:lnTo>
                  <a:pt x="270853" y="335430"/>
                </a:lnTo>
                <a:lnTo>
                  <a:pt x="307283" y="307282"/>
                </a:lnTo>
                <a:lnTo>
                  <a:pt x="335429" y="270851"/>
                </a:lnTo>
                <a:lnTo>
                  <a:pt x="353574" y="227850"/>
                </a:lnTo>
                <a:lnTo>
                  <a:pt x="360004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1361930" y="764720"/>
            <a:ext cx="347285" cy="552090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63565">
              <a:spcBef>
                <a:spcPts val="120"/>
              </a:spcBef>
            </a:pPr>
            <a:r>
              <a:rPr sz="1702" spc="10" dirty="0">
                <a:solidFill>
                  <a:srgbClr val="006EB8"/>
                </a:solidFill>
                <a:latin typeface="LM Sans 17"/>
                <a:cs typeface="LM Sans 17"/>
              </a:rPr>
              <a:t>1</a:t>
            </a:r>
            <a:endParaRPr sz="1702" dirty="0">
              <a:latin typeface="LM Sans 17"/>
              <a:cs typeface="LM Sans 17"/>
            </a:endParaRPr>
          </a:p>
          <a:p>
            <a:pPr marL="12713">
              <a:spcBef>
                <a:spcPts val="85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0371" y="1329722"/>
            <a:ext cx="2018208" cy="1451203"/>
          </a:xfrm>
          <a:custGeom>
            <a:avLst/>
            <a:gdLst/>
            <a:ahLst/>
            <a:cxnLst/>
            <a:rect l="l" t="t" r="r" b="b"/>
            <a:pathLst>
              <a:path w="2016125" h="1449705">
                <a:moveTo>
                  <a:pt x="828009" y="333692"/>
                </a:moveTo>
                <a:lnTo>
                  <a:pt x="821579" y="285840"/>
                </a:lnTo>
                <a:lnTo>
                  <a:pt x="803434" y="242841"/>
                </a:lnTo>
                <a:lnTo>
                  <a:pt x="775288" y="206413"/>
                </a:lnTo>
                <a:lnTo>
                  <a:pt x="738858" y="178268"/>
                </a:lnTo>
                <a:lnTo>
                  <a:pt x="695859" y="160124"/>
                </a:lnTo>
                <a:lnTo>
                  <a:pt x="648007" y="153695"/>
                </a:lnTo>
                <a:lnTo>
                  <a:pt x="600155" y="160124"/>
                </a:lnTo>
                <a:lnTo>
                  <a:pt x="557156" y="178268"/>
                </a:lnTo>
                <a:lnTo>
                  <a:pt x="520726" y="206413"/>
                </a:lnTo>
                <a:lnTo>
                  <a:pt x="492580" y="242841"/>
                </a:lnTo>
                <a:lnTo>
                  <a:pt x="474435" y="285840"/>
                </a:lnTo>
                <a:lnTo>
                  <a:pt x="468005" y="333692"/>
                </a:lnTo>
                <a:lnTo>
                  <a:pt x="474435" y="381544"/>
                </a:lnTo>
                <a:lnTo>
                  <a:pt x="492580" y="424543"/>
                </a:lnTo>
                <a:lnTo>
                  <a:pt x="520726" y="460971"/>
                </a:lnTo>
                <a:lnTo>
                  <a:pt x="557156" y="489116"/>
                </a:lnTo>
                <a:lnTo>
                  <a:pt x="600155" y="507260"/>
                </a:lnTo>
                <a:lnTo>
                  <a:pt x="648007" y="513689"/>
                </a:lnTo>
                <a:lnTo>
                  <a:pt x="695859" y="507260"/>
                </a:lnTo>
                <a:lnTo>
                  <a:pt x="738858" y="489116"/>
                </a:lnTo>
                <a:lnTo>
                  <a:pt x="775288" y="460971"/>
                </a:lnTo>
                <a:lnTo>
                  <a:pt x="803434" y="424543"/>
                </a:lnTo>
                <a:lnTo>
                  <a:pt x="821579" y="381544"/>
                </a:lnTo>
                <a:lnTo>
                  <a:pt x="828009" y="333692"/>
                </a:lnTo>
                <a:close/>
              </a:path>
              <a:path w="2016125" h="1449705">
                <a:moveTo>
                  <a:pt x="981705" y="0"/>
                </a:moveTo>
                <a:lnTo>
                  <a:pt x="781663" y="200050"/>
                </a:lnTo>
              </a:path>
              <a:path w="2016125" h="1449705">
                <a:moveTo>
                  <a:pt x="576006" y="801698"/>
                </a:moveTo>
                <a:lnTo>
                  <a:pt x="569576" y="753846"/>
                </a:lnTo>
                <a:lnTo>
                  <a:pt x="551430" y="710845"/>
                </a:lnTo>
                <a:lnTo>
                  <a:pt x="523285" y="674414"/>
                </a:lnTo>
                <a:lnTo>
                  <a:pt x="486855" y="646267"/>
                </a:lnTo>
                <a:lnTo>
                  <a:pt x="443856" y="628120"/>
                </a:lnTo>
                <a:lnTo>
                  <a:pt x="396003" y="621690"/>
                </a:lnTo>
                <a:lnTo>
                  <a:pt x="348151" y="628120"/>
                </a:lnTo>
                <a:lnTo>
                  <a:pt x="305153" y="646267"/>
                </a:lnTo>
                <a:lnTo>
                  <a:pt x="268722" y="674414"/>
                </a:lnTo>
                <a:lnTo>
                  <a:pt x="240577" y="710845"/>
                </a:lnTo>
                <a:lnTo>
                  <a:pt x="222431" y="753846"/>
                </a:lnTo>
                <a:lnTo>
                  <a:pt x="216001" y="801698"/>
                </a:lnTo>
                <a:lnTo>
                  <a:pt x="222431" y="849550"/>
                </a:lnTo>
                <a:lnTo>
                  <a:pt x="240577" y="892549"/>
                </a:lnTo>
                <a:lnTo>
                  <a:pt x="268722" y="928979"/>
                </a:lnTo>
                <a:lnTo>
                  <a:pt x="305153" y="957125"/>
                </a:lnTo>
                <a:lnTo>
                  <a:pt x="348151" y="975271"/>
                </a:lnTo>
                <a:lnTo>
                  <a:pt x="396003" y="981701"/>
                </a:lnTo>
                <a:lnTo>
                  <a:pt x="443856" y="975271"/>
                </a:lnTo>
                <a:lnTo>
                  <a:pt x="486855" y="957125"/>
                </a:lnTo>
                <a:lnTo>
                  <a:pt x="523285" y="928979"/>
                </a:lnTo>
                <a:lnTo>
                  <a:pt x="551430" y="892549"/>
                </a:lnTo>
                <a:lnTo>
                  <a:pt x="569576" y="849550"/>
                </a:lnTo>
                <a:lnTo>
                  <a:pt x="576006" y="801698"/>
                </a:lnTo>
                <a:close/>
              </a:path>
              <a:path w="2016125" h="1449705">
                <a:moveTo>
                  <a:pt x="558088" y="500684"/>
                </a:moveTo>
                <a:lnTo>
                  <a:pt x="485931" y="634695"/>
                </a:lnTo>
              </a:path>
              <a:path w="2016125" h="1449705">
                <a:moveTo>
                  <a:pt x="360004" y="1269704"/>
                </a:moveTo>
                <a:lnTo>
                  <a:pt x="353574" y="1221852"/>
                </a:lnTo>
                <a:lnTo>
                  <a:pt x="335429" y="1178853"/>
                </a:lnTo>
                <a:lnTo>
                  <a:pt x="307283" y="1142423"/>
                </a:lnTo>
                <a:lnTo>
                  <a:pt x="270853" y="1114277"/>
                </a:lnTo>
                <a:lnTo>
                  <a:pt x="227854" y="1096131"/>
                </a:lnTo>
                <a:lnTo>
                  <a:pt x="180002" y="1089701"/>
                </a:lnTo>
                <a:lnTo>
                  <a:pt x="132150" y="1096131"/>
                </a:lnTo>
                <a:lnTo>
                  <a:pt x="89151" y="1114277"/>
                </a:lnTo>
                <a:lnTo>
                  <a:pt x="52720" y="1142423"/>
                </a:lnTo>
                <a:lnTo>
                  <a:pt x="24575" y="1178853"/>
                </a:lnTo>
                <a:lnTo>
                  <a:pt x="6429" y="1221852"/>
                </a:lnTo>
                <a:lnTo>
                  <a:pt x="0" y="1269704"/>
                </a:lnTo>
                <a:lnTo>
                  <a:pt x="6429" y="1317556"/>
                </a:lnTo>
                <a:lnTo>
                  <a:pt x="24575" y="1360555"/>
                </a:lnTo>
                <a:lnTo>
                  <a:pt x="52720" y="1396985"/>
                </a:lnTo>
                <a:lnTo>
                  <a:pt x="89151" y="1425131"/>
                </a:lnTo>
                <a:lnTo>
                  <a:pt x="132150" y="1443276"/>
                </a:lnTo>
                <a:lnTo>
                  <a:pt x="180002" y="1449706"/>
                </a:lnTo>
                <a:lnTo>
                  <a:pt x="227854" y="1443276"/>
                </a:lnTo>
                <a:lnTo>
                  <a:pt x="270853" y="1425131"/>
                </a:lnTo>
                <a:lnTo>
                  <a:pt x="307283" y="1396985"/>
                </a:lnTo>
                <a:lnTo>
                  <a:pt x="335429" y="1360555"/>
                </a:lnTo>
                <a:lnTo>
                  <a:pt x="353574" y="1317556"/>
                </a:lnTo>
                <a:lnTo>
                  <a:pt x="360004" y="1269704"/>
                </a:lnTo>
                <a:close/>
              </a:path>
              <a:path w="2016125" h="1449705">
                <a:moveTo>
                  <a:pt x="316753" y="973405"/>
                </a:moveTo>
                <a:lnTo>
                  <a:pt x="259255" y="1097997"/>
                </a:lnTo>
              </a:path>
              <a:path w="2016125" h="1449705">
                <a:moveTo>
                  <a:pt x="792008" y="1269704"/>
                </a:moveTo>
                <a:lnTo>
                  <a:pt x="785579" y="1221852"/>
                </a:lnTo>
                <a:lnTo>
                  <a:pt x="767433" y="1178853"/>
                </a:lnTo>
                <a:lnTo>
                  <a:pt x="739288" y="1142423"/>
                </a:lnTo>
                <a:lnTo>
                  <a:pt x="702858" y="1114277"/>
                </a:lnTo>
                <a:lnTo>
                  <a:pt x="659859" y="1096131"/>
                </a:lnTo>
                <a:lnTo>
                  <a:pt x="612006" y="1089701"/>
                </a:lnTo>
                <a:lnTo>
                  <a:pt x="564154" y="1096131"/>
                </a:lnTo>
                <a:lnTo>
                  <a:pt x="521156" y="1114277"/>
                </a:lnTo>
                <a:lnTo>
                  <a:pt x="484726" y="1142423"/>
                </a:lnTo>
                <a:lnTo>
                  <a:pt x="456580" y="1178853"/>
                </a:lnTo>
                <a:lnTo>
                  <a:pt x="438435" y="1221852"/>
                </a:lnTo>
                <a:lnTo>
                  <a:pt x="432005" y="1269704"/>
                </a:lnTo>
                <a:lnTo>
                  <a:pt x="438435" y="1317556"/>
                </a:lnTo>
                <a:lnTo>
                  <a:pt x="456580" y="1360555"/>
                </a:lnTo>
                <a:lnTo>
                  <a:pt x="484726" y="1396985"/>
                </a:lnTo>
                <a:lnTo>
                  <a:pt x="521156" y="1425131"/>
                </a:lnTo>
                <a:lnTo>
                  <a:pt x="564154" y="1443276"/>
                </a:lnTo>
                <a:lnTo>
                  <a:pt x="612006" y="1449706"/>
                </a:lnTo>
                <a:lnTo>
                  <a:pt x="659859" y="1443276"/>
                </a:lnTo>
                <a:lnTo>
                  <a:pt x="702858" y="1425131"/>
                </a:lnTo>
                <a:lnTo>
                  <a:pt x="739288" y="1396985"/>
                </a:lnTo>
                <a:lnTo>
                  <a:pt x="767433" y="1360555"/>
                </a:lnTo>
                <a:lnTo>
                  <a:pt x="785579" y="1317556"/>
                </a:lnTo>
                <a:lnTo>
                  <a:pt x="792008" y="1269704"/>
                </a:lnTo>
                <a:close/>
              </a:path>
              <a:path w="2016125" h="1449705">
                <a:moveTo>
                  <a:pt x="475254" y="973405"/>
                </a:moveTo>
                <a:lnTo>
                  <a:pt x="532753" y="1097997"/>
                </a:lnTo>
              </a:path>
              <a:path w="2016125" h="1449705">
                <a:moveTo>
                  <a:pt x="1080013" y="801698"/>
                </a:moveTo>
                <a:lnTo>
                  <a:pt x="1073583" y="753846"/>
                </a:lnTo>
                <a:lnTo>
                  <a:pt x="1055437" y="710845"/>
                </a:lnTo>
                <a:lnTo>
                  <a:pt x="1027292" y="674414"/>
                </a:lnTo>
                <a:lnTo>
                  <a:pt x="990861" y="646267"/>
                </a:lnTo>
                <a:lnTo>
                  <a:pt x="947862" y="628120"/>
                </a:lnTo>
                <a:lnTo>
                  <a:pt x="900011" y="621690"/>
                </a:lnTo>
                <a:lnTo>
                  <a:pt x="852158" y="628120"/>
                </a:lnTo>
                <a:lnTo>
                  <a:pt x="809159" y="646267"/>
                </a:lnTo>
                <a:lnTo>
                  <a:pt x="772729" y="674414"/>
                </a:lnTo>
                <a:lnTo>
                  <a:pt x="744584" y="710845"/>
                </a:lnTo>
                <a:lnTo>
                  <a:pt x="726438" y="753846"/>
                </a:lnTo>
                <a:lnTo>
                  <a:pt x="720008" y="801698"/>
                </a:lnTo>
                <a:lnTo>
                  <a:pt x="726438" y="849550"/>
                </a:lnTo>
                <a:lnTo>
                  <a:pt x="744584" y="892549"/>
                </a:lnTo>
                <a:lnTo>
                  <a:pt x="772729" y="928979"/>
                </a:lnTo>
                <a:lnTo>
                  <a:pt x="809159" y="957125"/>
                </a:lnTo>
                <a:lnTo>
                  <a:pt x="852158" y="975271"/>
                </a:lnTo>
                <a:lnTo>
                  <a:pt x="900011" y="981701"/>
                </a:lnTo>
                <a:lnTo>
                  <a:pt x="947862" y="975271"/>
                </a:lnTo>
                <a:lnTo>
                  <a:pt x="990861" y="957125"/>
                </a:lnTo>
                <a:lnTo>
                  <a:pt x="1027292" y="928979"/>
                </a:lnTo>
                <a:lnTo>
                  <a:pt x="1055437" y="892549"/>
                </a:lnTo>
                <a:lnTo>
                  <a:pt x="1073583" y="849550"/>
                </a:lnTo>
                <a:lnTo>
                  <a:pt x="1080013" y="801698"/>
                </a:lnTo>
                <a:close/>
              </a:path>
              <a:path w="2016125" h="1449705">
                <a:moveTo>
                  <a:pt x="737926" y="500684"/>
                </a:moveTo>
                <a:lnTo>
                  <a:pt x="810083" y="634695"/>
                </a:lnTo>
              </a:path>
              <a:path w="2016125" h="1449705">
                <a:moveTo>
                  <a:pt x="1764025" y="333692"/>
                </a:moveTo>
                <a:lnTo>
                  <a:pt x="1757594" y="285840"/>
                </a:lnTo>
                <a:lnTo>
                  <a:pt x="1739448" y="242841"/>
                </a:lnTo>
                <a:lnTo>
                  <a:pt x="1711300" y="206413"/>
                </a:lnTo>
                <a:lnTo>
                  <a:pt x="1674869" y="178268"/>
                </a:lnTo>
                <a:lnTo>
                  <a:pt x="1631868" y="160124"/>
                </a:lnTo>
                <a:lnTo>
                  <a:pt x="1584015" y="153695"/>
                </a:lnTo>
                <a:lnTo>
                  <a:pt x="1536162" y="160124"/>
                </a:lnTo>
                <a:lnTo>
                  <a:pt x="1493164" y="178268"/>
                </a:lnTo>
                <a:lnTo>
                  <a:pt x="1456735" y="206413"/>
                </a:lnTo>
                <a:lnTo>
                  <a:pt x="1428591" y="242841"/>
                </a:lnTo>
                <a:lnTo>
                  <a:pt x="1410447" y="285840"/>
                </a:lnTo>
                <a:lnTo>
                  <a:pt x="1404018" y="333692"/>
                </a:lnTo>
                <a:lnTo>
                  <a:pt x="1410447" y="381544"/>
                </a:lnTo>
                <a:lnTo>
                  <a:pt x="1428591" y="424543"/>
                </a:lnTo>
                <a:lnTo>
                  <a:pt x="1456735" y="460971"/>
                </a:lnTo>
                <a:lnTo>
                  <a:pt x="1493164" y="489116"/>
                </a:lnTo>
                <a:lnTo>
                  <a:pt x="1536162" y="507260"/>
                </a:lnTo>
                <a:lnTo>
                  <a:pt x="1584015" y="513689"/>
                </a:lnTo>
                <a:lnTo>
                  <a:pt x="1631868" y="507260"/>
                </a:lnTo>
                <a:lnTo>
                  <a:pt x="1674869" y="489116"/>
                </a:lnTo>
                <a:lnTo>
                  <a:pt x="1711300" y="460971"/>
                </a:lnTo>
                <a:lnTo>
                  <a:pt x="1739448" y="424543"/>
                </a:lnTo>
                <a:lnTo>
                  <a:pt x="1757594" y="381544"/>
                </a:lnTo>
                <a:lnTo>
                  <a:pt x="1764025" y="333692"/>
                </a:lnTo>
                <a:close/>
              </a:path>
              <a:path w="2016125" h="1449705">
                <a:moveTo>
                  <a:pt x="1250326" y="0"/>
                </a:moveTo>
                <a:lnTo>
                  <a:pt x="1450373" y="200037"/>
                </a:lnTo>
              </a:path>
              <a:path w="2016125" h="1449705">
                <a:moveTo>
                  <a:pt x="1512018" y="801698"/>
                </a:moveTo>
                <a:lnTo>
                  <a:pt x="1505588" y="753846"/>
                </a:lnTo>
                <a:lnTo>
                  <a:pt x="1487442" y="710845"/>
                </a:lnTo>
                <a:lnTo>
                  <a:pt x="1459296" y="674414"/>
                </a:lnTo>
                <a:lnTo>
                  <a:pt x="1422866" y="646267"/>
                </a:lnTo>
                <a:lnTo>
                  <a:pt x="1379869" y="628120"/>
                </a:lnTo>
                <a:lnTo>
                  <a:pt x="1332021" y="621690"/>
                </a:lnTo>
                <a:lnTo>
                  <a:pt x="1284167" y="628120"/>
                </a:lnTo>
                <a:lnTo>
                  <a:pt x="1241166" y="646267"/>
                </a:lnTo>
                <a:lnTo>
                  <a:pt x="1204735" y="674414"/>
                </a:lnTo>
                <a:lnTo>
                  <a:pt x="1176589" y="710845"/>
                </a:lnTo>
                <a:lnTo>
                  <a:pt x="1158444" y="753846"/>
                </a:lnTo>
                <a:lnTo>
                  <a:pt x="1152014" y="801698"/>
                </a:lnTo>
                <a:lnTo>
                  <a:pt x="1158444" y="849550"/>
                </a:lnTo>
                <a:lnTo>
                  <a:pt x="1176589" y="892549"/>
                </a:lnTo>
                <a:lnTo>
                  <a:pt x="1204735" y="928979"/>
                </a:lnTo>
                <a:lnTo>
                  <a:pt x="1241166" y="957125"/>
                </a:lnTo>
                <a:lnTo>
                  <a:pt x="1284167" y="975271"/>
                </a:lnTo>
                <a:lnTo>
                  <a:pt x="1332021" y="981701"/>
                </a:lnTo>
                <a:lnTo>
                  <a:pt x="1379869" y="975271"/>
                </a:lnTo>
                <a:lnTo>
                  <a:pt x="1422866" y="957125"/>
                </a:lnTo>
                <a:lnTo>
                  <a:pt x="1459296" y="928979"/>
                </a:lnTo>
                <a:lnTo>
                  <a:pt x="1487442" y="892549"/>
                </a:lnTo>
                <a:lnTo>
                  <a:pt x="1505588" y="849550"/>
                </a:lnTo>
                <a:lnTo>
                  <a:pt x="1512018" y="801698"/>
                </a:lnTo>
                <a:close/>
              </a:path>
              <a:path w="2016125" h="1449705">
                <a:moveTo>
                  <a:pt x="1494099" y="500684"/>
                </a:moveTo>
                <a:lnTo>
                  <a:pt x="1421937" y="634695"/>
                </a:lnTo>
              </a:path>
              <a:path w="2016125" h="1449705">
                <a:moveTo>
                  <a:pt x="2016018" y="801698"/>
                </a:moveTo>
                <a:lnTo>
                  <a:pt x="2009589" y="753846"/>
                </a:lnTo>
                <a:lnTo>
                  <a:pt x="1991444" y="710845"/>
                </a:lnTo>
                <a:lnTo>
                  <a:pt x="1963300" y="674414"/>
                </a:lnTo>
                <a:lnTo>
                  <a:pt x="1926871" y="646267"/>
                </a:lnTo>
                <a:lnTo>
                  <a:pt x="1883873" y="628120"/>
                </a:lnTo>
                <a:lnTo>
                  <a:pt x="1836021" y="621690"/>
                </a:lnTo>
                <a:lnTo>
                  <a:pt x="1788168" y="628120"/>
                </a:lnTo>
                <a:lnTo>
                  <a:pt x="1745170" y="646267"/>
                </a:lnTo>
                <a:lnTo>
                  <a:pt x="1708741" y="674414"/>
                </a:lnTo>
                <a:lnTo>
                  <a:pt x="1680597" y="710845"/>
                </a:lnTo>
                <a:lnTo>
                  <a:pt x="1662453" y="753846"/>
                </a:lnTo>
                <a:lnTo>
                  <a:pt x="1656024" y="801698"/>
                </a:lnTo>
                <a:lnTo>
                  <a:pt x="1662453" y="849550"/>
                </a:lnTo>
                <a:lnTo>
                  <a:pt x="1680597" y="892549"/>
                </a:lnTo>
                <a:lnTo>
                  <a:pt x="1708741" y="928979"/>
                </a:lnTo>
                <a:lnTo>
                  <a:pt x="1745170" y="957125"/>
                </a:lnTo>
                <a:lnTo>
                  <a:pt x="1788168" y="975271"/>
                </a:lnTo>
                <a:lnTo>
                  <a:pt x="1836021" y="981701"/>
                </a:lnTo>
                <a:lnTo>
                  <a:pt x="1883873" y="975271"/>
                </a:lnTo>
                <a:lnTo>
                  <a:pt x="1926871" y="957125"/>
                </a:lnTo>
                <a:lnTo>
                  <a:pt x="1963300" y="928979"/>
                </a:lnTo>
                <a:lnTo>
                  <a:pt x="1991444" y="892549"/>
                </a:lnTo>
                <a:lnTo>
                  <a:pt x="2009589" y="849550"/>
                </a:lnTo>
                <a:lnTo>
                  <a:pt x="2016018" y="801698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476411" y="1233198"/>
            <a:ext cx="1902168" cy="1226314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64633" algn="ctr">
              <a:spcBef>
                <a:spcPts val="120"/>
              </a:spcBef>
              <a:tabLst>
                <a:tab pos="1101583" algn="l"/>
              </a:tabLst>
            </a:pPr>
            <a:r>
              <a:rPr sz="1702" spc="10" dirty="0">
                <a:solidFill>
                  <a:srgbClr val="006EB8"/>
                </a:solidFill>
                <a:latin typeface="LM Sans 17"/>
                <a:cs typeface="LM Sans 17"/>
              </a:rPr>
              <a:t>2	3</a:t>
            </a:r>
            <a:endParaRPr sz="1702">
              <a:latin typeface="LM Sans 17"/>
              <a:cs typeface="LM Sans 17"/>
            </a:endParaRPr>
          </a:p>
          <a:p>
            <a:pPr marL="164633" algn="ctr">
              <a:lnSpc>
                <a:spcPts val="1802"/>
              </a:lnSpc>
              <a:spcBef>
                <a:spcPts val="85"/>
              </a:spcBef>
              <a:tabLst>
                <a:tab pos="1101583" algn="l"/>
              </a:tabLst>
            </a:pPr>
            <a:r>
              <a:rPr sz="1702" spc="10" dirty="0">
                <a:latin typeface="LM Sans 17"/>
                <a:cs typeface="LM Sans 17"/>
              </a:rPr>
              <a:t>29	18</a:t>
            </a:r>
            <a:endParaRPr sz="1702">
              <a:latin typeface="LM Sans 17"/>
              <a:cs typeface="LM Sans 17"/>
            </a:endParaRPr>
          </a:p>
          <a:p>
            <a:pPr marL="164633" algn="ctr">
              <a:lnSpc>
                <a:spcPts val="1802"/>
              </a:lnSpc>
              <a:tabLst>
                <a:tab pos="668705" algn="l"/>
                <a:tab pos="1101583" algn="l"/>
                <a:tab pos="1605654" algn="l"/>
              </a:tabLst>
            </a:pPr>
            <a:r>
              <a:rPr sz="1702" spc="10" dirty="0">
                <a:solidFill>
                  <a:srgbClr val="006EB8"/>
                </a:solidFill>
                <a:latin typeface="LM Sans 17"/>
                <a:cs typeface="LM Sans 17"/>
              </a:rPr>
              <a:t>4	5	6	7</a:t>
            </a:r>
            <a:endParaRPr sz="1702">
              <a:latin typeface="LM Sans 17"/>
              <a:cs typeface="LM Sans 17"/>
            </a:endParaRPr>
          </a:p>
          <a:p>
            <a:pPr marL="164633" algn="ctr">
              <a:lnSpc>
                <a:spcPts val="1802"/>
              </a:lnSpc>
              <a:spcBef>
                <a:spcPts val="85"/>
              </a:spcBef>
              <a:tabLst>
                <a:tab pos="720193" algn="l"/>
                <a:tab pos="1101583" algn="l"/>
                <a:tab pos="1605654" algn="l"/>
              </a:tabLst>
            </a:pPr>
            <a:r>
              <a:rPr sz="1702" spc="10" dirty="0">
                <a:latin typeface="LM Sans 17"/>
                <a:cs typeface="LM Sans 17"/>
              </a:rPr>
              <a:t>14	7	18	12</a:t>
            </a:r>
            <a:endParaRPr sz="1702">
              <a:latin typeface="LM Sans 17"/>
              <a:cs typeface="LM Sans 17"/>
            </a:endParaRPr>
          </a:p>
          <a:p>
            <a:pPr marR="1268759" algn="ctr">
              <a:lnSpc>
                <a:spcPts val="1802"/>
              </a:lnSpc>
              <a:tabLst>
                <a:tab pos="432242" algn="l"/>
              </a:tabLst>
            </a:pPr>
            <a:r>
              <a:rPr sz="1702" spc="10" dirty="0">
                <a:solidFill>
                  <a:srgbClr val="006EB8"/>
                </a:solidFill>
                <a:latin typeface="LM Sans 17"/>
                <a:cs typeface="LM Sans 17"/>
              </a:rPr>
              <a:t>8	9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36031" y="1830924"/>
            <a:ext cx="72465" cy="134759"/>
          </a:xfrm>
          <a:custGeom>
            <a:avLst/>
            <a:gdLst/>
            <a:ahLst/>
            <a:cxnLst/>
            <a:rect l="l" t="t" r="r" b="b"/>
            <a:pathLst>
              <a:path w="72389" h="134619">
                <a:moveTo>
                  <a:pt x="0" y="0"/>
                </a:moveTo>
                <a:lnTo>
                  <a:pt x="72161" y="134010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524985"/>
              </p:ext>
            </p:extLst>
          </p:nvPr>
        </p:nvGraphicFramePr>
        <p:xfrm>
          <a:off x="554831" y="3047808"/>
          <a:ext cx="3751635" cy="2882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5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5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5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5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5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5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5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5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58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58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58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88299">
                <a:tc>
                  <a:txBody>
                    <a:bodyPr/>
                    <a:lstStyle/>
                    <a:p>
                      <a:pPr marL="40640">
                        <a:lnSpc>
                          <a:spcPts val="2035"/>
                        </a:lnSpc>
                      </a:pPr>
                      <a:r>
                        <a:rPr sz="1700" spc="10" dirty="0">
                          <a:latin typeface="LM Sans 17"/>
                          <a:cs typeface="LM Sans 17"/>
                        </a:rPr>
                        <a:t>42</a:t>
                      </a:r>
                      <a:endParaRPr sz="1700">
                        <a:latin typeface="LM Sans 17"/>
                        <a:cs typeface="LM Sans 17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2035"/>
                        </a:lnSpc>
                      </a:pPr>
                      <a:r>
                        <a:rPr sz="1700" spc="10" dirty="0">
                          <a:latin typeface="LM Sans 17"/>
                          <a:cs typeface="LM Sans 17"/>
                        </a:rPr>
                        <a:t>29</a:t>
                      </a:r>
                      <a:endParaRPr sz="1700">
                        <a:latin typeface="LM Sans 17"/>
                        <a:cs typeface="LM Sans 17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2035"/>
                        </a:lnSpc>
                      </a:pPr>
                      <a:r>
                        <a:rPr sz="1700" spc="10" dirty="0">
                          <a:latin typeface="LM Sans 17"/>
                          <a:cs typeface="LM Sans 17"/>
                        </a:rPr>
                        <a:t>18</a:t>
                      </a:r>
                      <a:endParaRPr sz="1700">
                        <a:latin typeface="LM Sans 17"/>
                        <a:cs typeface="LM Sans 17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2035"/>
                        </a:lnSpc>
                      </a:pPr>
                      <a:r>
                        <a:rPr sz="1700" spc="10" dirty="0">
                          <a:latin typeface="LM Sans 17"/>
                          <a:cs typeface="LM Sans 17"/>
                        </a:rPr>
                        <a:t>14</a:t>
                      </a:r>
                      <a:endParaRPr sz="1700">
                        <a:latin typeface="LM Sans 17"/>
                        <a:cs typeface="LM Sans 17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35"/>
                        </a:lnSpc>
                      </a:pPr>
                      <a:r>
                        <a:rPr sz="1700" dirty="0">
                          <a:latin typeface="LM Sans 17"/>
                          <a:cs typeface="LM Sans 17"/>
                        </a:rPr>
                        <a:t>7</a:t>
                      </a:r>
                      <a:endParaRPr sz="1700">
                        <a:latin typeface="LM Sans 17"/>
                        <a:cs typeface="LM Sans 17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2035"/>
                        </a:lnSpc>
                      </a:pPr>
                      <a:r>
                        <a:rPr sz="1700" spc="10" dirty="0">
                          <a:latin typeface="LM Sans 17"/>
                          <a:cs typeface="LM Sans 17"/>
                        </a:rPr>
                        <a:t>18</a:t>
                      </a:r>
                      <a:endParaRPr sz="1700">
                        <a:latin typeface="LM Sans 17"/>
                        <a:cs typeface="LM Sans 17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2035"/>
                        </a:lnSpc>
                      </a:pPr>
                      <a:r>
                        <a:rPr sz="1700" spc="10" dirty="0">
                          <a:latin typeface="LM Sans 17"/>
                          <a:cs typeface="LM Sans 17"/>
                        </a:rPr>
                        <a:t>12</a:t>
                      </a:r>
                      <a:endParaRPr sz="1700">
                        <a:latin typeface="LM Sans 17"/>
                        <a:cs typeface="LM Sans 17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2035"/>
                        </a:lnSpc>
                      </a:pPr>
                      <a:r>
                        <a:rPr sz="1700" spc="10" dirty="0">
                          <a:latin typeface="LM Sans 17"/>
                          <a:cs typeface="LM Sans 17"/>
                        </a:rPr>
                        <a:t>11</a:t>
                      </a:r>
                      <a:endParaRPr sz="1700">
                        <a:latin typeface="LM Sans 17"/>
                        <a:cs typeface="LM Sans 17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35"/>
                        </a:lnSpc>
                      </a:pPr>
                      <a:r>
                        <a:rPr sz="1700" dirty="0">
                          <a:latin typeface="LM Sans 17"/>
                          <a:cs typeface="LM Sans 17"/>
                        </a:rPr>
                        <a:t>5</a:t>
                      </a:r>
                      <a:endParaRPr sz="1700">
                        <a:latin typeface="LM Sans 17"/>
                        <a:cs typeface="LM Sans 17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2035"/>
                        </a:lnSpc>
                      </a:pPr>
                      <a:r>
                        <a:rPr sz="1700" spc="10" dirty="0">
                          <a:latin typeface="LM Sans 17"/>
                          <a:cs typeface="LM Sans 17"/>
                        </a:rPr>
                        <a:t>30</a:t>
                      </a:r>
                      <a:endParaRPr sz="1700">
                        <a:latin typeface="LM Sans 17"/>
                        <a:cs typeface="LM Sans 17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2035"/>
                        </a:lnSpc>
                      </a:pPr>
                      <a:r>
                        <a:rPr sz="1700" spc="10" dirty="0">
                          <a:latin typeface="LM Sans 17"/>
                          <a:cs typeface="LM Sans 17"/>
                        </a:rPr>
                        <a:t>29</a:t>
                      </a:r>
                      <a:endParaRPr sz="1700">
                        <a:latin typeface="LM Sans 17"/>
                        <a:cs typeface="LM Sans 17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35"/>
                        </a:lnSpc>
                      </a:pPr>
                      <a:r>
                        <a:rPr sz="1700" dirty="0">
                          <a:latin typeface="LM Sans 17"/>
                          <a:cs typeface="LM Sans 17"/>
                        </a:rPr>
                        <a:t>2</a:t>
                      </a: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35"/>
                        </a:lnSpc>
                      </a:pPr>
                      <a:r>
                        <a:rPr sz="1700" dirty="0">
                          <a:latin typeface="LM Sans 17"/>
                          <a:cs typeface="LM Sans 17"/>
                        </a:rPr>
                        <a:t>8</a:t>
                      </a: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424961" y="2338203"/>
            <a:ext cx="4092270" cy="745198"/>
          </a:xfrm>
          <a:prstGeom prst="rect">
            <a:avLst/>
          </a:prstGeom>
        </p:spPr>
        <p:txBody>
          <a:bodyPr vert="horz" wrap="square" lIns="0" tIns="117596" rIns="0" bIns="0" rtlCol="0">
            <a:spAutoFit/>
          </a:bodyPr>
          <a:lstStyle/>
          <a:p>
            <a:pPr marL="12713">
              <a:spcBef>
                <a:spcPts val="926"/>
              </a:spcBef>
              <a:tabLst>
                <a:tab pos="496442" algn="l"/>
              </a:tabLst>
            </a:pPr>
            <a:r>
              <a:rPr sz="1702" spc="10" dirty="0">
                <a:latin typeface="LM Sans 17"/>
                <a:cs typeface="LM Sans 17"/>
              </a:rPr>
              <a:t>11	5</a:t>
            </a:r>
            <a:endParaRPr sz="1702" dirty="0">
              <a:latin typeface="LM Sans 17"/>
              <a:cs typeface="LM Sans 17"/>
            </a:endParaRPr>
          </a:p>
          <a:p>
            <a:pPr marL="181160">
              <a:spcBef>
                <a:spcPts val="831"/>
              </a:spcBef>
              <a:tabLst>
                <a:tab pos="469110" algn="l"/>
                <a:tab pos="757696" algn="l"/>
                <a:tab pos="1045646" algn="l"/>
                <a:tab pos="1334231" algn="l"/>
                <a:tab pos="1622181" algn="l"/>
                <a:tab pos="1910767" algn="l"/>
                <a:tab pos="2198717" algn="l"/>
                <a:tab pos="2487302" algn="l"/>
                <a:tab pos="2724400" algn="l"/>
              </a:tabLst>
            </a:pPr>
            <a:r>
              <a:rPr sz="1702" spc="10" dirty="0">
                <a:solidFill>
                  <a:srgbClr val="006EB8"/>
                </a:solidFill>
                <a:latin typeface="LM Sans 17"/>
                <a:cs typeface="LM Sans 17"/>
              </a:rPr>
              <a:t>1	</a:t>
            </a:r>
            <a:r>
              <a:rPr lang="en-US" sz="1702" spc="10" dirty="0">
                <a:solidFill>
                  <a:srgbClr val="006EB8"/>
                </a:solidFill>
                <a:latin typeface="LM Sans 17"/>
                <a:cs typeface="LM Sans 17"/>
              </a:rPr>
              <a:t> </a:t>
            </a:r>
            <a:r>
              <a:rPr sz="1702" spc="10" dirty="0">
                <a:solidFill>
                  <a:srgbClr val="006EB8"/>
                </a:solidFill>
                <a:latin typeface="LM Sans 17"/>
                <a:cs typeface="LM Sans 17"/>
              </a:rPr>
              <a:t>2	</a:t>
            </a:r>
            <a:r>
              <a:rPr lang="en-US" sz="1702" spc="10" dirty="0">
                <a:solidFill>
                  <a:srgbClr val="006EB8"/>
                </a:solidFill>
                <a:latin typeface="LM Sans 17"/>
                <a:cs typeface="LM Sans 17"/>
              </a:rPr>
              <a:t> </a:t>
            </a:r>
            <a:r>
              <a:rPr sz="1702" spc="10" dirty="0">
                <a:solidFill>
                  <a:srgbClr val="006EB8"/>
                </a:solidFill>
                <a:latin typeface="LM Sans 17"/>
                <a:cs typeface="LM Sans 17"/>
              </a:rPr>
              <a:t>3	</a:t>
            </a:r>
            <a:r>
              <a:rPr lang="en-US" sz="1702" spc="10" dirty="0">
                <a:solidFill>
                  <a:srgbClr val="006EB8"/>
                </a:solidFill>
                <a:latin typeface="LM Sans 17"/>
                <a:cs typeface="LM Sans 17"/>
              </a:rPr>
              <a:t> </a:t>
            </a:r>
            <a:r>
              <a:rPr sz="1702" spc="10" dirty="0">
                <a:solidFill>
                  <a:srgbClr val="006EB8"/>
                </a:solidFill>
                <a:latin typeface="LM Sans 17"/>
                <a:cs typeface="LM Sans 17"/>
              </a:rPr>
              <a:t>4	</a:t>
            </a:r>
            <a:r>
              <a:rPr lang="en-US" sz="1702" spc="10" dirty="0">
                <a:solidFill>
                  <a:srgbClr val="006EB8"/>
                </a:solidFill>
                <a:latin typeface="LM Sans 17"/>
                <a:cs typeface="LM Sans 17"/>
              </a:rPr>
              <a:t> </a:t>
            </a:r>
            <a:r>
              <a:rPr sz="1702" spc="10" dirty="0">
                <a:solidFill>
                  <a:srgbClr val="006EB8"/>
                </a:solidFill>
                <a:latin typeface="LM Sans 17"/>
                <a:cs typeface="LM Sans 17"/>
              </a:rPr>
              <a:t>5	</a:t>
            </a:r>
            <a:r>
              <a:rPr lang="en-US" sz="1702" spc="10" dirty="0">
                <a:solidFill>
                  <a:srgbClr val="006EB8"/>
                </a:solidFill>
                <a:latin typeface="LM Sans 17"/>
                <a:cs typeface="LM Sans 17"/>
              </a:rPr>
              <a:t> </a:t>
            </a:r>
            <a:r>
              <a:rPr sz="1702" spc="10" dirty="0">
                <a:solidFill>
                  <a:srgbClr val="006EB8"/>
                </a:solidFill>
                <a:latin typeface="LM Sans 17"/>
                <a:cs typeface="LM Sans 17"/>
              </a:rPr>
              <a:t>6	</a:t>
            </a:r>
            <a:r>
              <a:rPr lang="en-US" sz="1702" spc="10" dirty="0">
                <a:solidFill>
                  <a:srgbClr val="006EB8"/>
                </a:solidFill>
                <a:latin typeface="LM Sans 17"/>
                <a:cs typeface="LM Sans 17"/>
              </a:rPr>
              <a:t> </a:t>
            </a:r>
            <a:r>
              <a:rPr sz="1702" spc="10" dirty="0">
                <a:solidFill>
                  <a:srgbClr val="006EB8"/>
                </a:solidFill>
                <a:latin typeface="LM Sans 17"/>
                <a:cs typeface="LM Sans 17"/>
              </a:rPr>
              <a:t>7	</a:t>
            </a:r>
            <a:r>
              <a:rPr lang="en-US" sz="1702" spc="10" dirty="0">
                <a:solidFill>
                  <a:srgbClr val="006EB8"/>
                </a:solidFill>
                <a:latin typeface="LM Sans 17"/>
                <a:cs typeface="LM Sans 17"/>
              </a:rPr>
              <a:t> </a:t>
            </a:r>
            <a:r>
              <a:rPr sz="1702" spc="10" dirty="0">
                <a:solidFill>
                  <a:srgbClr val="006EB8"/>
                </a:solidFill>
                <a:latin typeface="LM Sans 17"/>
                <a:cs typeface="LM Sans 17"/>
              </a:rPr>
              <a:t>8	</a:t>
            </a:r>
            <a:r>
              <a:rPr lang="en-US" sz="1702" spc="10" dirty="0">
                <a:solidFill>
                  <a:srgbClr val="006EB8"/>
                </a:solidFill>
                <a:latin typeface="LM Sans 17"/>
                <a:cs typeface="LM Sans 17"/>
              </a:rPr>
              <a:t> </a:t>
            </a:r>
            <a:r>
              <a:rPr sz="1702" spc="10" dirty="0">
                <a:solidFill>
                  <a:srgbClr val="006EB8"/>
                </a:solidFill>
                <a:latin typeface="LM Sans 17"/>
                <a:cs typeface="LM Sans 17"/>
              </a:rPr>
              <a:t>9	10</a:t>
            </a:r>
            <a:r>
              <a:rPr lang="en-US" sz="1702" spc="10" dirty="0">
                <a:solidFill>
                  <a:srgbClr val="006EB8"/>
                </a:solidFill>
                <a:latin typeface="LM Sans 17"/>
                <a:cs typeface="LM Sans 17"/>
              </a:rPr>
              <a:t> </a:t>
            </a:r>
            <a:r>
              <a:rPr sz="1702" spc="10" dirty="0">
                <a:solidFill>
                  <a:srgbClr val="006EB8"/>
                </a:solidFill>
                <a:latin typeface="LM Sans 17"/>
                <a:cs typeface="LM Sans 17"/>
              </a:rPr>
              <a:t>11 12</a:t>
            </a:r>
            <a:r>
              <a:rPr sz="1702" spc="230" dirty="0">
                <a:solidFill>
                  <a:srgbClr val="006EB8"/>
                </a:solidFill>
                <a:latin typeface="LM Sans 17"/>
                <a:cs typeface="LM Sans 17"/>
              </a:rPr>
              <a:t> </a:t>
            </a:r>
            <a:r>
              <a:rPr sz="1702" spc="10" dirty="0">
                <a:solidFill>
                  <a:srgbClr val="006EB8"/>
                </a:solidFill>
                <a:latin typeface="LM Sans 17"/>
                <a:cs typeface="LM Sans 17"/>
              </a:rPr>
              <a:t>13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6048" y="3047808"/>
            <a:ext cx="170992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i="1" spc="10" dirty="0">
                <a:latin typeface="LM Sans 17"/>
                <a:cs typeface="LM Sans 17"/>
              </a:rPr>
              <a:t>H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57293" y="1113930"/>
            <a:ext cx="1807538" cy="744556"/>
          </a:xfrm>
          <a:prstGeom prst="rect">
            <a:avLst/>
          </a:prstGeom>
        </p:spPr>
        <p:txBody>
          <a:bodyPr vert="horz" wrap="square" lIns="0" tIns="116960" rIns="0" bIns="0" rtlCol="0">
            <a:spAutoFit/>
          </a:bodyPr>
          <a:lstStyle/>
          <a:p>
            <a:pPr marL="15891">
              <a:spcBef>
                <a:spcPts val="920"/>
              </a:spcBef>
            </a:pPr>
            <a:r>
              <a:rPr sz="1702" i="1" spc="5" dirty="0">
                <a:latin typeface="LM Sans 17"/>
                <a:cs typeface="LM Sans 17"/>
              </a:rPr>
              <a:t>size </a:t>
            </a:r>
            <a:r>
              <a:rPr sz="1702" spc="15" dirty="0">
                <a:latin typeface="LM Sans 17"/>
                <a:cs typeface="LM Sans 17"/>
              </a:rPr>
              <a:t>=</a:t>
            </a:r>
            <a:r>
              <a:rPr sz="1702" spc="-20" dirty="0">
                <a:latin typeface="LM Sans 17"/>
                <a:cs typeface="LM Sans 17"/>
              </a:rPr>
              <a:t> </a:t>
            </a:r>
            <a:r>
              <a:rPr sz="1702" spc="10" dirty="0">
                <a:latin typeface="LM Sans 17"/>
                <a:cs typeface="LM Sans 17"/>
              </a:rPr>
              <a:t>9</a:t>
            </a:r>
            <a:endParaRPr sz="1702" dirty="0">
              <a:latin typeface="LM Sans 17"/>
              <a:cs typeface="LM Sans 17"/>
            </a:endParaRPr>
          </a:p>
          <a:p>
            <a:pPr marL="12713">
              <a:spcBef>
                <a:spcPts val="831"/>
              </a:spcBef>
            </a:pPr>
            <a:r>
              <a:rPr sz="1702" i="1" spc="5" dirty="0">
                <a:latin typeface="LM Sans 17"/>
                <a:cs typeface="LM Sans 17"/>
              </a:rPr>
              <a:t>maxSize </a:t>
            </a:r>
            <a:r>
              <a:rPr sz="1702" spc="15" dirty="0">
                <a:latin typeface="LM Sans 17"/>
                <a:cs typeface="LM Sans 17"/>
              </a:rPr>
              <a:t>=</a:t>
            </a:r>
            <a:r>
              <a:rPr sz="1702" spc="-65" dirty="0">
                <a:latin typeface="LM Sans 17"/>
                <a:cs typeface="LM Sans 17"/>
              </a:rPr>
              <a:t> </a:t>
            </a:r>
            <a:r>
              <a:rPr sz="1702" spc="10" dirty="0">
                <a:latin typeface="LM Sans 17"/>
                <a:cs typeface="LM Sans 17"/>
              </a:rPr>
              <a:t>13</a:t>
            </a:r>
            <a:endParaRPr sz="1702" dirty="0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719" y="349934"/>
            <a:ext cx="4033873" cy="411905"/>
          </a:xfrm>
          <a:custGeom>
            <a:avLst/>
            <a:gdLst/>
            <a:ahLst/>
            <a:cxnLst/>
            <a:rect l="l" t="t" r="r" b="b"/>
            <a:pathLst>
              <a:path w="4029710" h="411480">
                <a:moveTo>
                  <a:pt x="0" y="410933"/>
                </a:moveTo>
                <a:lnTo>
                  <a:pt x="4029151" y="410933"/>
                </a:lnTo>
                <a:lnTo>
                  <a:pt x="4029151" y="0"/>
                </a:lnTo>
                <a:lnTo>
                  <a:pt x="0" y="0"/>
                </a:lnTo>
                <a:lnTo>
                  <a:pt x="0" y="410933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9719" y="349934"/>
            <a:ext cx="4033873" cy="322210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6356" rIns="0" bIns="0" rtlCol="0">
            <a:spAutoFit/>
          </a:bodyPr>
          <a:lstStyle/>
          <a:p>
            <a:pPr marL="70557">
              <a:spcBef>
                <a:spcPts val="50"/>
              </a:spcBef>
            </a:pPr>
            <a:r>
              <a:rPr sz="2052" spc="110" dirty="0">
                <a:solidFill>
                  <a:srgbClr val="FF0000"/>
                </a:solidFill>
                <a:latin typeface="Times New Roman"/>
                <a:cs typeface="Times New Roman"/>
              </a:rPr>
              <a:t>Parent</a:t>
            </a:r>
            <a:r>
              <a:rPr sz="2052" spc="110" dirty="0">
                <a:solidFill>
                  <a:srgbClr val="FF0000"/>
                </a:solidFill>
                <a:latin typeface="LM Sans 17"/>
                <a:cs typeface="LM Sans 17"/>
              </a:rPr>
              <a:t>(</a:t>
            </a:r>
            <a:r>
              <a:rPr sz="2052" i="1" spc="110" dirty="0">
                <a:solidFill>
                  <a:srgbClr val="FF0000"/>
                </a:solidFill>
                <a:latin typeface="LM Sans 17"/>
                <a:cs typeface="LM Sans 17"/>
              </a:rPr>
              <a:t>i</a:t>
            </a:r>
            <a:r>
              <a:rPr sz="2052" i="1" spc="-451" dirty="0">
                <a:solidFill>
                  <a:srgbClr val="FF0000"/>
                </a:solidFill>
                <a:latin typeface="LM Sans 17"/>
                <a:cs typeface="LM Sans 17"/>
              </a:rPr>
              <a:t> </a:t>
            </a:r>
            <a:r>
              <a:rPr sz="2052" dirty="0">
                <a:solidFill>
                  <a:srgbClr val="FF0000"/>
                </a:solidFill>
                <a:latin typeface="LM Sans 17"/>
                <a:cs typeface="LM Sans 17"/>
              </a:rPr>
              <a:t>)</a:t>
            </a:r>
            <a:endParaRPr sz="2052">
              <a:latin typeface="LM Sans 17"/>
              <a:cs typeface="LM Sans 1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719" y="761293"/>
            <a:ext cx="4033873" cy="425254"/>
          </a:xfrm>
          <a:custGeom>
            <a:avLst/>
            <a:gdLst/>
            <a:ahLst/>
            <a:cxnLst/>
            <a:rect l="l" t="t" r="r" b="b"/>
            <a:pathLst>
              <a:path w="4029710" h="424815">
                <a:moveTo>
                  <a:pt x="4029151" y="0"/>
                </a:moveTo>
                <a:lnTo>
                  <a:pt x="0" y="0"/>
                </a:lnTo>
                <a:lnTo>
                  <a:pt x="0" y="424319"/>
                </a:lnTo>
                <a:lnTo>
                  <a:pt x="4029151" y="424319"/>
                </a:lnTo>
                <a:lnTo>
                  <a:pt x="4029151" y="0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5" name="object 5"/>
          <p:cNvSpPr txBox="1"/>
          <p:nvPr/>
        </p:nvSpPr>
        <p:spPr>
          <a:xfrm>
            <a:off x="1253691" y="789056"/>
            <a:ext cx="47675" cy="197182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1202" i="1" u="sng" spc="-5" dirty="0">
                <a:uFill>
                  <a:solidFill>
                    <a:srgbClr val="000000"/>
                  </a:solidFill>
                </a:uFill>
                <a:latin typeface="LM Sans 12"/>
                <a:cs typeface="LM Sans 12"/>
              </a:rPr>
              <a:t>i</a:t>
            </a:r>
            <a:endParaRPr sz="1202">
              <a:latin typeface="LM Sans 12"/>
              <a:cs typeface="LM Sans 1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1513" y="950703"/>
            <a:ext cx="87085" cy="197182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1202" spc="-5" dirty="0">
                <a:latin typeface="LM Sans 12"/>
                <a:cs typeface="LM Sans 12"/>
              </a:rPr>
              <a:t>2</a:t>
            </a:r>
            <a:endParaRPr sz="1202" dirty="0">
              <a:latin typeface="LM Sans 12"/>
              <a:cs typeface="LM Sans 1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0366" y="808351"/>
            <a:ext cx="144219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>
              <a:spcBef>
                <a:spcPts val="120"/>
              </a:spcBef>
            </a:pPr>
            <a:r>
              <a:rPr sz="1702" spc="114" dirty="0">
                <a:latin typeface="Arial"/>
                <a:cs typeface="Arial"/>
              </a:rPr>
              <a:t>return </a:t>
            </a:r>
            <a:r>
              <a:rPr sz="1702" i="1" spc="165" dirty="0">
                <a:latin typeface="DejaVu Sans Condensed"/>
                <a:cs typeface="DejaVu Sans Condensed"/>
              </a:rPr>
              <a:t>⌊</a:t>
            </a:r>
            <a:r>
              <a:rPr sz="1702" i="1" spc="-45" dirty="0">
                <a:latin typeface="DejaVu Sans Condensed"/>
                <a:cs typeface="DejaVu Sans Condensed"/>
              </a:rPr>
              <a:t> </a:t>
            </a:r>
            <a:r>
              <a:rPr lang="en-US" sz="1702" i="1" spc="-45" dirty="0">
                <a:latin typeface="DejaVu Sans Condensed"/>
                <a:cs typeface="DejaVu Sans Condensed"/>
              </a:rPr>
              <a:t>   </a:t>
            </a:r>
            <a:r>
              <a:rPr sz="1702" i="1" spc="165" dirty="0">
                <a:latin typeface="DejaVu Sans Condensed"/>
                <a:cs typeface="DejaVu Sans Condensed"/>
              </a:rPr>
              <a:t>⌋</a:t>
            </a:r>
            <a:endParaRPr sz="1702" dirty="0">
              <a:latin typeface="DejaVu Sans Condensed"/>
              <a:cs typeface="DejaVu Sans Condense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9719" y="1408165"/>
            <a:ext cx="4033873" cy="322210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6356" rIns="0" bIns="0" rtlCol="0">
            <a:spAutoFit/>
          </a:bodyPr>
          <a:lstStyle/>
          <a:p>
            <a:pPr marL="70557">
              <a:spcBef>
                <a:spcPts val="50"/>
              </a:spcBef>
            </a:pPr>
            <a:r>
              <a:rPr sz="2052" spc="110" dirty="0">
                <a:solidFill>
                  <a:srgbClr val="FF0000"/>
                </a:solidFill>
                <a:latin typeface="Times New Roman"/>
                <a:cs typeface="Times New Roman"/>
              </a:rPr>
              <a:t>LeftChild</a:t>
            </a:r>
            <a:r>
              <a:rPr sz="2052" spc="110" dirty="0">
                <a:solidFill>
                  <a:srgbClr val="FF0000"/>
                </a:solidFill>
                <a:latin typeface="LM Sans 17"/>
                <a:cs typeface="LM Sans 17"/>
              </a:rPr>
              <a:t>(</a:t>
            </a:r>
            <a:r>
              <a:rPr sz="2052" i="1" spc="110" dirty="0">
                <a:solidFill>
                  <a:srgbClr val="FF0000"/>
                </a:solidFill>
                <a:latin typeface="LM Sans 17"/>
                <a:cs typeface="LM Sans 17"/>
              </a:rPr>
              <a:t>i</a:t>
            </a:r>
            <a:r>
              <a:rPr sz="2052" i="1" spc="-451" dirty="0">
                <a:solidFill>
                  <a:srgbClr val="FF0000"/>
                </a:solidFill>
                <a:latin typeface="LM Sans 17"/>
                <a:cs typeface="LM Sans 17"/>
              </a:rPr>
              <a:t> </a:t>
            </a:r>
            <a:r>
              <a:rPr sz="2052" dirty="0">
                <a:solidFill>
                  <a:srgbClr val="FF0000"/>
                </a:solidFill>
                <a:latin typeface="LM Sans 17"/>
                <a:cs typeface="LM Sans 17"/>
              </a:rPr>
              <a:t>)</a:t>
            </a:r>
            <a:endParaRPr sz="2052" dirty="0">
              <a:latin typeface="LM Sans 17"/>
              <a:cs typeface="LM Sans 1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9719" y="1724044"/>
            <a:ext cx="4033873" cy="324834"/>
          </a:xfrm>
          <a:prstGeom prst="rect">
            <a:avLst/>
          </a:prstGeom>
          <a:solidFill>
            <a:srgbClr val="FFE5E5"/>
          </a:solidFill>
        </p:spPr>
        <p:txBody>
          <a:bodyPr vert="horz" wrap="square" lIns="0" tIns="62294" rIns="0" bIns="0" rtlCol="0">
            <a:spAutoFit/>
          </a:bodyPr>
          <a:lstStyle/>
          <a:p>
            <a:pPr marL="70557">
              <a:spcBef>
                <a:spcPts val="491"/>
              </a:spcBef>
            </a:pPr>
            <a:r>
              <a:rPr sz="1702" spc="114" dirty="0">
                <a:latin typeface="Arial"/>
                <a:cs typeface="Arial"/>
              </a:rPr>
              <a:t>return</a:t>
            </a:r>
            <a:r>
              <a:rPr sz="1702" spc="386" dirty="0">
                <a:latin typeface="Arial"/>
                <a:cs typeface="Arial"/>
              </a:rPr>
              <a:t> </a:t>
            </a:r>
            <a:r>
              <a:rPr sz="1702" spc="5" dirty="0">
                <a:latin typeface="LM Sans 17"/>
                <a:cs typeface="LM Sans 17"/>
              </a:rPr>
              <a:t>2</a:t>
            </a:r>
            <a:r>
              <a:rPr sz="1702" i="1" spc="5" dirty="0">
                <a:latin typeface="LM Sans 17"/>
                <a:cs typeface="LM Sans 17"/>
              </a:rPr>
              <a:t>i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9719" y="2263775"/>
            <a:ext cx="4033873" cy="322210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6356" rIns="0" bIns="0" rtlCol="0">
            <a:spAutoFit/>
          </a:bodyPr>
          <a:lstStyle/>
          <a:p>
            <a:pPr marL="70557">
              <a:spcBef>
                <a:spcPts val="50"/>
              </a:spcBef>
            </a:pPr>
            <a:r>
              <a:rPr sz="2052" spc="90" dirty="0">
                <a:solidFill>
                  <a:srgbClr val="FF0000"/>
                </a:solidFill>
                <a:latin typeface="Times New Roman"/>
                <a:cs typeface="Times New Roman"/>
              </a:rPr>
              <a:t>RightChild</a:t>
            </a:r>
            <a:r>
              <a:rPr sz="2052" spc="90" dirty="0">
                <a:solidFill>
                  <a:srgbClr val="FF0000"/>
                </a:solidFill>
                <a:latin typeface="LM Sans 17"/>
                <a:cs typeface="LM Sans 17"/>
              </a:rPr>
              <a:t>(</a:t>
            </a:r>
            <a:r>
              <a:rPr sz="2052" i="1" spc="90" dirty="0">
                <a:solidFill>
                  <a:srgbClr val="FF0000"/>
                </a:solidFill>
                <a:latin typeface="LM Sans 17"/>
                <a:cs typeface="LM Sans 17"/>
              </a:rPr>
              <a:t>i</a:t>
            </a:r>
            <a:r>
              <a:rPr sz="2052" i="1" spc="-451" dirty="0">
                <a:solidFill>
                  <a:srgbClr val="FF0000"/>
                </a:solidFill>
                <a:latin typeface="LM Sans 17"/>
                <a:cs typeface="LM Sans 17"/>
              </a:rPr>
              <a:t> </a:t>
            </a:r>
            <a:r>
              <a:rPr sz="2052" dirty="0">
                <a:solidFill>
                  <a:srgbClr val="FF0000"/>
                </a:solidFill>
                <a:latin typeface="LM Sans 17"/>
                <a:cs typeface="LM Sans 17"/>
              </a:rPr>
              <a:t>)</a:t>
            </a:r>
            <a:endParaRPr sz="2052">
              <a:latin typeface="LM Sans 17"/>
              <a:cs typeface="LM Sans 1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9719" y="2568575"/>
            <a:ext cx="4033873" cy="324834"/>
          </a:xfrm>
          <a:prstGeom prst="rect">
            <a:avLst/>
          </a:prstGeom>
          <a:solidFill>
            <a:srgbClr val="FFE5E5"/>
          </a:solidFill>
        </p:spPr>
        <p:txBody>
          <a:bodyPr vert="horz" wrap="square" lIns="0" tIns="62294" rIns="0" bIns="0" rtlCol="0">
            <a:spAutoFit/>
          </a:bodyPr>
          <a:lstStyle/>
          <a:p>
            <a:pPr marL="70557">
              <a:spcBef>
                <a:spcPts val="491"/>
              </a:spcBef>
            </a:pPr>
            <a:r>
              <a:rPr sz="1702" spc="114" dirty="0">
                <a:latin typeface="Arial"/>
                <a:cs typeface="Arial"/>
              </a:rPr>
              <a:t>return </a:t>
            </a:r>
            <a:r>
              <a:rPr sz="1702" spc="5" dirty="0">
                <a:latin typeface="LM Sans 17"/>
                <a:cs typeface="LM Sans 17"/>
              </a:rPr>
              <a:t>2</a:t>
            </a:r>
            <a:r>
              <a:rPr sz="1702" i="1" spc="5" dirty="0">
                <a:latin typeface="LM Sans 17"/>
                <a:cs typeface="LM Sans 17"/>
              </a:rPr>
              <a:t>i </a:t>
            </a:r>
            <a:r>
              <a:rPr sz="1702" spc="15" dirty="0">
                <a:latin typeface="LM Sans 17"/>
                <a:cs typeface="LM Sans 17"/>
              </a:rPr>
              <a:t>+</a:t>
            </a:r>
            <a:r>
              <a:rPr sz="1702" spc="125" dirty="0">
                <a:latin typeface="LM Sans 17"/>
                <a:cs typeface="LM Sans 17"/>
              </a:rPr>
              <a:t> </a:t>
            </a:r>
            <a:r>
              <a:rPr sz="1702" spc="10" dirty="0">
                <a:latin typeface="LM Sans 17"/>
                <a:cs typeface="LM Sans 17"/>
              </a:rPr>
              <a:t>1</a:t>
            </a:r>
            <a:endParaRPr sz="1702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719" y="850793"/>
            <a:ext cx="4033873" cy="411905"/>
          </a:xfrm>
          <a:custGeom>
            <a:avLst/>
            <a:gdLst/>
            <a:ahLst/>
            <a:cxnLst/>
            <a:rect l="l" t="t" r="r" b="b"/>
            <a:pathLst>
              <a:path w="4029710" h="411480">
                <a:moveTo>
                  <a:pt x="0" y="410921"/>
                </a:moveTo>
                <a:lnTo>
                  <a:pt x="4029151" y="410921"/>
                </a:lnTo>
                <a:lnTo>
                  <a:pt x="4029151" y="0"/>
                </a:lnTo>
                <a:lnTo>
                  <a:pt x="0" y="0"/>
                </a:lnTo>
                <a:lnTo>
                  <a:pt x="0" y="410921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653" y="842814"/>
            <a:ext cx="1084429" cy="330554"/>
          </a:xfrm>
          <a:prstGeom prst="rect">
            <a:avLst/>
          </a:prstGeom>
        </p:spPr>
        <p:txBody>
          <a:bodyPr vert="horz" wrap="square" lIns="0" tIns="14619" rIns="0" bIns="0" rtlCol="0">
            <a:spAutoFit/>
          </a:bodyPr>
          <a:lstStyle/>
          <a:p>
            <a:pPr marL="12713">
              <a:spcBef>
                <a:spcPts val="114"/>
              </a:spcBef>
            </a:pPr>
            <a:r>
              <a:rPr sz="2052" spc="80" dirty="0">
                <a:solidFill>
                  <a:srgbClr val="FF0000"/>
                </a:solidFill>
                <a:latin typeface="Times New Roman"/>
                <a:cs typeface="Times New Roman"/>
              </a:rPr>
              <a:t>SiftUp</a:t>
            </a:r>
            <a:r>
              <a:rPr sz="2052" spc="80" dirty="0">
                <a:solidFill>
                  <a:srgbClr val="FF0000"/>
                </a:solidFill>
                <a:latin typeface="LM Sans 17"/>
                <a:cs typeface="LM Sans 17"/>
              </a:rPr>
              <a:t>(</a:t>
            </a:r>
            <a:r>
              <a:rPr sz="2052" i="1" spc="80" dirty="0">
                <a:solidFill>
                  <a:srgbClr val="FF0000"/>
                </a:solidFill>
                <a:latin typeface="LM Sans 17"/>
                <a:cs typeface="LM Sans 17"/>
              </a:rPr>
              <a:t>i</a:t>
            </a:r>
            <a:r>
              <a:rPr sz="2052" i="1" spc="-485" dirty="0">
                <a:solidFill>
                  <a:srgbClr val="FF0000"/>
                </a:solidFill>
                <a:latin typeface="LM Sans 17"/>
                <a:cs typeface="LM Sans 17"/>
              </a:rPr>
              <a:t> </a:t>
            </a:r>
            <a:r>
              <a:rPr sz="2052" dirty="0">
                <a:solidFill>
                  <a:srgbClr val="FF0000"/>
                </a:solidFill>
                <a:latin typeface="LM Sans 17"/>
                <a:cs typeface="LM Sans 17"/>
              </a:rPr>
              <a:t>)</a:t>
            </a:r>
            <a:endParaRPr sz="2052">
              <a:latin typeface="LM Sans 17"/>
              <a:cs typeface="LM Sans 1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719" y="1262138"/>
            <a:ext cx="4033873" cy="961111"/>
          </a:xfrm>
          <a:custGeom>
            <a:avLst/>
            <a:gdLst/>
            <a:ahLst/>
            <a:cxnLst/>
            <a:rect l="l" t="t" r="r" b="b"/>
            <a:pathLst>
              <a:path w="4029710" h="960119">
                <a:moveTo>
                  <a:pt x="4029151" y="0"/>
                </a:moveTo>
                <a:lnTo>
                  <a:pt x="0" y="0"/>
                </a:lnTo>
                <a:lnTo>
                  <a:pt x="0" y="960119"/>
                </a:lnTo>
                <a:lnTo>
                  <a:pt x="4029151" y="960119"/>
                </a:lnTo>
                <a:lnTo>
                  <a:pt x="4029151" y="0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5" name="object 5"/>
          <p:cNvSpPr txBox="1"/>
          <p:nvPr/>
        </p:nvSpPr>
        <p:spPr>
          <a:xfrm>
            <a:off x="347653" y="1293210"/>
            <a:ext cx="3618154" cy="860312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 marL="232013" marR="5085" indent="-219935">
              <a:lnSpc>
                <a:spcPct val="107400"/>
              </a:lnSpc>
              <a:spcBef>
                <a:spcPts val="95"/>
              </a:spcBef>
            </a:pPr>
            <a:r>
              <a:rPr sz="1702" spc="85" dirty="0">
                <a:latin typeface="Arial"/>
                <a:cs typeface="Arial"/>
              </a:rPr>
              <a:t>while</a:t>
            </a:r>
            <a:r>
              <a:rPr sz="1702" spc="380" dirty="0">
                <a:latin typeface="Arial"/>
                <a:cs typeface="Arial"/>
              </a:rPr>
              <a:t> </a:t>
            </a:r>
            <a:r>
              <a:rPr sz="1702" i="1" dirty="0">
                <a:latin typeface="LM Sans 17"/>
                <a:cs typeface="LM Sans 17"/>
              </a:rPr>
              <a:t>i</a:t>
            </a:r>
            <a:r>
              <a:rPr sz="1702" i="1" spc="105" dirty="0">
                <a:latin typeface="LM Sans 17"/>
                <a:cs typeface="LM Sans 17"/>
              </a:rPr>
              <a:t> </a:t>
            </a:r>
            <a:r>
              <a:rPr sz="1702" i="1" spc="-85" dirty="0">
                <a:latin typeface="Verdana"/>
                <a:cs typeface="Verdana"/>
              </a:rPr>
              <a:t>&gt;</a:t>
            </a:r>
            <a:r>
              <a:rPr sz="1702" i="1" spc="-125" dirty="0">
                <a:latin typeface="Verdana"/>
                <a:cs typeface="Verdana"/>
              </a:rPr>
              <a:t> </a:t>
            </a:r>
            <a:r>
              <a:rPr sz="1702" spc="10" dirty="0">
                <a:latin typeface="LM Sans 17"/>
                <a:cs typeface="LM Sans 17"/>
              </a:rPr>
              <a:t>1</a:t>
            </a:r>
            <a:r>
              <a:rPr sz="1702" spc="320" dirty="0">
                <a:latin typeface="LM Sans 17"/>
                <a:cs typeface="LM Sans 17"/>
              </a:rPr>
              <a:t> </a:t>
            </a:r>
            <a:r>
              <a:rPr sz="1702" spc="-85" dirty="0">
                <a:latin typeface="Arial"/>
                <a:cs typeface="Arial"/>
              </a:rPr>
              <a:t>and</a:t>
            </a:r>
            <a:r>
              <a:rPr sz="1702" spc="-5" dirty="0">
                <a:latin typeface="Arial"/>
                <a:cs typeface="Arial"/>
              </a:rPr>
              <a:t> </a:t>
            </a:r>
            <a:r>
              <a:rPr sz="1702" i="1" spc="10" dirty="0">
                <a:latin typeface="LM Sans 17"/>
                <a:cs typeface="LM Sans 17"/>
              </a:rPr>
              <a:t>H</a:t>
            </a:r>
            <a:r>
              <a:rPr sz="1702" i="1" spc="-386" dirty="0">
                <a:latin typeface="LM Sans 17"/>
                <a:cs typeface="LM Sans 17"/>
              </a:rPr>
              <a:t> </a:t>
            </a:r>
            <a:r>
              <a:rPr sz="1702" spc="15" dirty="0">
                <a:latin typeface="LM Sans 17"/>
                <a:cs typeface="LM Sans 17"/>
              </a:rPr>
              <a:t>[</a:t>
            </a:r>
            <a:r>
              <a:rPr sz="1702" spc="15" dirty="0">
                <a:latin typeface="Arial"/>
                <a:cs typeface="Arial"/>
              </a:rPr>
              <a:t>Parent</a:t>
            </a:r>
            <a:r>
              <a:rPr sz="1702" spc="15" dirty="0">
                <a:latin typeface="LM Sans 17"/>
                <a:cs typeface="LM Sans 17"/>
              </a:rPr>
              <a:t>(</a:t>
            </a:r>
            <a:r>
              <a:rPr sz="1702" i="1" spc="15" dirty="0">
                <a:latin typeface="LM Sans 17"/>
                <a:cs typeface="LM Sans 17"/>
              </a:rPr>
              <a:t>i</a:t>
            </a:r>
            <a:r>
              <a:rPr sz="1702" i="1" spc="-371" dirty="0">
                <a:latin typeface="LM Sans 17"/>
                <a:cs typeface="LM Sans 17"/>
              </a:rPr>
              <a:t> </a:t>
            </a:r>
            <a:r>
              <a:rPr sz="1702" spc="5" dirty="0">
                <a:latin typeface="LM Sans 17"/>
                <a:cs typeface="LM Sans 17"/>
              </a:rPr>
              <a:t>)]</a:t>
            </a:r>
            <a:r>
              <a:rPr sz="1702" spc="-60" dirty="0">
                <a:latin typeface="LM Sans 17"/>
                <a:cs typeface="LM Sans 17"/>
              </a:rPr>
              <a:t> </a:t>
            </a:r>
            <a:r>
              <a:rPr sz="1702" i="1" spc="-85" dirty="0">
                <a:latin typeface="Verdana"/>
                <a:cs typeface="Verdana"/>
              </a:rPr>
              <a:t>&lt;</a:t>
            </a:r>
            <a:r>
              <a:rPr sz="1702" i="1" spc="-125" dirty="0">
                <a:latin typeface="Verdana"/>
                <a:cs typeface="Verdana"/>
              </a:rPr>
              <a:t> </a:t>
            </a:r>
            <a:r>
              <a:rPr sz="1702" i="1" spc="10" dirty="0">
                <a:latin typeface="LM Sans 17"/>
                <a:cs typeface="LM Sans 17"/>
              </a:rPr>
              <a:t>H</a:t>
            </a:r>
            <a:r>
              <a:rPr sz="1702" i="1" spc="-386" dirty="0">
                <a:latin typeface="LM Sans 17"/>
                <a:cs typeface="LM Sans 17"/>
              </a:rPr>
              <a:t> </a:t>
            </a:r>
            <a:r>
              <a:rPr sz="1702" dirty="0">
                <a:latin typeface="LM Sans 17"/>
                <a:cs typeface="LM Sans 17"/>
              </a:rPr>
              <a:t>[</a:t>
            </a:r>
            <a:r>
              <a:rPr sz="1702" i="1" dirty="0">
                <a:latin typeface="LM Sans 17"/>
                <a:cs typeface="LM Sans 17"/>
              </a:rPr>
              <a:t>i</a:t>
            </a:r>
            <a:r>
              <a:rPr sz="1702" i="1" spc="-371" dirty="0">
                <a:latin typeface="LM Sans 17"/>
                <a:cs typeface="LM Sans 17"/>
              </a:rPr>
              <a:t> </a:t>
            </a:r>
            <a:r>
              <a:rPr sz="1702" spc="195" dirty="0">
                <a:latin typeface="LM Sans 17"/>
                <a:cs typeface="LM Sans 17"/>
              </a:rPr>
              <a:t>]</a:t>
            </a:r>
            <a:r>
              <a:rPr sz="1702" spc="195" dirty="0">
                <a:latin typeface="Arial"/>
                <a:cs typeface="Arial"/>
              </a:rPr>
              <a:t>:  </a:t>
            </a:r>
            <a:r>
              <a:rPr sz="1702" spc="-135" dirty="0">
                <a:latin typeface="Arial"/>
                <a:cs typeface="Arial"/>
              </a:rPr>
              <a:t>swap</a:t>
            </a:r>
            <a:r>
              <a:rPr sz="1702" spc="45" dirty="0">
                <a:latin typeface="Arial"/>
                <a:cs typeface="Arial"/>
              </a:rPr>
              <a:t> </a:t>
            </a:r>
            <a:r>
              <a:rPr sz="1702" i="1" spc="10" dirty="0">
                <a:latin typeface="LM Sans 17"/>
                <a:cs typeface="LM Sans 17"/>
              </a:rPr>
              <a:t>H</a:t>
            </a:r>
            <a:r>
              <a:rPr sz="1702" i="1" spc="-386" dirty="0">
                <a:latin typeface="LM Sans 17"/>
                <a:cs typeface="LM Sans 17"/>
              </a:rPr>
              <a:t> </a:t>
            </a:r>
            <a:r>
              <a:rPr sz="1702" spc="15" dirty="0">
                <a:latin typeface="LM Sans 17"/>
                <a:cs typeface="LM Sans 17"/>
              </a:rPr>
              <a:t>[</a:t>
            </a:r>
            <a:r>
              <a:rPr sz="1702" spc="15" dirty="0">
                <a:latin typeface="Arial"/>
                <a:cs typeface="Arial"/>
              </a:rPr>
              <a:t>Parent</a:t>
            </a:r>
            <a:r>
              <a:rPr sz="1702" spc="15" dirty="0">
                <a:latin typeface="LM Sans 17"/>
                <a:cs typeface="LM Sans 17"/>
              </a:rPr>
              <a:t>(</a:t>
            </a:r>
            <a:r>
              <a:rPr sz="1702" i="1" spc="15" dirty="0">
                <a:latin typeface="LM Sans 17"/>
                <a:cs typeface="LM Sans 17"/>
              </a:rPr>
              <a:t>i</a:t>
            </a:r>
            <a:r>
              <a:rPr sz="1702" i="1" spc="-376" dirty="0">
                <a:latin typeface="LM Sans 17"/>
                <a:cs typeface="LM Sans 17"/>
              </a:rPr>
              <a:t> </a:t>
            </a:r>
            <a:r>
              <a:rPr sz="1702" spc="5" dirty="0">
                <a:latin typeface="LM Sans 17"/>
                <a:cs typeface="LM Sans 17"/>
              </a:rPr>
              <a:t>)]</a:t>
            </a:r>
            <a:r>
              <a:rPr sz="1702" spc="330" dirty="0">
                <a:latin typeface="LM Sans 17"/>
                <a:cs typeface="LM Sans 17"/>
              </a:rPr>
              <a:t> </a:t>
            </a:r>
            <a:r>
              <a:rPr sz="1702" spc="-85" dirty="0">
                <a:latin typeface="Arial"/>
                <a:cs typeface="Arial"/>
              </a:rPr>
              <a:t>and</a:t>
            </a:r>
            <a:r>
              <a:rPr sz="1702" spc="-5" dirty="0">
                <a:latin typeface="Arial"/>
                <a:cs typeface="Arial"/>
              </a:rPr>
              <a:t> </a:t>
            </a:r>
            <a:r>
              <a:rPr sz="1702" i="1" spc="10" dirty="0">
                <a:latin typeface="LM Sans 17"/>
                <a:cs typeface="LM Sans 17"/>
              </a:rPr>
              <a:t>H</a:t>
            </a:r>
            <a:r>
              <a:rPr sz="1702" i="1" spc="-386" dirty="0">
                <a:latin typeface="LM Sans 17"/>
                <a:cs typeface="LM Sans 17"/>
              </a:rPr>
              <a:t> </a:t>
            </a:r>
            <a:r>
              <a:rPr sz="1702" dirty="0">
                <a:latin typeface="LM Sans 17"/>
                <a:cs typeface="LM Sans 17"/>
              </a:rPr>
              <a:t>[</a:t>
            </a:r>
            <a:r>
              <a:rPr sz="1702" i="1" dirty="0">
                <a:latin typeface="LM Sans 17"/>
                <a:cs typeface="LM Sans 17"/>
              </a:rPr>
              <a:t>i</a:t>
            </a:r>
            <a:r>
              <a:rPr sz="1702" i="1" spc="-371" dirty="0">
                <a:latin typeface="LM Sans 17"/>
                <a:cs typeface="LM Sans 17"/>
              </a:rPr>
              <a:t> </a:t>
            </a:r>
            <a:r>
              <a:rPr sz="1702" dirty="0">
                <a:latin typeface="LM Sans 17"/>
                <a:cs typeface="LM Sans 17"/>
              </a:rPr>
              <a:t>]</a:t>
            </a:r>
            <a:endParaRPr sz="1702">
              <a:latin typeface="LM Sans 17"/>
              <a:cs typeface="LM Sans 17"/>
            </a:endParaRPr>
          </a:p>
          <a:p>
            <a:pPr marL="232013">
              <a:spcBef>
                <a:spcPts val="150"/>
              </a:spcBef>
            </a:pPr>
            <a:r>
              <a:rPr sz="1702" i="1" dirty="0">
                <a:latin typeface="LM Sans 17"/>
                <a:cs typeface="LM Sans 17"/>
              </a:rPr>
              <a:t>i </a:t>
            </a:r>
            <a:r>
              <a:rPr sz="1702" i="1" spc="434" dirty="0">
                <a:latin typeface="DejaVu Sans Condensed"/>
                <a:cs typeface="DejaVu Sans Condensed"/>
              </a:rPr>
              <a:t>←</a:t>
            </a:r>
            <a:r>
              <a:rPr sz="1702" i="1" spc="-290" dirty="0">
                <a:latin typeface="DejaVu Sans Condensed"/>
                <a:cs typeface="DejaVu Sans Condensed"/>
              </a:rPr>
              <a:t> </a:t>
            </a:r>
            <a:r>
              <a:rPr sz="1702" spc="15" dirty="0">
                <a:latin typeface="Arial"/>
                <a:cs typeface="Arial"/>
              </a:rPr>
              <a:t>Parent</a:t>
            </a:r>
            <a:r>
              <a:rPr sz="1702" spc="15" dirty="0">
                <a:latin typeface="LM Sans 17"/>
                <a:cs typeface="LM Sans 17"/>
              </a:rPr>
              <a:t>(</a:t>
            </a:r>
            <a:r>
              <a:rPr sz="1702" i="1" spc="15" dirty="0">
                <a:latin typeface="LM Sans 17"/>
                <a:cs typeface="LM Sans 17"/>
              </a:rPr>
              <a:t>i </a:t>
            </a:r>
            <a:r>
              <a:rPr sz="1702" spc="5" dirty="0">
                <a:latin typeface="LM Sans 17"/>
                <a:cs typeface="LM Sans 17"/>
              </a:rPr>
              <a:t>)</a:t>
            </a:r>
            <a:endParaRPr sz="1702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028" y="182870"/>
            <a:ext cx="3609254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180" dirty="0"/>
              <a:t>How </a:t>
            </a:r>
            <a:r>
              <a:rPr spc="-170" dirty="0"/>
              <a:t>to </a:t>
            </a:r>
            <a:r>
              <a:rPr spc="-180" dirty="0"/>
              <a:t>Keep </a:t>
            </a:r>
            <a:r>
              <a:rPr spc="-204" dirty="0"/>
              <a:t>a </a:t>
            </a:r>
            <a:r>
              <a:rPr spc="-230" dirty="0"/>
              <a:t>Tree</a:t>
            </a:r>
            <a:r>
              <a:rPr spc="240" dirty="0"/>
              <a:t> </a:t>
            </a:r>
            <a:r>
              <a:rPr spc="-135" dirty="0"/>
              <a:t>Shallow?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7319" y="859422"/>
            <a:ext cx="4227512" cy="1284661"/>
            <a:chOff x="289420" y="1145463"/>
            <a:chExt cx="4029710" cy="1283335"/>
          </a:xfrm>
        </p:grpSpPr>
        <p:sp>
          <p:nvSpPr>
            <p:cNvPr id="4" name="object 4"/>
            <p:cNvSpPr/>
            <p:nvPr/>
          </p:nvSpPr>
          <p:spPr>
            <a:xfrm>
              <a:off x="289420" y="1145463"/>
              <a:ext cx="4029710" cy="335280"/>
            </a:xfrm>
            <a:custGeom>
              <a:avLst/>
              <a:gdLst/>
              <a:ahLst/>
              <a:cxnLst/>
              <a:rect l="l" t="t" r="r" b="b"/>
              <a:pathLst>
                <a:path w="4029710" h="335280">
                  <a:moveTo>
                    <a:pt x="0" y="334899"/>
                  </a:moveTo>
                  <a:lnTo>
                    <a:pt x="4029151" y="334899"/>
                  </a:lnTo>
                  <a:lnTo>
                    <a:pt x="4029151" y="0"/>
                  </a:lnTo>
                  <a:lnTo>
                    <a:pt x="0" y="0"/>
                  </a:lnTo>
                  <a:lnTo>
                    <a:pt x="0" y="334899"/>
                  </a:lnTo>
                  <a:close/>
                </a:path>
              </a:pathLst>
            </a:custGeom>
            <a:solidFill>
              <a:srgbClr val="ABE1FA"/>
            </a:solidFill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5" name="object 5"/>
            <p:cNvSpPr/>
            <p:nvPr/>
          </p:nvSpPr>
          <p:spPr>
            <a:xfrm>
              <a:off x="289420" y="1480362"/>
              <a:ext cx="4029710" cy="948690"/>
            </a:xfrm>
            <a:custGeom>
              <a:avLst/>
              <a:gdLst/>
              <a:ahLst/>
              <a:cxnLst/>
              <a:rect l="l" t="t" r="r" b="b"/>
              <a:pathLst>
                <a:path w="4029710" h="948689">
                  <a:moveTo>
                    <a:pt x="4029151" y="0"/>
                  </a:moveTo>
                  <a:lnTo>
                    <a:pt x="0" y="0"/>
                  </a:lnTo>
                  <a:lnTo>
                    <a:pt x="0" y="948156"/>
                  </a:lnTo>
                  <a:lnTo>
                    <a:pt x="4029151" y="948156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D4EFFC"/>
            </a:solidFill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95252" y="739775"/>
            <a:ext cx="3975939" cy="1338180"/>
          </a:xfrm>
          <a:prstGeom prst="rect">
            <a:avLst/>
          </a:prstGeom>
        </p:spPr>
        <p:txBody>
          <a:bodyPr vert="horz" wrap="square" lIns="0" tIns="116325" rIns="0" bIns="0" rtlCol="0">
            <a:spAutoFit/>
          </a:bodyPr>
          <a:lstStyle/>
          <a:p>
            <a:pPr marL="12713">
              <a:spcBef>
                <a:spcPts val="916"/>
              </a:spcBef>
            </a:pPr>
            <a:r>
              <a:rPr sz="2052" spc="-135" dirty="0">
                <a:solidFill>
                  <a:srgbClr val="00A4DB"/>
                </a:solidFill>
                <a:latin typeface="Trebuchet MS"/>
                <a:cs typeface="Trebuchet MS"/>
              </a:rPr>
              <a:t>Definition</a:t>
            </a:r>
            <a:endParaRPr sz="2052" dirty="0">
              <a:latin typeface="Trebuchet MS"/>
              <a:cs typeface="Trebuchet MS"/>
            </a:endParaRPr>
          </a:p>
          <a:p>
            <a:pPr marL="12713" marR="5085" algn="just">
              <a:lnSpc>
                <a:spcPct val="107400"/>
              </a:lnSpc>
              <a:spcBef>
                <a:spcPts val="541"/>
              </a:spcBef>
            </a:pPr>
            <a:r>
              <a:rPr sz="1702" spc="10" dirty="0">
                <a:latin typeface="LM Sans 17"/>
                <a:cs typeface="LM Sans 17"/>
              </a:rPr>
              <a:t>A </a:t>
            </a:r>
            <a:r>
              <a:rPr sz="1702" spc="-5" dirty="0">
                <a:latin typeface="LM Sans 17"/>
                <a:cs typeface="LM Sans 17"/>
              </a:rPr>
              <a:t>binary </a:t>
            </a:r>
            <a:r>
              <a:rPr sz="1702" dirty="0">
                <a:latin typeface="LM Sans 17"/>
                <a:cs typeface="LM Sans 17"/>
              </a:rPr>
              <a:t>tree is</a:t>
            </a:r>
            <a:r>
              <a:rPr lang="en-US" sz="1702" dirty="0">
                <a:latin typeface="LM Sans 17"/>
                <a:cs typeface="LM Sans 17"/>
              </a:rPr>
              <a:t> </a:t>
            </a:r>
            <a:r>
              <a:rPr sz="1702" dirty="0">
                <a:solidFill>
                  <a:srgbClr val="006EB8"/>
                </a:solidFill>
                <a:latin typeface="LM Sans 17"/>
                <a:cs typeface="LM Sans 17"/>
              </a:rPr>
              <a:t>complete</a:t>
            </a:r>
            <a:r>
              <a:rPr lang="en-US" sz="1702" dirty="0">
                <a:solidFill>
                  <a:srgbClr val="006EB8"/>
                </a:solidFill>
                <a:latin typeface="LM Sans 17"/>
                <a:cs typeface="LM Sans 17"/>
              </a:rPr>
              <a:t> </a:t>
            </a:r>
            <a:r>
              <a:rPr sz="1702" dirty="0">
                <a:latin typeface="LM Sans 17"/>
                <a:cs typeface="LM Sans 17"/>
              </a:rPr>
              <a:t>if all its levels </a:t>
            </a:r>
            <a:r>
              <a:rPr sz="1702" spc="-10" dirty="0">
                <a:latin typeface="LM Sans 17"/>
                <a:cs typeface="LM Sans 17"/>
              </a:rPr>
              <a:t>are  </a:t>
            </a:r>
            <a:r>
              <a:rPr sz="1702" dirty="0">
                <a:latin typeface="LM Sans 17"/>
                <a:cs typeface="LM Sans 17"/>
              </a:rPr>
              <a:t>filled except </a:t>
            </a:r>
            <a:r>
              <a:rPr sz="1702" spc="10" dirty="0">
                <a:latin typeface="LM Sans 17"/>
                <a:cs typeface="LM Sans 17"/>
              </a:rPr>
              <a:t>possibly </a:t>
            </a:r>
            <a:r>
              <a:rPr sz="1702" spc="5" dirty="0">
                <a:latin typeface="LM Sans 17"/>
                <a:cs typeface="LM Sans 17"/>
              </a:rPr>
              <a:t>the </a:t>
            </a:r>
            <a:r>
              <a:rPr sz="1702" dirty="0">
                <a:latin typeface="LM Sans 17"/>
                <a:cs typeface="LM Sans 17"/>
              </a:rPr>
              <a:t>last </a:t>
            </a:r>
            <a:r>
              <a:rPr sz="1702" spc="5" dirty="0">
                <a:latin typeface="LM Sans 17"/>
                <a:cs typeface="LM Sans 17"/>
              </a:rPr>
              <a:t>one which </a:t>
            </a:r>
            <a:r>
              <a:rPr sz="1702" dirty="0">
                <a:latin typeface="LM Sans 17"/>
                <a:cs typeface="LM Sans 17"/>
              </a:rPr>
              <a:t>is  filled </a:t>
            </a:r>
            <a:r>
              <a:rPr sz="1702" spc="5" dirty="0">
                <a:latin typeface="LM Sans 17"/>
                <a:cs typeface="LM Sans 17"/>
              </a:rPr>
              <a:t>from </a:t>
            </a:r>
            <a:r>
              <a:rPr sz="1702" dirty="0">
                <a:latin typeface="LM Sans 17"/>
                <a:cs typeface="LM Sans 17"/>
              </a:rPr>
              <a:t>left </a:t>
            </a:r>
            <a:r>
              <a:rPr sz="1702" spc="5" dirty="0">
                <a:latin typeface="LM Sans 17"/>
                <a:cs typeface="LM Sans 17"/>
              </a:rPr>
              <a:t>to</a:t>
            </a:r>
            <a:r>
              <a:rPr sz="1702" spc="10" dirty="0">
                <a:latin typeface="LM Sans 17"/>
                <a:cs typeface="LM Sans 17"/>
              </a:rPr>
              <a:t> </a:t>
            </a:r>
            <a:r>
              <a:rPr sz="1702" spc="5" dirty="0">
                <a:latin typeface="LM Sans 17"/>
                <a:cs typeface="LM Sans 17"/>
              </a:rPr>
              <a:t>right.</a:t>
            </a:r>
            <a:endParaRPr sz="1702" dirty="0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719" y="61536"/>
            <a:ext cx="4033873" cy="411905"/>
          </a:xfrm>
          <a:custGeom>
            <a:avLst/>
            <a:gdLst/>
            <a:ahLst/>
            <a:cxnLst/>
            <a:rect l="l" t="t" r="r" b="b"/>
            <a:pathLst>
              <a:path w="4029710" h="411480">
                <a:moveTo>
                  <a:pt x="0" y="410921"/>
                </a:moveTo>
                <a:lnTo>
                  <a:pt x="4029151" y="410921"/>
                </a:lnTo>
                <a:lnTo>
                  <a:pt x="4029151" y="0"/>
                </a:lnTo>
                <a:lnTo>
                  <a:pt x="0" y="0"/>
                </a:lnTo>
                <a:lnTo>
                  <a:pt x="0" y="410921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653" y="97709"/>
            <a:ext cx="1345684" cy="330554"/>
          </a:xfrm>
          <a:prstGeom prst="rect">
            <a:avLst/>
          </a:prstGeom>
        </p:spPr>
        <p:txBody>
          <a:bodyPr vert="horz" wrap="square" lIns="0" tIns="14619" rIns="0" bIns="0" rtlCol="0">
            <a:spAutoFit/>
          </a:bodyPr>
          <a:lstStyle/>
          <a:p>
            <a:pPr marL="12713">
              <a:spcBef>
                <a:spcPts val="114"/>
              </a:spcBef>
            </a:pPr>
            <a:r>
              <a:rPr sz="2052" spc="20" dirty="0">
                <a:solidFill>
                  <a:srgbClr val="FF0000"/>
                </a:solidFill>
                <a:latin typeface="Times New Roman"/>
                <a:cs typeface="Times New Roman"/>
              </a:rPr>
              <a:t>SiftDown</a:t>
            </a:r>
            <a:r>
              <a:rPr sz="2052" spc="20" dirty="0">
                <a:solidFill>
                  <a:srgbClr val="FF0000"/>
                </a:solidFill>
                <a:latin typeface="LM Sans 17"/>
                <a:cs typeface="LM Sans 17"/>
              </a:rPr>
              <a:t>(</a:t>
            </a:r>
            <a:r>
              <a:rPr sz="2052" i="1" spc="20" dirty="0">
                <a:solidFill>
                  <a:srgbClr val="FF0000"/>
                </a:solidFill>
                <a:latin typeface="LM Sans 17"/>
                <a:cs typeface="LM Sans 17"/>
              </a:rPr>
              <a:t>i</a:t>
            </a:r>
            <a:r>
              <a:rPr sz="2052" i="1" spc="-496" dirty="0">
                <a:solidFill>
                  <a:srgbClr val="FF0000"/>
                </a:solidFill>
                <a:latin typeface="LM Sans 17"/>
                <a:cs typeface="LM Sans 17"/>
              </a:rPr>
              <a:t> </a:t>
            </a:r>
            <a:r>
              <a:rPr sz="2052" dirty="0">
                <a:solidFill>
                  <a:srgbClr val="FF0000"/>
                </a:solidFill>
                <a:latin typeface="LM Sans 17"/>
                <a:cs typeface="LM Sans 17"/>
              </a:rPr>
              <a:t>)</a:t>
            </a:r>
            <a:endParaRPr sz="2052" dirty="0">
              <a:latin typeface="LM Sans 17"/>
              <a:cs typeface="LM Sans 1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719" y="472882"/>
            <a:ext cx="4033873" cy="2911940"/>
          </a:xfrm>
          <a:custGeom>
            <a:avLst/>
            <a:gdLst/>
            <a:ahLst/>
            <a:cxnLst/>
            <a:rect l="l" t="t" r="r" b="b"/>
            <a:pathLst>
              <a:path w="4029710" h="2908935">
                <a:moveTo>
                  <a:pt x="4029151" y="0"/>
                </a:moveTo>
                <a:lnTo>
                  <a:pt x="0" y="0"/>
                </a:lnTo>
                <a:lnTo>
                  <a:pt x="0" y="2908617"/>
                </a:lnTo>
                <a:lnTo>
                  <a:pt x="4029151" y="2908617"/>
                </a:lnTo>
                <a:lnTo>
                  <a:pt x="4029151" y="0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5" name="object 5"/>
          <p:cNvSpPr txBox="1"/>
          <p:nvPr/>
        </p:nvSpPr>
        <p:spPr>
          <a:xfrm>
            <a:off x="347653" y="503941"/>
            <a:ext cx="4033873" cy="2690898"/>
          </a:xfrm>
          <a:prstGeom prst="rect">
            <a:avLst/>
          </a:prstGeom>
        </p:spPr>
        <p:txBody>
          <a:bodyPr vert="horz" wrap="square" lIns="0" tIns="31148" rIns="0" bIns="0" rtlCol="0">
            <a:spAutoFit/>
          </a:bodyPr>
          <a:lstStyle/>
          <a:p>
            <a:pPr marL="12713">
              <a:spcBef>
                <a:spcPts val="245"/>
              </a:spcBef>
            </a:pPr>
            <a:r>
              <a:rPr sz="1600" i="1" spc="5" dirty="0">
                <a:latin typeface="LM Sans 17"/>
                <a:cs typeface="LM Sans 17"/>
              </a:rPr>
              <a:t>maxIndex </a:t>
            </a:r>
            <a:r>
              <a:rPr sz="1600" i="1" spc="434" dirty="0">
                <a:latin typeface="DejaVu Sans Condensed"/>
                <a:cs typeface="DejaVu Sans Condensed"/>
              </a:rPr>
              <a:t>←</a:t>
            </a:r>
            <a:r>
              <a:rPr sz="1600" i="1" spc="85" dirty="0">
                <a:latin typeface="DejaVu Sans Condensed"/>
                <a:cs typeface="DejaVu Sans Condensed"/>
              </a:rPr>
              <a:t> </a:t>
            </a:r>
            <a:r>
              <a:rPr lang="en-GB" sz="1600" i="1" spc="85" dirty="0">
                <a:latin typeface="LM Sans 17"/>
                <a:cs typeface="DejaVu Sans Condensed"/>
              </a:rPr>
              <a:t>i</a:t>
            </a:r>
            <a:endParaRPr sz="1600" dirty="0">
              <a:latin typeface="LM Sans 17"/>
              <a:cs typeface="LM Sans 17"/>
            </a:endParaRPr>
          </a:p>
          <a:p>
            <a:pPr marL="12713">
              <a:spcBef>
                <a:spcPts val="155"/>
              </a:spcBef>
            </a:pPr>
            <a:r>
              <a:rPr sz="1600" i="1" spc="155" dirty="0">
                <a:latin typeface="Verdana"/>
                <a:cs typeface="Verdana"/>
              </a:rPr>
              <a:t>ℓ</a:t>
            </a:r>
            <a:r>
              <a:rPr sz="1600" i="1" spc="-125" dirty="0">
                <a:latin typeface="Verdana"/>
                <a:cs typeface="Verdana"/>
              </a:rPr>
              <a:t> </a:t>
            </a:r>
            <a:r>
              <a:rPr sz="1600" i="1" spc="434" dirty="0">
                <a:latin typeface="DejaVu Sans Condensed"/>
                <a:cs typeface="DejaVu Sans Condensed"/>
              </a:rPr>
              <a:t>←</a:t>
            </a:r>
            <a:r>
              <a:rPr sz="1600" i="1" spc="-10" dirty="0">
                <a:latin typeface="DejaVu Sans Condensed"/>
                <a:cs typeface="DejaVu Sans Condensed"/>
              </a:rPr>
              <a:t> </a:t>
            </a:r>
            <a:r>
              <a:rPr sz="1600" spc="90" dirty="0">
                <a:latin typeface="Arial"/>
                <a:cs typeface="Arial"/>
              </a:rPr>
              <a:t>LeftChild</a:t>
            </a:r>
            <a:r>
              <a:rPr sz="1600" spc="90" dirty="0">
                <a:latin typeface="LM Sans 17"/>
                <a:cs typeface="LM Sans 17"/>
              </a:rPr>
              <a:t>(</a:t>
            </a:r>
            <a:r>
              <a:rPr sz="1600" i="1" spc="90" dirty="0">
                <a:latin typeface="LM Sans 17"/>
                <a:cs typeface="LM Sans 17"/>
              </a:rPr>
              <a:t>i</a:t>
            </a:r>
            <a:r>
              <a:rPr sz="1600" i="1" spc="-371" dirty="0">
                <a:latin typeface="LM Sans 17"/>
                <a:cs typeface="LM Sans 17"/>
              </a:rPr>
              <a:t> </a:t>
            </a:r>
            <a:r>
              <a:rPr sz="1600" spc="5" dirty="0">
                <a:latin typeface="LM Sans 17"/>
                <a:cs typeface="LM Sans 17"/>
              </a:rPr>
              <a:t>)</a:t>
            </a:r>
            <a:endParaRPr sz="1600" dirty="0">
              <a:latin typeface="LM Sans 17"/>
              <a:cs typeface="LM Sans 17"/>
            </a:endParaRPr>
          </a:p>
          <a:p>
            <a:pPr marL="232013" marR="10806" indent="-219935">
              <a:lnSpc>
                <a:spcPct val="107400"/>
              </a:lnSpc>
            </a:pPr>
            <a:r>
              <a:rPr sz="1600" spc="434" dirty="0">
                <a:latin typeface="Arial"/>
                <a:cs typeface="Arial"/>
              </a:rPr>
              <a:t>if</a:t>
            </a:r>
            <a:r>
              <a:rPr sz="1600" spc="380" dirty="0">
                <a:latin typeface="Arial"/>
                <a:cs typeface="Arial"/>
              </a:rPr>
              <a:t> </a:t>
            </a:r>
            <a:r>
              <a:rPr sz="1600" i="1" spc="155" dirty="0">
                <a:latin typeface="Verdana"/>
                <a:cs typeface="Verdana"/>
              </a:rPr>
              <a:t>ℓ</a:t>
            </a:r>
            <a:r>
              <a:rPr sz="1600" i="1" spc="-120" dirty="0">
                <a:latin typeface="Verdana"/>
                <a:cs typeface="Verdana"/>
              </a:rPr>
              <a:t> </a:t>
            </a:r>
            <a:r>
              <a:rPr sz="1600" i="1" spc="55" dirty="0">
                <a:latin typeface="DejaVu Sans Condensed"/>
                <a:cs typeface="DejaVu Sans Condensed"/>
              </a:rPr>
              <a:t>≤</a:t>
            </a:r>
            <a:r>
              <a:rPr sz="1600" i="1" spc="-15" dirty="0">
                <a:latin typeface="DejaVu Sans Condensed"/>
                <a:cs typeface="DejaVu Sans Condensed"/>
              </a:rPr>
              <a:t> </a:t>
            </a:r>
            <a:r>
              <a:rPr sz="1600" i="1" spc="5" dirty="0">
                <a:latin typeface="LM Sans 17"/>
                <a:cs typeface="LM Sans 17"/>
              </a:rPr>
              <a:t>size</a:t>
            </a:r>
            <a:r>
              <a:rPr sz="1600" i="1" spc="446" dirty="0">
                <a:latin typeface="LM Sans 17"/>
                <a:cs typeface="LM Sans 17"/>
              </a:rPr>
              <a:t> </a:t>
            </a:r>
            <a:r>
              <a:rPr sz="1600" spc="-85" dirty="0">
                <a:latin typeface="Arial"/>
                <a:cs typeface="Arial"/>
              </a:rPr>
              <a:t>and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i="1" spc="10" dirty="0">
                <a:latin typeface="LM Sans 17"/>
                <a:cs typeface="LM Sans 17"/>
              </a:rPr>
              <a:t>H</a:t>
            </a:r>
            <a:r>
              <a:rPr sz="1600" i="1" spc="-386" dirty="0">
                <a:latin typeface="LM Sans 17"/>
                <a:cs typeface="LM Sans 17"/>
              </a:rPr>
              <a:t> </a:t>
            </a:r>
            <a:r>
              <a:rPr sz="1600" spc="50" dirty="0">
                <a:latin typeface="LM Sans 17"/>
                <a:cs typeface="LM Sans 17"/>
              </a:rPr>
              <a:t>[</a:t>
            </a:r>
            <a:r>
              <a:rPr sz="1600" i="1" spc="50" dirty="0">
                <a:latin typeface="Verdana"/>
                <a:cs typeface="Verdana"/>
              </a:rPr>
              <a:t>ℓ</a:t>
            </a:r>
            <a:r>
              <a:rPr sz="1600" spc="50" dirty="0">
                <a:latin typeface="LM Sans 17"/>
                <a:cs typeface="LM Sans 17"/>
              </a:rPr>
              <a:t>]</a:t>
            </a:r>
            <a:r>
              <a:rPr sz="1600" spc="-60" dirty="0">
                <a:latin typeface="LM Sans 17"/>
                <a:cs typeface="LM Sans 17"/>
              </a:rPr>
              <a:t> </a:t>
            </a:r>
            <a:r>
              <a:rPr sz="1600" i="1" spc="-85" dirty="0">
                <a:latin typeface="Verdana"/>
                <a:cs typeface="Verdana"/>
              </a:rPr>
              <a:t>&gt;</a:t>
            </a:r>
            <a:r>
              <a:rPr sz="1600" i="1" spc="-120" dirty="0">
                <a:latin typeface="Verdana"/>
                <a:cs typeface="Verdana"/>
              </a:rPr>
              <a:t> </a:t>
            </a:r>
            <a:r>
              <a:rPr sz="1600" i="1" spc="10" dirty="0">
                <a:latin typeface="LM Sans 17"/>
                <a:cs typeface="LM Sans 17"/>
              </a:rPr>
              <a:t>H</a:t>
            </a:r>
            <a:r>
              <a:rPr sz="1600" i="1" spc="-391" dirty="0">
                <a:latin typeface="LM Sans 17"/>
                <a:cs typeface="LM Sans 17"/>
              </a:rPr>
              <a:t> </a:t>
            </a:r>
            <a:r>
              <a:rPr sz="1600" spc="5" dirty="0">
                <a:latin typeface="LM Sans 17"/>
                <a:cs typeface="LM Sans 17"/>
              </a:rPr>
              <a:t>[</a:t>
            </a:r>
            <a:r>
              <a:rPr sz="1600" i="1" spc="5" dirty="0">
                <a:latin typeface="LM Sans 17"/>
                <a:cs typeface="LM Sans 17"/>
              </a:rPr>
              <a:t>maxIndex</a:t>
            </a:r>
            <a:r>
              <a:rPr sz="1600" i="1" spc="-376" dirty="0">
                <a:latin typeface="LM Sans 17"/>
                <a:cs typeface="LM Sans 17"/>
              </a:rPr>
              <a:t> </a:t>
            </a:r>
            <a:r>
              <a:rPr sz="1600" spc="195" dirty="0">
                <a:latin typeface="LM Sans 17"/>
                <a:cs typeface="LM Sans 17"/>
              </a:rPr>
              <a:t>]</a:t>
            </a:r>
            <a:r>
              <a:rPr sz="1600" spc="195" dirty="0">
                <a:latin typeface="Arial"/>
                <a:cs typeface="Arial"/>
              </a:rPr>
              <a:t>: </a:t>
            </a:r>
            <a:endParaRPr lang="en-US" sz="1600" spc="195" dirty="0">
              <a:latin typeface="Arial"/>
              <a:cs typeface="Arial"/>
            </a:endParaRPr>
          </a:p>
          <a:p>
            <a:pPr marL="232013" marR="10806" indent="-219935">
              <a:lnSpc>
                <a:spcPct val="107400"/>
              </a:lnSpc>
            </a:pPr>
            <a:r>
              <a:rPr sz="1600" spc="195" dirty="0">
                <a:latin typeface="Arial"/>
                <a:cs typeface="Arial"/>
              </a:rPr>
              <a:t> </a:t>
            </a:r>
            <a:r>
              <a:rPr sz="1600" i="1" spc="5" dirty="0">
                <a:latin typeface="LM Sans 17"/>
                <a:cs typeface="LM Sans 17"/>
              </a:rPr>
              <a:t>maxIndex </a:t>
            </a:r>
            <a:r>
              <a:rPr sz="1600" i="1" spc="434" dirty="0">
                <a:latin typeface="DejaVu Sans Condensed"/>
                <a:cs typeface="DejaVu Sans Condensed"/>
              </a:rPr>
              <a:t>←</a:t>
            </a:r>
            <a:r>
              <a:rPr sz="1600" i="1" spc="85" dirty="0">
                <a:latin typeface="DejaVu Sans Condensed"/>
                <a:cs typeface="DejaVu Sans Condensed"/>
              </a:rPr>
              <a:t> </a:t>
            </a:r>
            <a:r>
              <a:rPr sz="1600" i="1" spc="155" dirty="0">
                <a:latin typeface="Verdana"/>
                <a:cs typeface="Verdana"/>
              </a:rPr>
              <a:t>ℓ</a:t>
            </a:r>
            <a:endParaRPr sz="1600" dirty="0">
              <a:latin typeface="Verdana"/>
              <a:cs typeface="Verdana"/>
            </a:endParaRPr>
          </a:p>
          <a:p>
            <a:pPr marL="12713">
              <a:spcBef>
                <a:spcPts val="150"/>
              </a:spcBef>
            </a:pPr>
            <a:r>
              <a:rPr sz="1600" i="1" spc="5" dirty="0">
                <a:latin typeface="LM Sans 17"/>
                <a:cs typeface="LM Sans 17"/>
              </a:rPr>
              <a:t>r </a:t>
            </a:r>
            <a:r>
              <a:rPr sz="1600" i="1" spc="434" dirty="0">
                <a:latin typeface="DejaVu Sans Condensed"/>
                <a:cs typeface="DejaVu Sans Condensed"/>
              </a:rPr>
              <a:t>←</a:t>
            </a:r>
            <a:r>
              <a:rPr sz="1600" i="1" spc="-326" dirty="0">
                <a:latin typeface="DejaVu Sans Condensed"/>
                <a:cs typeface="DejaVu Sans Condensed"/>
              </a:rPr>
              <a:t> </a:t>
            </a:r>
            <a:r>
              <a:rPr sz="1600" spc="60" dirty="0">
                <a:latin typeface="Arial"/>
                <a:cs typeface="Arial"/>
              </a:rPr>
              <a:t>RightChild</a:t>
            </a:r>
            <a:r>
              <a:rPr sz="1600" spc="60" dirty="0">
                <a:latin typeface="LM Sans 17"/>
                <a:cs typeface="LM Sans 17"/>
              </a:rPr>
              <a:t>(</a:t>
            </a:r>
            <a:r>
              <a:rPr sz="1600" i="1" spc="60" dirty="0" err="1">
                <a:latin typeface="LM Sans 17"/>
                <a:cs typeface="LM Sans 17"/>
              </a:rPr>
              <a:t>i</a:t>
            </a:r>
            <a:r>
              <a:rPr sz="1600" i="1" spc="60" dirty="0">
                <a:latin typeface="LM Sans 17"/>
                <a:cs typeface="LM Sans 17"/>
              </a:rPr>
              <a:t> </a:t>
            </a:r>
            <a:r>
              <a:rPr sz="1600" spc="5" dirty="0">
                <a:latin typeface="LM Sans 17"/>
                <a:cs typeface="LM Sans 17"/>
              </a:rPr>
              <a:t>)</a:t>
            </a:r>
            <a:endParaRPr sz="1600" dirty="0">
              <a:latin typeface="LM Sans 17"/>
              <a:cs typeface="LM Sans 17"/>
            </a:endParaRPr>
          </a:p>
          <a:p>
            <a:pPr marL="232013" marR="5085" indent="-219935">
              <a:lnSpc>
                <a:spcPct val="107400"/>
              </a:lnSpc>
            </a:pPr>
            <a:r>
              <a:rPr sz="1600" spc="434" dirty="0">
                <a:latin typeface="Arial"/>
                <a:cs typeface="Arial"/>
              </a:rPr>
              <a:t>if</a:t>
            </a:r>
            <a:r>
              <a:rPr sz="1600" spc="380" dirty="0">
                <a:latin typeface="Arial"/>
                <a:cs typeface="Arial"/>
              </a:rPr>
              <a:t> </a:t>
            </a:r>
            <a:r>
              <a:rPr sz="1600" i="1" spc="5" dirty="0">
                <a:latin typeface="LM Sans 17"/>
                <a:cs typeface="LM Sans 17"/>
              </a:rPr>
              <a:t>r</a:t>
            </a:r>
            <a:r>
              <a:rPr sz="1600" i="1" spc="120" dirty="0">
                <a:latin typeface="LM Sans 17"/>
                <a:cs typeface="LM Sans 17"/>
              </a:rPr>
              <a:t> </a:t>
            </a:r>
            <a:r>
              <a:rPr sz="1600" i="1" spc="55" dirty="0">
                <a:latin typeface="DejaVu Sans Condensed"/>
                <a:cs typeface="DejaVu Sans Condensed"/>
              </a:rPr>
              <a:t>≤</a:t>
            </a:r>
            <a:r>
              <a:rPr sz="1600" i="1" spc="-15" dirty="0">
                <a:latin typeface="DejaVu Sans Condensed"/>
                <a:cs typeface="DejaVu Sans Condensed"/>
              </a:rPr>
              <a:t> </a:t>
            </a:r>
            <a:r>
              <a:rPr sz="1600" i="1" spc="5" dirty="0">
                <a:latin typeface="LM Sans 17"/>
                <a:cs typeface="LM Sans 17"/>
              </a:rPr>
              <a:t>size</a:t>
            </a:r>
            <a:r>
              <a:rPr sz="1600" i="1" spc="446" dirty="0">
                <a:latin typeface="LM Sans 17"/>
                <a:cs typeface="LM Sans 17"/>
              </a:rPr>
              <a:t> </a:t>
            </a:r>
            <a:r>
              <a:rPr sz="1600" spc="-85" dirty="0">
                <a:latin typeface="Arial"/>
                <a:cs typeface="Arial"/>
              </a:rPr>
              <a:t>and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i="1" spc="10" dirty="0">
                <a:latin typeface="LM Sans 17"/>
                <a:cs typeface="LM Sans 17"/>
              </a:rPr>
              <a:t>H</a:t>
            </a:r>
            <a:r>
              <a:rPr sz="1600" i="1" spc="-391" dirty="0">
                <a:latin typeface="LM Sans 17"/>
                <a:cs typeface="LM Sans 17"/>
              </a:rPr>
              <a:t> </a:t>
            </a:r>
            <a:r>
              <a:rPr sz="1600" spc="5" dirty="0">
                <a:latin typeface="LM Sans 17"/>
                <a:cs typeface="LM Sans 17"/>
              </a:rPr>
              <a:t>[</a:t>
            </a:r>
            <a:r>
              <a:rPr sz="1600" i="1" spc="5" dirty="0">
                <a:latin typeface="LM Sans 17"/>
                <a:cs typeface="LM Sans 17"/>
              </a:rPr>
              <a:t>r</a:t>
            </a:r>
            <a:r>
              <a:rPr sz="1600" i="1" spc="-356" dirty="0">
                <a:latin typeface="LM Sans 17"/>
                <a:cs typeface="LM Sans 17"/>
              </a:rPr>
              <a:t> </a:t>
            </a:r>
            <a:r>
              <a:rPr sz="1600" dirty="0">
                <a:latin typeface="LM Sans 17"/>
                <a:cs typeface="LM Sans 17"/>
              </a:rPr>
              <a:t>]</a:t>
            </a:r>
            <a:r>
              <a:rPr sz="1600" spc="-55" dirty="0">
                <a:latin typeface="LM Sans 17"/>
                <a:cs typeface="LM Sans 17"/>
              </a:rPr>
              <a:t> </a:t>
            </a:r>
            <a:r>
              <a:rPr sz="1600" i="1" spc="-85" dirty="0">
                <a:latin typeface="Verdana"/>
                <a:cs typeface="Verdana"/>
              </a:rPr>
              <a:t>&gt;</a:t>
            </a:r>
            <a:r>
              <a:rPr sz="1600" i="1" spc="-125" dirty="0">
                <a:latin typeface="Verdana"/>
                <a:cs typeface="Verdana"/>
              </a:rPr>
              <a:t> </a:t>
            </a:r>
            <a:r>
              <a:rPr sz="1600" i="1" spc="10" dirty="0">
                <a:latin typeface="LM Sans 17"/>
                <a:cs typeface="LM Sans 17"/>
              </a:rPr>
              <a:t>H</a:t>
            </a:r>
            <a:r>
              <a:rPr sz="1600" i="1" spc="-386" dirty="0">
                <a:latin typeface="LM Sans 17"/>
                <a:cs typeface="LM Sans 17"/>
              </a:rPr>
              <a:t> </a:t>
            </a:r>
            <a:r>
              <a:rPr sz="1600" spc="5" dirty="0">
                <a:latin typeface="LM Sans 17"/>
                <a:cs typeface="LM Sans 17"/>
              </a:rPr>
              <a:t>[</a:t>
            </a:r>
            <a:r>
              <a:rPr sz="1600" i="1" spc="5" dirty="0" err="1">
                <a:latin typeface="LM Sans 17"/>
                <a:cs typeface="LM Sans 17"/>
              </a:rPr>
              <a:t>maxIndex</a:t>
            </a:r>
            <a:r>
              <a:rPr sz="1600" i="1" spc="-376" dirty="0">
                <a:latin typeface="LM Sans 17"/>
                <a:cs typeface="LM Sans 17"/>
              </a:rPr>
              <a:t> </a:t>
            </a:r>
            <a:r>
              <a:rPr sz="1600" spc="195" dirty="0">
                <a:latin typeface="LM Sans 17"/>
                <a:cs typeface="LM Sans 17"/>
              </a:rPr>
              <a:t>]</a:t>
            </a:r>
            <a:r>
              <a:rPr sz="1600" spc="195" dirty="0">
                <a:latin typeface="Arial"/>
                <a:cs typeface="Arial"/>
              </a:rPr>
              <a:t>:</a:t>
            </a:r>
            <a:endParaRPr lang="en-US" sz="1600" spc="195" dirty="0">
              <a:latin typeface="Arial"/>
              <a:cs typeface="Arial"/>
            </a:endParaRPr>
          </a:p>
          <a:p>
            <a:pPr marL="232013" marR="5085" indent="-219935">
              <a:lnSpc>
                <a:spcPct val="107400"/>
              </a:lnSpc>
            </a:pPr>
            <a:r>
              <a:rPr sz="1600" spc="195" dirty="0">
                <a:latin typeface="Arial"/>
                <a:cs typeface="Arial"/>
              </a:rPr>
              <a:t>  </a:t>
            </a:r>
            <a:r>
              <a:rPr sz="1600" i="1" spc="5" dirty="0">
                <a:latin typeface="LM Sans 17"/>
                <a:cs typeface="LM Sans 17"/>
              </a:rPr>
              <a:t>maxIndex </a:t>
            </a:r>
            <a:r>
              <a:rPr sz="1600" i="1" spc="434" dirty="0">
                <a:latin typeface="DejaVu Sans Condensed"/>
                <a:cs typeface="DejaVu Sans Condensed"/>
              </a:rPr>
              <a:t>←</a:t>
            </a:r>
            <a:r>
              <a:rPr sz="1600" i="1" spc="85" dirty="0">
                <a:latin typeface="DejaVu Sans Condensed"/>
                <a:cs typeface="DejaVu Sans Condensed"/>
              </a:rPr>
              <a:t> </a:t>
            </a:r>
            <a:r>
              <a:rPr sz="1600" i="1" spc="5" dirty="0">
                <a:latin typeface="LM Sans 17"/>
                <a:cs typeface="LM Sans 17"/>
              </a:rPr>
              <a:t>r</a:t>
            </a:r>
            <a:endParaRPr sz="1600" dirty="0">
              <a:latin typeface="LM Sans 17"/>
              <a:cs typeface="LM Sans 17"/>
            </a:endParaRPr>
          </a:p>
          <a:p>
            <a:pPr marL="12713">
              <a:spcBef>
                <a:spcPts val="155"/>
              </a:spcBef>
            </a:pPr>
            <a:r>
              <a:rPr sz="1600" spc="434" dirty="0">
                <a:latin typeface="Arial"/>
                <a:cs typeface="Arial"/>
              </a:rPr>
              <a:t>if </a:t>
            </a:r>
            <a:r>
              <a:rPr sz="1600" i="1" dirty="0" err="1">
                <a:latin typeface="LM Sans 17"/>
                <a:cs typeface="LM Sans 17"/>
              </a:rPr>
              <a:t>i</a:t>
            </a:r>
            <a:r>
              <a:rPr lang="en-US" sz="1600" i="1" dirty="0">
                <a:latin typeface="LM Sans 17"/>
                <a:cs typeface="LM Sans 17"/>
              </a:rPr>
              <a:t> != </a:t>
            </a:r>
            <a:r>
              <a:rPr sz="1600" i="1" spc="5" dirty="0" err="1">
                <a:latin typeface="LM Sans 17"/>
                <a:cs typeface="LM Sans 17"/>
              </a:rPr>
              <a:t>maxIndex</a:t>
            </a:r>
            <a:r>
              <a:rPr sz="1600" i="1" spc="-386" dirty="0">
                <a:latin typeface="LM Sans 17"/>
                <a:cs typeface="LM Sans 17"/>
              </a:rPr>
              <a:t> </a:t>
            </a:r>
            <a:r>
              <a:rPr sz="1600" spc="391" dirty="0">
                <a:latin typeface="Arial"/>
                <a:cs typeface="Arial"/>
              </a:rPr>
              <a:t>:</a:t>
            </a:r>
            <a:endParaRPr sz="1600" dirty="0">
              <a:latin typeface="Arial"/>
              <a:cs typeface="Arial"/>
            </a:endParaRPr>
          </a:p>
          <a:p>
            <a:pPr marL="232013">
              <a:spcBef>
                <a:spcPts val="150"/>
              </a:spcBef>
            </a:pPr>
            <a:r>
              <a:rPr sz="1600" spc="-135" dirty="0">
                <a:latin typeface="Arial"/>
                <a:cs typeface="Arial"/>
              </a:rPr>
              <a:t>swap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i="1" spc="10" dirty="0">
                <a:latin typeface="LM Sans 17"/>
                <a:cs typeface="LM Sans 17"/>
              </a:rPr>
              <a:t>H</a:t>
            </a:r>
            <a:r>
              <a:rPr sz="1600" i="1" spc="-386" dirty="0">
                <a:latin typeface="LM Sans 17"/>
                <a:cs typeface="LM Sans 17"/>
              </a:rPr>
              <a:t> </a:t>
            </a:r>
            <a:r>
              <a:rPr sz="1600" dirty="0">
                <a:latin typeface="LM Sans 17"/>
                <a:cs typeface="LM Sans 17"/>
              </a:rPr>
              <a:t>[</a:t>
            </a:r>
            <a:r>
              <a:rPr sz="1600" i="1" dirty="0">
                <a:latin typeface="LM Sans 17"/>
                <a:cs typeface="LM Sans 17"/>
              </a:rPr>
              <a:t>i</a:t>
            </a:r>
            <a:r>
              <a:rPr sz="1600" i="1" spc="-371" dirty="0">
                <a:latin typeface="LM Sans 17"/>
                <a:cs typeface="LM Sans 17"/>
              </a:rPr>
              <a:t> </a:t>
            </a:r>
            <a:r>
              <a:rPr sz="1600" dirty="0">
                <a:latin typeface="LM Sans 17"/>
                <a:cs typeface="LM Sans 17"/>
              </a:rPr>
              <a:t>]</a:t>
            </a:r>
            <a:r>
              <a:rPr sz="1600" spc="326" dirty="0">
                <a:latin typeface="LM Sans 17"/>
                <a:cs typeface="LM Sans 17"/>
              </a:rPr>
              <a:t> </a:t>
            </a:r>
            <a:r>
              <a:rPr sz="1600" spc="-85" dirty="0">
                <a:latin typeface="Arial"/>
                <a:cs typeface="Arial"/>
              </a:rPr>
              <a:t>and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i="1" spc="10" dirty="0">
                <a:latin typeface="LM Sans 17"/>
                <a:cs typeface="LM Sans 17"/>
              </a:rPr>
              <a:t>H</a:t>
            </a:r>
            <a:r>
              <a:rPr sz="1600" i="1" spc="-386" dirty="0">
                <a:latin typeface="LM Sans 17"/>
                <a:cs typeface="LM Sans 17"/>
              </a:rPr>
              <a:t> </a:t>
            </a:r>
            <a:r>
              <a:rPr sz="1600" spc="5" dirty="0">
                <a:latin typeface="LM Sans 17"/>
                <a:cs typeface="LM Sans 17"/>
              </a:rPr>
              <a:t>[</a:t>
            </a:r>
            <a:r>
              <a:rPr sz="1600" i="1" spc="5" dirty="0" err="1">
                <a:latin typeface="LM Sans 17"/>
                <a:cs typeface="LM Sans 17"/>
              </a:rPr>
              <a:t>maxIndex</a:t>
            </a:r>
            <a:r>
              <a:rPr sz="1600" i="1" spc="-380" dirty="0">
                <a:latin typeface="LM Sans 17"/>
                <a:cs typeface="LM Sans 17"/>
              </a:rPr>
              <a:t> </a:t>
            </a:r>
            <a:r>
              <a:rPr sz="1600" dirty="0">
                <a:latin typeface="LM Sans 17"/>
                <a:cs typeface="LM Sans 17"/>
              </a:rPr>
              <a:t>]</a:t>
            </a:r>
          </a:p>
          <a:p>
            <a:pPr marL="232013">
              <a:spcBef>
                <a:spcPts val="150"/>
              </a:spcBef>
            </a:pPr>
            <a:r>
              <a:rPr sz="1600" spc="5" dirty="0">
                <a:latin typeface="Arial"/>
                <a:cs typeface="Arial"/>
              </a:rPr>
              <a:t>SiftDown</a:t>
            </a:r>
            <a:r>
              <a:rPr sz="1600" spc="5" dirty="0">
                <a:latin typeface="LM Sans 17"/>
                <a:cs typeface="LM Sans 17"/>
              </a:rPr>
              <a:t>(</a:t>
            </a:r>
            <a:r>
              <a:rPr sz="1600" i="1" spc="5" dirty="0" err="1">
                <a:latin typeface="LM Sans 17"/>
                <a:cs typeface="LM Sans 17"/>
              </a:rPr>
              <a:t>maxIndex</a:t>
            </a:r>
            <a:r>
              <a:rPr sz="1600" i="1" spc="-380" dirty="0">
                <a:latin typeface="LM Sans 17"/>
                <a:cs typeface="LM Sans 17"/>
              </a:rPr>
              <a:t> </a:t>
            </a:r>
            <a:r>
              <a:rPr sz="1600" spc="5" dirty="0">
                <a:latin typeface="LM Sans 17"/>
                <a:cs typeface="LM Sans 17"/>
              </a:rPr>
              <a:t>)</a:t>
            </a:r>
            <a:endParaRPr sz="1600" dirty="0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719" y="627881"/>
            <a:ext cx="4033873" cy="411905"/>
          </a:xfrm>
          <a:custGeom>
            <a:avLst/>
            <a:gdLst/>
            <a:ahLst/>
            <a:cxnLst/>
            <a:rect l="l" t="t" r="r" b="b"/>
            <a:pathLst>
              <a:path w="4029710" h="411480">
                <a:moveTo>
                  <a:pt x="0" y="410921"/>
                </a:moveTo>
                <a:lnTo>
                  <a:pt x="4029151" y="410921"/>
                </a:lnTo>
                <a:lnTo>
                  <a:pt x="4029151" y="0"/>
                </a:lnTo>
                <a:lnTo>
                  <a:pt x="0" y="0"/>
                </a:lnTo>
                <a:lnTo>
                  <a:pt x="0" y="410921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653" y="619903"/>
            <a:ext cx="1138460" cy="330554"/>
          </a:xfrm>
          <a:prstGeom prst="rect">
            <a:avLst/>
          </a:prstGeom>
        </p:spPr>
        <p:txBody>
          <a:bodyPr vert="horz" wrap="square" lIns="0" tIns="14619" rIns="0" bIns="0" rtlCol="0">
            <a:spAutoFit/>
          </a:bodyPr>
          <a:lstStyle/>
          <a:p>
            <a:pPr marL="12713">
              <a:spcBef>
                <a:spcPts val="114"/>
              </a:spcBef>
            </a:pPr>
            <a:r>
              <a:rPr sz="2052" spc="170" dirty="0">
                <a:solidFill>
                  <a:srgbClr val="FF0000"/>
                </a:solidFill>
                <a:latin typeface="Times New Roman"/>
                <a:cs typeface="Times New Roman"/>
              </a:rPr>
              <a:t>Insert</a:t>
            </a:r>
            <a:r>
              <a:rPr sz="2052" spc="170" dirty="0">
                <a:solidFill>
                  <a:srgbClr val="FF0000"/>
                </a:solidFill>
                <a:latin typeface="LM Sans 17"/>
                <a:cs typeface="LM Sans 17"/>
              </a:rPr>
              <a:t>(</a:t>
            </a:r>
            <a:r>
              <a:rPr sz="2052" i="1" spc="170" dirty="0">
                <a:solidFill>
                  <a:srgbClr val="FF0000"/>
                </a:solidFill>
                <a:latin typeface="LM Sans 17"/>
                <a:cs typeface="LM Sans 17"/>
              </a:rPr>
              <a:t>p</a:t>
            </a:r>
            <a:r>
              <a:rPr sz="2052" spc="170" dirty="0">
                <a:solidFill>
                  <a:srgbClr val="FF0000"/>
                </a:solidFill>
                <a:latin typeface="LM Sans 17"/>
                <a:cs typeface="LM Sans 17"/>
              </a:rPr>
              <a:t>)</a:t>
            </a:r>
            <a:endParaRPr sz="2052">
              <a:latin typeface="LM Sans 17"/>
              <a:cs typeface="LM Sans 1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719" y="1039226"/>
            <a:ext cx="4033873" cy="1518582"/>
          </a:xfrm>
          <a:custGeom>
            <a:avLst/>
            <a:gdLst/>
            <a:ahLst/>
            <a:cxnLst/>
            <a:rect l="l" t="t" r="r" b="b"/>
            <a:pathLst>
              <a:path w="4029710" h="1517014">
                <a:moveTo>
                  <a:pt x="4029151" y="0"/>
                </a:moveTo>
                <a:lnTo>
                  <a:pt x="0" y="0"/>
                </a:lnTo>
                <a:lnTo>
                  <a:pt x="0" y="1516824"/>
                </a:lnTo>
                <a:lnTo>
                  <a:pt x="4029151" y="1516824"/>
                </a:lnTo>
                <a:lnTo>
                  <a:pt x="4029151" y="0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5" name="object 5"/>
          <p:cNvSpPr txBox="1"/>
          <p:nvPr/>
        </p:nvSpPr>
        <p:spPr>
          <a:xfrm>
            <a:off x="347653" y="1070271"/>
            <a:ext cx="2493178" cy="1413541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 marL="232013" marR="5085" indent="-219935">
              <a:lnSpc>
                <a:spcPct val="107400"/>
              </a:lnSpc>
              <a:spcBef>
                <a:spcPts val="95"/>
              </a:spcBef>
            </a:pPr>
            <a:r>
              <a:rPr sz="1702" spc="434" dirty="0">
                <a:latin typeface="Arial"/>
                <a:cs typeface="Arial"/>
              </a:rPr>
              <a:t>if </a:t>
            </a:r>
            <a:r>
              <a:rPr sz="1702" i="1" spc="5" dirty="0">
                <a:latin typeface="LM Sans 17"/>
                <a:cs typeface="LM Sans 17"/>
              </a:rPr>
              <a:t>size </a:t>
            </a:r>
            <a:r>
              <a:rPr sz="1702" spc="15" dirty="0">
                <a:latin typeface="LM Sans 17"/>
                <a:cs typeface="LM Sans 17"/>
              </a:rPr>
              <a:t>=</a:t>
            </a:r>
            <a:r>
              <a:rPr sz="1702" spc="-125" dirty="0">
                <a:latin typeface="LM Sans 17"/>
                <a:cs typeface="LM Sans 17"/>
              </a:rPr>
              <a:t> </a:t>
            </a:r>
            <a:r>
              <a:rPr sz="1702" i="1" spc="70" dirty="0">
                <a:latin typeface="LM Sans 17"/>
                <a:cs typeface="LM Sans 17"/>
              </a:rPr>
              <a:t>maxSize</a:t>
            </a:r>
            <a:r>
              <a:rPr sz="1702" spc="70" dirty="0">
                <a:latin typeface="Arial"/>
                <a:cs typeface="Arial"/>
              </a:rPr>
              <a:t>:  </a:t>
            </a:r>
            <a:r>
              <a:rPr sz="1702" spc="114" dirty="0">
                <a:latin typeface="Arial"/>
                <a:cs typeface="Arial"/>
              </a:rPr>
              <a:t>return</a:t>
            </a:r>
            <a:r>
              <a:rPr sz="1702" spc="365" dirty="0">
                <a:latin typeface="Arial"/>
                <a:cs typeface="Arial"/>
              </a:rPr>
              <a:t> </a:t>
            </a:r>
            <a:r>
              <a:rPr sz="1702" spc="-371" dirty="0">
                <a:latin typeface="Arial"/>
                <a:cs typeface="Arial"/>
              </a:rPr>
              <a:t>ERROR</a:t>
            </a:r>
            <a:endParaRPr sz="1702" dirty="0">
              <a:latin typeface="Arial"/>
              <a:cs typeface="Arial"/>
            </a:endParaRPr>
          </a:p>
          <a:p>
            <a:pPr marL="12713" marR="416986">
              <a:lnSpc>
                <a:spcPct val="107400"/>
              </a:lnSpc>
            </a:pPr>
            <a:r>
              <a:rPr sz="1702" i="1" spc="5" dirty="0">
                <a:latin typeface="LM Sans 17"/>
                <a:cs typeface="LM Sans 17"/>
              </a:rPr>
              <a:t>size </a:t>
            </a:r>
            <a:r>
              <a:rPr sz="1702" i="1" spc="434" dirty="0">
                <a:latin typeface="DejaVu Sans Condensed"/>
                <a:cs typeface="DejaVu Sans Condensed"/>
              </a:rPr>
              <a:t>←</a:t>
            </a:r>
            <a:r>
              <a:rPr sz="1702" i="1" spc="-240" dirty="0">
                <a:latin typeface="DejaVu Sans Condensed"/>
                <a:cs typeface="DejaVu Sans Condensed"/>
              </a:rPr>
              <a:t> </a:t>
            </a:r>
            <a:r>
              <a:rPr sz="1702" i="1" spc="5" dirty="0">
                <a:latin typeface="LM Sans 17"/>
                <a:cs typeface="LM Sans 17"/>
              </a:rPr>
              <a:t>size </a:t>
            </a:r>
            <a:r>
              <a:rPr sz="1702" spc="15" dirty="0">
                <a:latin typeface="LM Sans 17"/>
                <a:cs typeface="LM Sans 17"/>
              </a:rPr>
              <a:t>+ </a:t>
            </a:r>
            <a:r>
              <a:rPr sz="1702" spc="10" dirty="0">
                <a:latin typeface="LM Sans 17"/>
                <a:cs typeface="LM Sans 17"/>
              </a:rPr>
              <a:t>1  </a:t>
            </a:r>
            <a:endParaRPr lang="en-US" sz="1702" spc="10" dirty="0">
              <a:latin typeface="LM Sans 17"/>
              <a:cs typeface="LM Sans 17"/>
            </a:endParaRPr>
          </a:p>
          <a:p>
            <a:pPr marL="12713" marR="416986">
              <a:lnSpc>
                <a:spcPct val="107400"/>
              </a:lnSpc>
            </a:pPr>
            <a:r>
              <a:rPr sz="1702" i="1" spc="10" dirty="0">
                <a:latin typeface="LM Sans 17"/>
                <a:cs typeface="LM Sans 17"/>
              </a:rPr>
              <a:t>H </a:t>
            </a:r>
            <a:r>
              <a:rPr sz="1702" spc="25" dirty="0">
                <a:latin typeface="LM Sans 17"/>
                <a:cs typeface="LM Sans 17"/>
              </a:rPr>
              <a:t>[</a:t>
            </a:r>
            <a:r>
              <a:rPr sz="1702" i="1" spc="25" dirty="0">
                <a:latin typeface="LM Sans 17"/>
                <a:cs typeface="LM Sans 17"/>
              </a:rPr>
              <a:t>size</a:t>
            </a:r>
            <a:r>
              <a:rPr sz="1702" spc="25" dirty="0">
                <a:latin typeface="LM Sans 17"/>
                <a:cs typeface="LM Sans 17"/>
              </a:rPr>
              <a:t>] </a:t>
            </a:r>
            <a:r>
              <a:rPr sz="1702" i="1" spc="434" dirty="0">
                <a:latin typeface="DejaVu Sans Condensed"/>
                <a:cs typeface="DejaVu Sans Condensed"/>
              </a:rPr>
              <a:t>← </a:t>
            </a:r>
            <a:r>
              <a:rPr sz="1702" i="1" spc="5" dirty="0">
                <a:latin typeface="LM Sans 17"/>
                <a:cs typeface="LM Sans 17"/>
              </a:rPr>
              <a:t>p  </a:t>
            </a:r>
            <a:r>
              <a:rPr sz="1702" spc="55" dirty="0">
                <a:latin typeface="Arial"/>
                <a:cs typeface="Arial"/>
              </a:rPr>
              <a:t>SiftUp</a:t>
            </a:r>
            <a:r>
              <a:rPr sz="1702" spc="55" dirty="0">
                <a:latin typeface="LM Sans 17"/>
                <a:cs typeface="LM Sans 17"/>
              </a:rPr>
              <a:t>(</a:t>
            </a:r>
            <a:r>
              <a:rPr sz="1702" i="1" spc="55" dirty="0">
                <a:latin typeface="LM Sans 17"/>
                <a:cs typeface="LM Sans 17"/>
              </a:rPr>
              <a:t>size</a:t>
            </a:r>
            <a:r>
              <a:rPr sz="1702" spc="55" dirty="0">
                <a:latin typeface="LM Sans 17"/>
                <a:cs typeface="LM Sans 17"/>
              </a:rPr>
              <a:t>)</a:t>
            </a:r>
            <a:endParaRPr sz="1702" dirty="0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719" y="649683"/>
            <a:ext cx="4033873" cy="411905"/>
          </a:xfrm>
          <a:custGeom>
            <a:avLst/>
            <a:gdLst/>
            <a:ahLst/>
            <a:cxnLst/>
            <a:rect l="l" t="t" r="r" b="b"/>
            <a:pathLst>
              <a:path w="4029710" h="411480">
                <a:moveTo>
                  <a:pt x="0" y="410921"/>
                </a:moveTo>
                <a:lnTo>
                  <a:pt x="4029151" y="410921"/>
                </a:lnTo>
                <a:lnTo>
                  <a:pt x="4029151" y="0"/>
                </a:lnTo>
                <a:lnTo>
                  <a:pt x="0" y="0"/>
                </a:lnTo>
                <a:lnTo>
                  <a:pt x="0" y="410921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653" y="641706"/>
            <a:ext cx="1523032" cy="330554"/>
          </a:xfrm>
          <a:prstGeom prst="rect">
            <a:avLst/>
          </a:prstGeom>
        </p:spPr>
        <p:txBody>
          <a:bodyPr vert="horz" wrap="square" lIns="0" tIns="14619" rIns="0" bIns="0" rtlCol="0">
            <a:spAutoFit/>
          </a:bodyPr>
          <a:lstStyle/>
          <a:p>
            <a:pPr marL="12713">
              <a:spcBef>
                <a:spcPts val="114"/>
              </a:spcBef>
            </a:pPr>
            <a:r>
              <a:rPr sz="2052" spc="45" dirty="0">
                <a:solidFill>
                  <a:srgbClr val="FF0000"/>
                </a:solidFill>
                <a:latin typeface="Times New Roman"/>
                <a:cs typeface="Times New Roman"/>
              </a:rPr>
              <a:t>ExtractMax</a:t>
            </a:r>
            <a:r>
              <a:rPr sz="2052" spc="45" dirty="0">
                <a:solidFill>
                  <a:srgbClr val="FF0000"/>
                </a:solidFill>
                <a:latin typeface="LM Sans 17"/>
                <a:cs typeface="LM Sans 17"/>
              </a:rPr>
              <a:t>()</a:t>
            </a:r>
            <a:endParaRPr sz="2052">
              <a:latin typeface="LM Sans 17"/>
              <a:cs typeface="LM Sans 1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719" y="1061029"/>
            <a:ext cx="4033873" cy="1463916"/>
          </a:xfrm>
          <a:custGeom>
            <a:avLst/>
            <a:gdLst/>
            <a:ahLst/>
            <a:cxnLst/>
            <a:rect l="l" t="t" r="r" b="b"/>
            <a:pathLst>
              <a:path w="4029710" h="1462405">
                <a:moveTo>
                  <a:pt x="4029151" y="0"/>
                </a:moveTo>
                <a:lnTo>
                  <a:pt x="0" y="0"/>
                </a:lnTo>
                <a:lnTo>
                  <a:pt x="0" y="1462354"/>
                </a:lnTo>
                <a:lnTo>
                  <a:pt x="4029151" y="1462354"/>
                </a:lnTo>
                <a:lnTo>
                  <a:pt x="4029151" y="0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5" name="object 5"/>
          <p:cNvSpPr txBox="1"/>
          <p:nvPr/>
        </p:nvSpPr>
        <p:spPr>
          <a:xfrm>
            <a:off x="347652" y="1092088"/>
            <a:ext cx="3975940" cy="1464837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 marL="12713" marR="5085">
              <a:lnSpc>
                <a:spcPct val="107400"/>
              </a:lnSpc>
              <a:spcBef>
                <a:spcPts val="95"/>
              </a:spcBef>
            </a:pPr>
            <a:r>
              <a:rPr sz="1702" i="1" spc="5" dirty="0">
                <a:latin typeface="LM Sans 17"/>
                <a:cs typeface="LM Sans 17"/>
              </a:rPr>
              <a:t>result </a:t>
            </a:r>
            <a:r>
              <a:rPr sz="1702" i="1" spc="434" dirty="0">
                <a:latin typeface="DejaVu Sans Condensed"/>
                <a:cs typeface="DejaVu Sans Condensed"/>
              </a:rPr>
              <a:t>← </a:t>
            </a:r>
            <a:r>
              <a:rPr sz="1702" i="1" spc="10" dirty="0">
                <a:latin typeface="LM Sans 17"/>
                <a:cs typeface="LM Sans 17"/>
              </a:rPr>
              <a:t>H </a:t>
            </a:r>
            <a:r>
              <a:rPr sz="1702" spc="5" dirty="0">
                <a:latin typeface="LM Sans 17"/>
                <a:cs typeface="LM Sans 17"/>
              </a:rPr>
              <a:t>[1]  </a:t>
            </a:r>
            <a:endParaRPr lang="en-US" sz="1702" spc="5" dirty="0">
              <a:latin typeface="LM Sans 17"/>
              <a:cs typeface="LM Sans 17"/>
            </a:endParaRPr>
          </a:p>
          <a:p>
            <a:pPr marL="12713" marR="5085">
              <a:lnSpc>
                <a:spcPct val="107400"/>
              </a:lnSpc>
              <a:spcBef>
                <a:spcPts val="95"/>
              </a:spcBef>
            </a:pPr>
            <a:r>
              <a:rPr sz="1702" i="1" spc="10" dirty="0">
                <a:latin typeface="LM Sans 17"/>
                <a:cs typeface="LM Sans 17"/>
              </a:rPr>
              <a:t>H</a:t>
            </a:r>
            <a:r>
              <a:rPr sz="1702" i="1" spc="-395" dirty="0">
                <a:latin typeface="LM Sans 17"/>
                <a:cs typeface="LM Sans 17"/>
              </a:rPr>
              <a:t> </a:t>
            </a:r>
            <a:r>
              <a:rPr sz="1702" spc="5" dirty="0">
                <a:latin typeface="LM Sans 17"/>
                <a:cs typeface="LM Sans 17"/>
              </a:rPr>
              <a:t>[1]</a:t>
            </a:r>
            <a:r>
              <a:rPr sz="1702" spc="-85" dirty="0">
                <a:latin typeface="LM Sans 17"/>
                <a:cs typeface="LM Sans 17"/>
              </a:rPr>
              <a:t> </a:t>
            </a:r>
            <a:r>
              <a:rPr sz="1702" i="1" spc="434" dirty="0">
                <a:latin typeface="DejaVu Sans Condensed"/>
                <a:cs typeface="DejaVu Sans Condensed"/>
              </a:rPr>
              <a:t>←</a:t>
            </a:r>
            <a:r>
              <a:rPr sz="1702" i="1" spc="-35" dirty="0">
                <a:latin typeface="DejaVu Sans Condensed"/>
                <a:cs typeface="DejaVu Sans Condensed"/>
              </a:rPr>
              <a:t> </a:t>
            </a:r>
            <a:r>
              <a:rPr sz="1702" i="1" spc="10" dirty="0">
                <a:latin typeface="LM Sans 17"/>
                <a:cs typeface="LM Sans 17"/>
              </a:rPr>
              <a:t>H</a:t>
            </a:r>
            <a:r>
              <a:rPr sz="1702" i="1" spc="-395" dirty="0">
                <a:latin typeface="LM Sans 17"/>
                <a:cs typeface="LM Sans 17"/>
              </a:rPr>
              <a:t> </a:t>
            </a:r>
            <a:r>
              <a:rPr sz="1702" spc="25" dirty="0">
                <a:latin typeface="LM Sans 17"/>
                <a:cs typeface="LM Sans 17"/>
              </a:rPr>
              <a:t>[</a:t>
            </a:r>
            <a:r>
              <a:rPr sz="1702" i="1" spc="25" dirty="0">
                <a:latin typeface="LM Sans 17"/>
                <a:cs typeface="LM Sans 17"/>
              </a:rPr>
              <a:t>size</a:t>
            </a:r>
            <a:r>
              <a:rPr sz="1702" spc="25" dirty="0">
                <a:latin typeface="LM Sans 17"/>
                <a:cs typeface="LM Sans 17"/>
              </a:rPr>
              <a:t>]  </a:t>
            </a:r>
            <a:endParaRPr lang="en-US" sz="1702" spc="25" dirty="0">
              <a:latin typeface="LM Sans 17"/>
              <a:cs typeface="LM Sans 17"/>
            </a:endParaRPr>
          </a:p>
          <a:p>
            <a:pPr marL="12713" marR="5085">
              <a:lnSpc>
                <a:spcPct val="107400"/>
              </a:lnSpc>
              <a:spcBef>
                <a:spcPts val="95"/>
              </a:spcBef>
            </a:pPr>
            <a:r>
              <a:rPr sz="1702" i="1" spc="5" dirty="0">
                <a:latin typeface="LM Sans 17"/>
                <a:cs typeface="LM Sans 17"/>
              </a:rPr>
              <a:t>size </a:t>
            </a:r>
            <a:r>
              <a:rPr sz="1702" i="1" spc="434" dirty="0">
                <a:latin typeface="DejaVu Sans Condensed"/>
                <a:cs typeface="DejaVu Sans Condensed"/>
              </a:rPr>
              <a:t>←</a:t>
            </a:r>
            <a:r>
              <a:rPr sz="1702" i="1" spc="-236" dirty="0">
                <a:latin typeface="DejaVu Sans Condensed"/>
                <a:cs typeface="DejaVu Sans Condensed"/>
              </a:rPr>
              <a:t> </a:t>
            </a:r>
            <a:r>
              <a:rPr sz="1702" i="1" spc="5" dirty="0">
                <a:latin typeface="LM Sans 17"/>
                <a:cs typeface="LM Sans 17"/>
              </a:rPr>
              <a:t>size </a:t>
            </a:r>
            <a:r>
              <a:rPr sz="1702" i="1" spc="55" dirty="0">
                <a:latin typeface="DejaVu Sans Condensed"/>
                <a:cs typeface="DejaVu Sans Condensed"/>
              </a:rPr>
              <a:t>− </a:t>
            </a:r>
            <a:r>
              <a:rPr sz="1702" spc="10" dirty="0">
                <a:latin typeface="LM Sans 17"/>
                <a:cs typeface="LM Sans 17"/>
              </a:rPr>
              <a:t>1  </a:t>
            </a:r>
            <a:endParaRPr lang="en-US" sz="1702" spc="10" dirty="0">
              <a:latin typeface="LM Sans 17"/>
              <a:cs typeface="LM Sans 17"/>
            </a:endParaRPr>
          </a:p>
          <a:p>
            <a:pPr marL="12713" marR="5085">
              <a:lnSpc>
                <a:spcPct val="107400"/>
              </a:lnSpc>
              <a:spcBef>
                <a:spcPts val="95"/>
              </a:spcBef>
            </a:pPr>
            <a:r>
              <a:rPr sz="1702" spc="50" dirty="0" err="1">
                <a:latin typeface="Arial"/>
                <a:cs typeface="Arial"/>
              </a:rPr>
              <a:t>SiftDown</a:t>
            </a:r>
            <a:r>
              <a:rPr lang="en-US" sz="1702" spc="50" dirty="0">
                <a:latin typeface="Arial"/>
                <a:cs typeface="Arial"/>
              </a:rPr>
              <a:t> </a:t>
            </a:r>
            <a:r>
              <a:rPr sz="1702" spc="50" dirty="0">
                <a:latin typeface="Arial"/>
                <a:cs typeface="Arial"/>
              </a:rPr>
              <a:t>(1)  </a:t>
            </a:r>
            <a:endParaRPr lang="en-US" sz="1702" spc="50" dirty="0">
              <a:latin typeface="Arial"/>
              <a:cs typeface="Arial"/>
            </a:endParaRPr>
          </a:p>
          <a:p>
            <a:pPr marL="12713" marR="5085">
              <a:lnSpc>
                <a:spcPct val="107400"/>
              </a:lnSpc>
              <a:spcBef>
                <a:spcPts val="95"/>
              </a:spcBef>
            </a:pPr>
            <a:r>
              <a:rPr sz="1702" spc="114" dirty="0">
                <a:latin typeface="Arial"/>
                <a:cs typeface="Arial"/>
              </a:rPr>
              <a:t>return</a:t>
            </a:r>
            <a:r>
              <a:rPr sz="1702" spc="356" dirty="0">
                <a:latin typeface="Arial"/>
                <a:cs typeface="Arial"/>
              </a:rPr>
              <a:t> </a:t>
            </a:r>
            <a:r>
              <a:rPr sz="1702" i="1" spc="5" dirty="0">
                <a:latin typeface="LM Sans 17"/>
                <a:cs typeface="LM Sans 17"/>
              </a:rPr>
              <a:t>result</a:t>
            </a:r>
            <a:endParaRPr sz="1702" dirty="0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719" y="850793"/>
            <a:ext cx="4033873" cy="322210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6356" rIns="0" bIns="0" rtlCol="0">
            <a:spAutoFit/>
          </a:bodyPr>
          <a:lstStyle/>
          <a:p>
            <a:pPr marL="70557">
              <a:spcBef>
                <a:spcPts val="50"/>
              </a:spcBef>
            </a:pPr>
            <a:r>
              <a:rPr sz="2052" spc="-90" dirty="0">
                <a:solidFill>
                  <a:srgbClr val="FF0000"/>
                </a:solidFill>
                <a:latin typeface="Times New Roman"/>
                <a:cs typeface="Times New Roman"/>
              </a:rPr>
              <a:t>Remove</a:t>
            </a:r>
            <a:r>
              <a:rPr sz="2052" spc="-90" dirty="0">
                <a:solidFill>
                  <a:srgbClr val="FF0000"/>
                </a:solidFill>
                <a:latin typeface="LM Sans 17"/>
                <a:cs typeface="LM Sans 17"/>
              </a:rPr>
              <a:t>(</a:t>
            </a:r>
            <a:r>
              <a:rPr sz="2052" i="1" spc="-90" dirty="0">
                <a:solidFill>
                  <a:srgbClr val="FF0000"/>
                </a:solidFill>
                <a:latin typeface="LM Sans 17"/>
                <a:cs typeface="LM Sans 17"/>
              </a:rPr>
              <a:t>i</a:t>
            </a:r>
            <a:r>
              <a:rPr sz="2052" i="1" spc="-451" dirty="0">
                <a:solidFill>
                  <a:srgbClr val="FF0000"/>
                </a:solidFill>
                <a:latin typeface="LM Sans 17"/>
                <a:cs typeface="LM Sans 17"/>
              </a:rPr>
              <a:t> </a:t>
            </a:r>
            <a:r>
              <a:rPr sz="2052" dirty="0">
                <a:solidFill>
                  <a:srgbClr val="FF0000"/>
                </a:solidFill>
                <a:latin typeface="LM Sans 17"/>
                <a:cs typeface="LM Sans 17"/>
              </a:rPr>
              <a:t>)</a:t>
            </a:r>
            <a:endParaRPr sz="2052">
              <a:latin typeface="LM Sans 17"/>
              <a:cs typeface="LM Sans 1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9719" y="1150264"/>
            <a:ext cx="4033873" cy="961111"/>
          </a:xfrm>
          <a:custGeom>
            <a:avLst/>
            <a:gdLst/>
            <a:ahLst/>
            <a:cxnLst/>
            <a:rect l="l" t="t" r="r" b="b"/>
            <a:pathLst>
              <a:path w="4029710" h="960119">
                <a:moveTo>
                  <a:pt x="4029151" y="0"/>
                </a:moveTo>
                <a:lnTo>
                  <a:pt x="0" y="0"/>
                </a:lnTo>
                <a:lnTo>
                  <a:pt x="0" y="960119"/>
                </a:lnTo>
                <a:lnTo>
                  <a:pt x="4029151" y="960119"/>
                </a:lnTo>
                <a:lnTo>
                  <a:pt x="4029151" y="0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360366" y="1182172"/>
            <a:ext cx="1271312" cy="853003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 marR="5721">
              <a:lnSpc>
                <a:spcPct val="107400"/>
              </a:lnSpc>
              <a:spcBef>
                <a:spcPts val="95"/>
              </a:spcBef>
            </a:pPr>
            <a:r>
              <a:rPr sz="1702" i="1" spc="10" dirty="0">
                <a:latin typeface="LM Sans 17"/>
                <a:cs typeface="LM Sans 17"/>
              </a:rPr>
              <a:t>H </a:t>
            </a:r>
            <a:r>
              <a:rPr sz="1702" dirty="0">
                <a:latin typeface="LM Sans 17"/>
                <a:cs typeface="LM Sans 17"/>
              </a:rPr>
              <a:t>[</a:t>
            </a:r>
            <a:r>
              <a:rPr sz="1702" i="1" dirty="0">
                <a:latin typeface="LM Sans 17"/>
                <a:cs typeface="LM Sans 17"/>
              </a:rPr>
              <a:t>i </a:t>
            </a:r>
            <a:r>
              <a:rPr sz="1702" dirty="0">
                <a:latin typeface="LM Sans 17"/>
                <a:cs typeface="LM Sans 17"/>
              </a:rPr>
              <a:t>] </a:t>
            </a:r>
            <a:r>
              <a:rPr sz="1702" i="1" spc="434" dirty="0">
                <a:latin typeface="DejaVu Sans Condensed"/>
                <a:cs typeface="DejaVu Sans Condensed"/>
              </a:rPr>
              <a:t>← </a:t>
            </a:r>
            <a:r>
              <a:rPr sz="1702" i="1" spc="446" dirty="0">
                <a:latin typeface="DejaVu Sans Condensed"/>
                <a:cs typeface="DejaVu Sans Condensed"/>
              </a:rPr>
              <a:t>∞  </a:t>
            </a:r>
            <a:r>
              <a:rPr sz="1702" spc="65" dirty="0">
                <a:latin typeface="Arial"/>
                <a:cs typeface="Arial"/>
              </a:rPr>
              <a:t>SiftUp</a:t>
            </a:r>
            <a:r>
              <a:rPr sz="1702" spc="65" dirty="0">
                <a:latin typeface="LM Sans 17"/>
                <a:cs typeface="LM Sans 17"/>
              </a:rPr>
              <a:t>(</a:t>
            </a:r>
            <a:r>
              <a:rPr sz="1702" i="1" spc="65" dirty="0">
                <a:latin typeface="LM Sans 17"/>
                <a:cs typeface="LM Sans 17"/>
              </a:rPr>
              <a:t>i </a:t>
            </a:r>
            <a:r>
              <a:rPr sz="1702" spc="5" dirty="0">
                <a:latin typeface="LM Sans 17"/>
                <a:cs typeface="LM Sans 17"/>
              </a:rPr>
              <a:t>)  </a:t>
            </a:r>
            <a:r>
              <a:rPr sz="1702" spc="5" dirty="0">
                <a:latin typeface="Arial"/>
                <a:cs typeface="Arial"/>
              </a:rPr>
              <a:t>ExtractMa</a:t>
            </a:r>
            <a:r>
              <a:rPr sz="1702" spc="10" dirty="0">
                <a:latin typeface="Arial"/>
                <a:cs typeface="Arial"/>
              </a:rPr>
              <a:t>x</a:t>
            </a:r>
            <a:r>
              <a:rPr sz="1702" spc="5" dirty="0">
                <a:latin typeface="LM Sans 17"/>
                <a:cs typeface="LM Sans 17"/>
              </a:rPr>
              <a:t>()</a:t>
            </a:r>
            <a:endParaRPr sz="1702" dirty="0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719" y="516425"/>
            <a:ext cx="4033873" cy="411905"/>
          </a:xfrm>
          <a:custGeom>
            <a:avLst/>
            <a:gdLst/>
            <a:ahLst/>
            <a:cxnLst/>
            <a:rect l="l" t="t" r="r" b="b"/>
            <a:pathLst>
              <a:path w="4029710" h="411480">
                <a:moveTo>
                  <a:pt x="0" y="410921"/>
                </a:moveTo>
                <a:lnTo>
                  <a:pt x="4029151" y="410921"/>
                </a:lnTo>
                <a:lnTo>
                  <a:pt x="4029151" y="0"/>
                </a:lnTo>
                <a:lnTo>
                  <a:pt x="0" y="0"/>
                </a:lnTo>
                <a:lnTo>
                  <a:pt x="0" y="410921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654" y="508447"/>
            <a:ext cx="2381803" cy="330554"/>
          </a:xfrm>
          <a:prstGeom prst="rect">
            <a:avLst/>
          </a:prstGeom>
        </p:spPr>
        <p:txBody>
          <a:bodyPr vert="horz" wrap="square" lIns="0" tIns="14619" rIns="0" bIns="0" rtlCol="0">
            <a:spAutoFit/>
          </a:bodyPr>
          <a:lstStyle/>
          <a:p>
            <a:pPr marL="12713">
              <a:spcBef>
                <a:spcPts val="114"/>
              </a:spcBef>
            </a:pPr>
            <a:r>
              <a:rPr sz="2052" spc="110" dirty="0">
                <a:solidFill>
                  <a:srgbClr val="FF0000"/>
                </a:solidFill>
                <a:latin typeface="Times New Roman"/>
                <a:cs typeface="Times New Roman"/>
              </a:rPr>
              <a:t>ChangePriority</a:t>
            </a:r>
            <a:r>
              <a:rPr sz="2052" spc="110" dirty="0">
                <a:solidFill>
                  <a:srgbClr val="FF0000"/>
                </a:solidFill>
                <a:latin typeface="LM Sans 17"/>
                <a:cs typeface="LM Sans 17"/>
              </a:rPr>
              <a:t>(</a:t>
            </a:r>
            <a:r>
              <a:rPr sz="2052" i="1" spc="110" dirty="0">
                <a:solidFill>
                  <a:srgbClr val="FF0000"/>
                </a:solidFill>
                <a:latin typeface="LM Sans 17"/>
                <a:cs typeface="LM Sans 17"/>
              </a:rPr>
              <a:t>i</a:t>
            </a:r>
            <a:r>
              <a:rPr sz="2052" i="1" spc="-460" dirty="0">
                <a:solidFill>
                  <a:srgbClr val="FF0000"/>
                </a:solidFill>
                <a:latin typeface="LM Sans 17"/>
                <a:cs typeface="LM Sans 17"/>
              </a:rPr>
              <a:t> </a:t>
            </a:r>
            <a:r>
              <a:rPr sz="2052" i="1" spc="-191" dirty="0">
                <a:solidFill>
                  <a:srgbClr val="FF0000"/>
                </a:solidFill>
                <a:latin typeface="Verdana"/>
                <a:cs typeface="Verdana"/>
              </a:rPr>
              <a:t>,</a:t>
            </a:r>
            <a:r>
              <a:rPr sz="2052" i="1" spc="-406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52" i="1" spc="40" dirty="0">
                <a:solidFill>
                  <a:srgbClr val="FF0000"/>
                </a:solidFill>
                <a:latin typeface="LM Sans 17"/>
                <a:cs typeface="LM Sans 17"/>
              </a:rPr>
              <a:t>p</a:t>
            </a:r>
            <a:r>
              <a:rPr sz="2052" spc="40" dirty="0">
                <a:solidFill>
                  <a:srgbClr val="FF0000"/>
                </a:solidFill>
                <a:latin typeface="LM Sans 17"/>
                <a:cs typeface="LM Sans 17"/>
              </a:rPr>
              <a:t>)</a:t>
            </a:r>
            <a:endParaRPr sz="2052">
              <a:latin typeface="LM Sans 17"/>
              <a:cs typeface="LM Sans 1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719" y="927771"/>
            <a:ext cx="4033873" cy="1797635"/>
          </a:xfrm>
          <a:custGeom>
            <a:avLst/>
            <a:gdLst/>
            <a:ahLst/>
            <a:cxnLst/>
            <a:rect l="l" t="t" r="r" b="b"/>
            <a:pathLst>
              <a:path w="4029710" h="1795780">
                <a:moveTo>
                  <a:pt x="4029151" y="0"/>
                </a:moveTo>
                <a:lnTo>
                  <a:pt x="0" y="0"/>
                </a:lnTo>
                <a:lnTo>
                  <a:pt x="0" y="1795183"/>
                </a:lnTo>
                <a:lnTo>
                  <a:pt x="4029151" y="1795183"/>
                </a:lnTo>
                <a:lnTo>
                  <a:pt x="4029151" y="0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5" name="object 5"/>
          <p:cNvSpPr txBox="1"/>
          <p:nvPr/>
        </p:nvSpPr>
        <p:spPr>
          <a:xfrm>
            <a:off x="347654" y="958817"/>
            <a:ext cx="3712377" cy="1716657"/>
          </a:xfrm>
          <a:prstGeom prst="rect">
            <a:avLst/>
          </a:prstGeom>
        </p:spPr>
        <p:txBody>
          <a:bodyPr vert="horz" wrap="square" lIns="0" tIns="31148" rIns="0" bIns="0" rtlCol="0">
            <a:spAutoFit/>
          </a:bodyPr>
          <a:lstStyle/>
          <a:p>
            <a:pPr marL="12713">
              <a:spcBef>
                <a:spcPts val="245"/>
              </a:spcBef>
            </a:pPr>
            <a:r>
              <a:rPr sz="1702" i="1" spc="5" dirty="0">
                <a:latin typeface="LM Sans 17"/>
                <a:cs typeface="LM Sans 17"/>
              </a:rPr>
              <a:t>oldp</a:t>
            </a:r>
            <a:r>
              <a:rPr sz="1702" i="1" dirty="0">
                <a:latin typeface="LM Sans 17"/>
                <a:cs typeface="LM Sans 17"/>
              </a:rPr>
              <a:t> </a:t>
            </a:r>
            <a:r>
              <a:rPr sz="1702" i="1" spc="434" dirty="0">
                <a:latin typeface="DejaVu Sans Condensed"/>
                <a:cs typeface="DejaVu Sans Condensed"/>
              </a:rPr>
              <a:t>←</a:t>
            </a:r>
            <a:r>
              <a:rPr sz="1702" i="1" spc="-20" dirty="0">
                <a:latin typeface="DejaVu Sans Condensed"/>
                <a:cs typeface="DejaVu Sans Condensed"/>
              </a:rPr>
              <a:t> </a:t>
            </a:r>
            <a:r>
              <a:rPr sz="1702" i="1" spc="10" dirty="0">
                <a:latin typeface="LM Sans 17"/>
                <a:cs typeface="LM Sans 17"/>
              </a:rPr>
              <a:t>H</a:t>
            </a:r>
            <a:r>
              <a:rPr sz="1702" i="1" spc="-386" dirty="0">
                <a:latin typeface="LM Sans 17"/>
                <a:cs typeface="LM Sans 17"/>
              </a:rPr>
              <a:t> </a:t>
            </a:r>
            <a:r>
              <a:rPr sz="1702" dirty="0">
                <a:latin typeface="LM Sans 17"/>
                <a:cs typeface="LM Sans 17"/>
              </a:rPr>
              <a:t>[</a:t>
            </a:r>
            <a:r>
              <a:rPr sz="1702" i="1" dirty="0">
                <a:latin typeface="LM Sans 17"/>
                <a:cs typeface="LM Sans 17"/>
              </a:rPr>
              <a:t>i</a:t>
            </a:r>
            <a:r>
              <a:rPr sz="1702" i="1" spc="-376" dirty="0">
                <a:latin typeface="LM Sans 17"/>
                <a:cs typeface="LM Sans 17"/>
              </a:rPr>
              <a:t> </a:t>
            </a:r>
            <a:r>
              <a:rPr sz="1702" dirty="0">
                <a:latin typeface="LM Sans 17"/>
                <a:cs typeface="LM Sans 17"/>
              </a:rPr>
              <a:t>]</a:t>
            </a:r>
          </a:p>
          <a:p>
            <a:pPr marL="12713">
              <a:spcBef>
                <a:spcPts val="155"/>
              </a:spcBef>
            </a:pPr>
            <a:r>
              <a:rPr sz="1702" i="1" spc="10" dirty="0">
                <a:latin typeface="LM Sans 17"/>
                <a:cs typeface="LM Sans 17"/>
              </a:rPr>
              <a:t>H</a:t>
            </a:r>
            <a:r>
              <a:rPr sz="1702" i="1" spc="-391" dirty="0">
                <a:latin typeface="LM Sans 17"/>
                <a:cs typeface="LM Sans 17"/>
              </a:rPr>
              <a:t> </a:t>
            </a:r>
            <a:r>
              <a:rPr sz="1702" dirty="0">
                <a:latin typeface="LM Sans 17"/>
                <a:cs typeface="LM Sans 17"/>
              </a:rPr>
              <a:t>[</a:t>
            </a:r>
            <a:r>
              <a:rPr sz="1702" i="1" dirty="0">
                <a:latin typeface="LM Sans 17"/>
                <a:cs typeface="LM Sans 17"/>
              </a:rPr>
              <a:t>i</a:t>
            </a:r>
            <a:r>
              <a:rPr sz="1702" i="1" spc="-371" dirty="0">
                <a:latin typeface="LM Sans 17"/>
                <a:cs typeface="LM Sans 17"/>
              </a:rPr>
              <a:t> </a:t>
            </a:r>
            <a:r>
              <a:rPr sz="1702" dirty="0">
                <a:latin typeface="LM Sans 17"/>
                <a:cs typeface="LM Sans 17"/>
              </a:rPr>
              <a:t>]</a:t>
            </a:r>
            <a:r>
              <a:rPr sz="1702" spc="-65" dirty="0">
                <a:latin typeface="LM Sans 17"/>
                <a:cs typeface="LM Sans 17"/>
              </a:rPr>
              <a:t> </a:t>
            </a:r>
            <a:r>
              <a:rPr sz="1702" i="1" spc="434" dirty="0">
                <a:latin typeface="DejaVu Sans Condensed"/>
                <a:cs typeface="DejaVu Sans Condensed"/>
              </a:rPr>
              <a:t>←</a:t>
            </a:r>
            <a:r>
              <a:rPr sz="1702" i="1" spc="-15" dirty="0">
                <a:latin typeface="DejaVu Sans Condensed"/>
                <a:cs typeface="DejaVu Sans Condensed"/>
              </a:rPr>
              <a:t> </a:t>
            </a:r>
            <a:r>
              <a:rPr sz="1702" i="1" spc="5" dirty="0">
                <a:latin typeface="LM Sans 17"/>
                <a:cs typeface="LM Sans 17"/>
              </a:rPr>
              <a:t>p</a:t>
            </a:r>
            <a:endParaRPr sz="1702" dirty="0">
              <a:latin typeface="LM Sans 17"/>
              <a:cs typeface="LM Sans 17"/>
            </a:endParaRPr>
          </a:p>
          <a:p>
            <a:pPr marL="232013" marR="118867" indent="-219935">
              <a:lnSpc>
                <a:spcPct val="107400"/>
              </a:lnSpc>
            </a:pPr>
            <a:r>
              <a:rPr sz="1702" spc="434" dirty="0">
                <a:latin typeface="Arial"/>
                <a:cs typeface="Arial"/>
              </a:rPr>
              <a:t>if </a:t>
            </a:r>
            <a:r>
              <a:rPr sz="1702" i="1" spc="5" dirty="0">
                <a:latin typeface="LM Sans 17"/>
                <a:cs typeface="LM Sans 17"/>
              </a:rPr>
              <a:t>p </a:t>
            </a:r>
            <a:r>
              <a:rPr sz="1702" i="1" spc="-85" dirty="0">
                <a:latin typeface="Verdana"/>
                <a:cs typeface="Verdana"/>
              </a:rPr>
              <a:t>&gt;</a:t>
            </a:r>
            <a:r>
              <a:rPr sz="1702" i="1" spc="-236" dirty="0">
                <a:latin typeface="Verdana"/>
                <a:cs typeface="Verdana"/>
              </a:rPr>
              <a:t> </a:t>
            </a:r>
            <a:r>
              <a:rPr sz="1702" i="1" spc="95" dirty="0">
                <a:latin typeface="LM Sans 17"/>
                <a:cs typeface="LM Sans 17"/>
              </a:rPr>
              <a:t>oldp</a:t>
            </a:r>
            <a:r>
              <a:rPr sz="1702" spc="95" dirty="0">
                <a:latin typeface="Arial"/>
                <a:cs typeface="Arial"/>
              </a:rPr>
              <a:t>:  </a:t>
            </a:r>
            <a:endParaRPr lang="en-US" sz="1702" spc="95" dirty="0">
              <a:latin typeface="Arial"/>
              <a:cs typeface="Arial"/>
            </a:endParaRPr>
          </a:p>
          <a:p>
            <a:pPr marL="232013" marR="118867" indent="-219935">
              <a:lnSpc>
                <a:spcPct val="107400"/>
              </a:lnSpc>
            </a:pPr>
            <a:r>
              <a:rPr lang="en-US" sz="1702" spc="95" dirty="0">
                <a:latin typeface="Arial"/>
                <a:cs typeface="Arial"/>
              </a:rPr>
              <a:t>	</a:t>
            </a:r>
            <a:r>
              <a:rPr sz="1702" spc="65" dirty="0" err="1">
                <a:latin typeface="Arial"/>
                <a:cs typeface="Arial"/>
              </a:rPr>
              <a:t>SiftUp</a:t>
            </a:r>
            <a:r>
              <a:rPr sz="1702" spc="65" dirty="0">
                <a:latin typeface="LM Sans 17"/>
                <a:cs typeface="LM Sans 17"/>
              </a:rPr>
              <a:t>(</a:t>
            </a:r>
            <a:r>
              <a:rPr sz="1702" i="1" spc="65" dirty="0" err="1">
                <a:latin typeface="LM Sans 17"/>
                <a:cs typeface="LM Sans 17"/>
              </a:rPr>
              <a:t>i</a:t>
            </a:r>
            <a:r>
              <a:rPr sz="1702" i="1" spc="-386" dirty="0">
                <a:latin typeface="LM Sans 17"/>
                <a:cs typeface="LM Sans 17"/>
              </a:rPr>
              <a:t> </a:t>
            </a:r>
            <a:r>
              <a:rPr sz="1702" spc="5" dirty="0">
                <a:latin typeface="LM Sans 17"/>
                <a:cs typeface="LM Sans 17"/>
              </a:rPr>
              <a:t>)</a:t>
            </a:r>
            <a:endParaRPr sz="1702" dirty="0">
              <a:latin typeface="LM Sans 17"/>
              <a:cs typeface="LM Sans 17"/>
            </a:endParaRPr>
          </a:p>
          <a:p>
            <a:pPr marL="12713">
              <a:spcBef>
                <a:spcPts val="150"/>
              </a:spcBef>
            </a:pPr>
            <a:r>
              <a:rPr sz="1702" spc="140" dirty="0">
                <a:latin typeface="Arial"/>
                <a:cs typeface="Arial"/>
              </a:rPr>
              <a:t>else:</a:t>
            </a:r>
            <a:endParaRPr sz="1702" dirty="0">
              <a:latin typeface="Arial"/>
              <a:cs typeface="Arial"/>
            </a:endParaRPr>
          </a:p>
          <a:p>
            <a:pPr marL="232013">
              <a:spcBef>
                <a:spcPts val="150"/>
              </a:spcBef>
            </a:pPr>
            <a:r>
              <a:rPr sz="1702" spc="5" dirty="0">
                <a:latin typeface="Arial"/>
                <a:cs typeface="Arial"/>
              </a:rPr>
              <a:t>SiftDown</a:t>
            </a:r>
            <a:r>
              <a:rPr sz="1702" spc="5" dirty="0">
                <a:latin typeface="LM Sans 17"/>
                <a:cs typeface="LM Sans 17"/>
              </a:rPr>
              <a:t>(</a:t>
            </a:r>
            <a:r>
              <a:rPr sz="1702" i="1" spc="5" dirty="0">
                <a:latin typeface="LM Sans 17"/>
                <a:cs typeface="LM Sans 17"/>
              </a:rPr>
              <a:t>i</a:t>
            </a:r>
            <a:r>
              <a:rPr sz="1702" i="1" spc="-410" dirty="0">
                <a:latin typeface="LM Sans 17"/>
                <a:cs typeface="LM Sans 17"/>
              </a:rPr>
              <a:t> </a:t>
            </a:r>
            <a:r>
              <a:rPr sz="1702" spc="5" dirty="0">
                <a:latin typeface="LM Sans 17"/>
                <a:cs typeface="LM Sans 17"/>
              </a:rPr>
              <a:t>)</a:t>
            </a:r>
            <a:endParaRPr sz="1702" dirty="0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0992" y="69532"/>
            <a:ext cx="1150538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176" dirty="0"/>
              <a:t>Summary</a:t>
            </a:r>
          </a:p>
        </p:txBody>
      </p:sp>
      <p:sp>
        <p:nvSpPr>
          <p:cNvPr id="3" name="object 3"/>
          <p:cNvSpPr/>
          <p:nvPr/>
        </p:nvSpPr>
        <p:spPr>
          <a:xfrm>
            <a:off x="567298" y="1152233"/>
            <a:ext cx="94713" cy="94713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347652" y="644218"/>
            <a:ext cx="4267211" cy="951748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 marL="413808" marR="596240" indent="-401732">
              <a:lnSpc>
                <a:spcPct val="122100"/>
              </a:lnSpc>
              <a:spcBef>
                <a:spcPts val="95"/>
              </a:spcBef>
            </a:pPr>
            <a:r>
              <a:rPr sz="1702" spc="10" dirty="0">
                <a:latin typeface="LM Sans 17"/>
                <a:cs typeface="LM Sans 17"/>
              </a:rPr>
              <a:t>The </a:t>
            </a:r>
            <a:r>
              <a:rPr sz="1702" spc="5" dirty="0">
                <a:latin typeface="LM Sans 17"/>
                <a:cs typeface="LM Sans 17"/>
              </a:rPr>
              <a:t>resulting </a:t>
            </a:r>
            <a:r>
              <a:rPr sz="1702" dirty="0">
                <a:latin typeface="LM Sans 17"/>
                <a:cs typeface="LM Sans 17"/>
              </a:rPr>
              <a:t>implementation is  </a:t>
            </a:r>
            <a:endParaRPr lang="en-US" sz="1702" dirty="0">
              <a:latin typeface="LM Sans 17"/>
              <a:cs typeface="LM Sans 17"/>
            </a:endParaRPr>
          </a:p>
          <a:p>
            <a:pPr marL="413808" marR="596240" indent="-401732">
              <a:lnSpc>
                <a:spcPct val="122100"/>
              </a:lnSpc>
              <a:spcBef>
                <a:spcPts val="95"/>
              </a:spcBef>
            </a:pPr>
            <a:r>
              <a:rPr lang="en-US" sz="1702" spc="5" dirty="0">
                <a:solidFill>
                  <a:srgbClr val="006EB8"/>
                </a:solidFill>
                <a:latin typeface="LM Sans 17"/>
                <a:cs typeface="LM Sans 17"/>
              </a:rPr>
              <a:t>	</a:t>
            </a:r>
            <a:r>
              <a:rPr sz="1702" spc="5" dirty="0">
                <a:solidFill>
                  <a:srgbClr val="006EB8"/>
                </a:solidFill>
                <a:latin typeface="LM Sans 17"/>
                <a:cs typeface="LM Sans 17"/>
              </a:rPr>
              <a:t>fast</a:t>
            </a:r>
            <a:r>
              <a:rPr sz="1702" spc="5" dirty="0">
                <a:latin typeface="LM Sans 17"/>
                <a:cs typeface="LM Sans 17"/>
              </a:rPr>
              <a:t>: </a:t>
            </a:r>
            <a:r>
              <a:rPr sz="1702" dirty="0">
                <a:latin typeface="LM Sans 17"/>
                <a:cs typeface="LM Sans 17"/>
              </a:rPr>
              <a:t>all </a:t>
            </a:r>
            <a:r>
              <a:rPr sz="1702" spc="5" dirty="0">
                <a:latin typeface="LM Sans 17"/>
                <a:cs typeface="LM Sans 17"/>
              </a:rPr>
              <a:t>operations </a:t>
            </a:r>
            <a:r>
              <a:rPr sz="1702" spc="-15" dirty="0">
                <a:latin typeface="LM Sans 17"/>
                <a:cs typeface="LM Sans 17"/>
              </a:rPr>
              <a:t>work </a:t>
            </a:r>
            <a:r>
              <a:rPr sz="1702" spc="5" dirty="0">
                <a:latin typeface="LM Sans 17"/>
                <a:cs typeface="LM Sans 17"/>
              </a:rPr>
              <a:t>in</a:t>
            </a:r>
            <a:r>
              <a:rPr sz="1702" spc="191" dirty="0">
                <a:latin typeface="LM Sans 17"/>
                <a:cs typeface="LM Sans 17"/>
              </a:rPr>
              <a:t> </a:t>
            </a:r>
            <a:r>
              <a:rPr sz="1702" dirty="0">
                <a:latin typeface="LM Sans 17"/>
                <a:cs typeface="LM Sans 17"/>
              </a:rPr>
              <a:t>time</a:t>
            </a:r>
          </a:p>
          <a:p>
            <a:pPr marL="413808">
              <a:spcBef>
                <a:spcPts val="150"/>
              </a:spcBef>
            </a:pPr>
            <a:r>
              <a:rPr sz="1702" i="1" spc="30" dirty="0">
                <a:latin typeface="LM Sans 17"/>
                <a:cs typeface="LM Sans 17"/>
              </a:rPr>
              <a:t>O</a:t>
            </a:r>
            <a:r>
              <a:rPr sz="1702" spc="30" dirty="0">
                <a:latin typeface="LM Sans 17"/>
                <a:cs typeface="LM Sans 17"/>
              </a:rPr>
              <a:t>(log </a:t>
            </a:r>
            <a:r>
              <a:rPr sz="1702" i="1" spc="20" dirty="0">
                <a:latin typeface="LM Sans 17"/>
                <a:cs typeface="LM Sans 17"/>
              </a:rPr>
              <a:t>n</a:t>
            </a:r>
            <a:r>
              <a:rPr sz="1702" spc="20" dirty="0">
                <a:latin typeface="LM Sans 17"/>
                <a:cs typeface="LM Sans 17"/>
              </a:rPr>
              <a:t>) </a:t>
            </a:r>
            <a:r>
              <a:rPr sz="1702" spc="-114" dirty="0">
                <a:latin typeface="LM Sans 17"/>
                <a:cs typeface="LM Sans 17"/>
              </a:rPr>
              <a:t>(</a:t>
            </a:r>
            <a:r>
              <a:rPr sz="1702" spc="-114" dirty="0">
                <a:latin typeface="Arial"/>
                <a:cs typeface="Arial"/>
              </a:rPr>
              <a:t>GetMax </a:t>
            </a:r>
            <a:r>
              <a:rPr sz="1702" spc="5" dirty="0">
                <a:latin typeface="LM Sans 17"/>
                <a:cs typeface="LM Sans 17"/>
              </a:rPr>
              <a:t>even </a:t>
            </a:r>
            <a:r>
              <a:rPr sz="1702" spc="-10" dirty="0">
                <a:latin typeface="LM Sans 17"/>
                <a:cs typeface="LM Sans 17"/>
              </a:rPr>
              <a:t>works </a:t>
            </a:r>
            <a:r>
              <a:rPr sz="1702" spc="5" dirty="0">
                <a:latin typeface="LM Sans 17"/>
                <a:cs typeface="LM Sans 17"/>
              </a:rPr>
              <a:t>in</a:t>
            </a:r>
            <a:r>
              <a:rPr sz="1702" spc="-100" dirty="0">
                <a:latin typeface="LM Sans 17"/>
                <a:cs typeface="LM Sans 17"/>
              </a:rPr>
              <a:t> </a:t>
            </a:r>
            <a:r>
              <a:rPr sz="1702" i="1" spc="30" dirty="0">
                <a:latin typeface="LM Sans 17"/>
                <a:cs typeface="LM Sans 17"/>
              </a:rPr>
              <a:t>O</a:t>
            </a:r>
            <a:r>
              <a:rPr sz="1702" spc="30" dirty="0">
                <a:latin typeface="LM Sans 17"/>
                <a:cs typeface="LM Sans 17"/>
              </a:rPr>
              <a:t>(1))</a:t>
            </a:r>
            <a:endParaRPr sz="1702" dirty="0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0992" y="69532"/>
            <a:ext cx="1150538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176" dirty="0"/>
              <a:t>Summary</a:t>
            </a:r>
          </a:p>
        </p:txBody>
      </p:sp>
      <p:sp>
        <p:nvSpPr>
          <p:cNvPr id="3" name="object 3"/>
          <p:cNvSpPr/>
          <p:nvPr/>
        </p:nvSpPr>
        <p:spPr>
          <a:xfrm>
            <a:off x="567298" y="1152233"/>
            <a:ext cx="94713" cy="94713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/>
          <p:nvPr/>
        </p:nvSpPr>
        <p:spPr>
          <a:xfrm>
            <a:off x="567298" y="1747525"/>
            <a:ext cx="94713" cy="94713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5" name="object 5"/>
          <p:cNvSpPr txBox="1"/>
          <p:nvPr/>
        </p:nvSpPr>
        <p:spPr>
          <a:xfrm>
            <a:off x="347653" y="644218"/>
            <a:ext cx="4321977" cy="1818202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 marL="413808" marR="656627" indent="-401732">
              <a:lnSpc>
                <a:spcPct val="122100"/>
              </a:lnSpc>
              <a:spcBef>
                <a:spcPts val="95"/>
              </a:spcBef>
            </a:pPr>
            <a:r>
              <a:rPr sz="1702" spc="10" dirty="0">
                <a:latin typeface="LM Sans 17"/>
                <a:cs typeface="LM Sans 17"/>
              </a:rPr>
              <a:t>The </a:t>
            </a:r>
            <a:r>
              <a:rPr sz="1702" spc="5" dirty="0">
                <a:latin typeface="LM Sans 17"/>
                <a:cs typeface="LM Sans 17"/>
              </a:rPr>
              <a:t>resulting </a:t>
            </a:r>
            <a:r>
              <a:rPr sz="1702" dirty="0">
                <a:latin typeface="LM Sans 17"/>
                <a:cs typeface="LM Sans 17"/>
              </a:rPr>
              <a:t>implementation is  </a:t>
            </a:r>
            <a:endParaRPr lang="en-US" sz="1702" dirty="0">
              <a:latin typeface="LM Sans 17"/>
              <a:cs typeface="LM Sans 17"/>
            </a:endParaRPr>
          </a:p>
          <a:p>
            <a:pPr marL="413808" marR="656627" indent="-401732">
              <a:lnSpc>
                <a:spcPct val="122100"/>
              </a:lnSpc>
              <a:spcBef>
                <a:spcPts val="95"/>
              </a:spcBef>
            </a:pPr>
            <a:r>
              <a:rPr lang="en-US" sz="1702" spc="5" dirty="0">
                <a:solidFill>
                  <a:srgbClr val="006EB8"/>
                </a:solidFill>
                <a:latin typeface="LM Sans 17"/>
                <a:cs typeface="LM Sans 17"/>
              </a:rPr>
              <a:t>	</a:t>
            </a:r>
            <a:r>
              <a:rPr sz="1702" spc="5" dirty="0">
                <a:solidFill>
                  <a:srgbClr val="006EB8"/>
                </a:solidFill>
                <a:latin typeface="LM Sans 17"/>
                <a:cs typeface="LM Sans 17"/>
              </a:rPr>
              <a:t>fast</a:t>
            </a:r>
            <a:r>
              <a:rPr sz="1702" spc="5" dirty="0">
                <a:latin typeface="LM Sans 17"/>
                <a:cs typeface="LM Sans 17"/>
              </a:rPr>
              <a:t>: </a:t>
            </a:r>
            <a:r>
              <a:rPr sz="1702" dirty="0">
                <a:latin typeface="LM Sans 17"/>
                <a:cs typeface="LM Sans 17"/>
              </a:rPr>
              <a:t>all </a:t>
            </a:r>
            <a:r>
              <a:rPr sz="1702" spc="5" dirty="0">
                <a:latin typeface="LM Sans 17"/>
                <a:cs typeface="LM Sans 17"/>
              </a:rPr>
              <a:t>operations </a:t>
            </a:r>
            <a:r>
              <a:rPr sz="1702" spc="-15" dirty="0">
                <a:latin typeface="LM Sans 17"/>
                <a:cs typeface="LM Sans 17"/>
              </a:rPr>
              <a:t>work </a:t>
            </a:r>
            <a:r>
              <a:rPr sz="1702" spc="5" dirty="0">
                <a:latin typeface="LM Sans 17"/>
                <a:cs typeface="LM Sans 17"/>
              </a:rPr>
              <a:t>in</a:t>
            </a:r>
            <a:r>
              <a:rPr sz="1702" spc="191" dirty="0">
                <a:latin typeface="LM Sans 17"/>
                <a:cs typeface="LM Sans 17"/>
              </a:rPr>
              <a:t> </a:t>
            </a:r>
            <a:r>
              <a:rPr sz="1702" dirty="0">
                <a:latin typeface="LM Sans 17"/>
                <a:cs typeface="LM Sans 17"/>
              </a:rPr>
              <a:t>time</a:t>
            </a:r>
          </a:p>
          <a:p>
            <a:pPr marL="413808">
              <a:spcBef>
                <a:spcPts val="150"/>
              </a:spcBef>
            </a:pPr>
            <a:r>
              <a:rPr sz="1702" i="1" spc="30" dirty="0">
                <a:latin typeface="LM Sans 17"/>
                <a:cs typeface="LM Sans 17"/>
              </a:rPr>
              <a:t>O</a:t>
            </a:r>
            <a:r>
              <a:rPr sz="1702" spc="30" dirty="0">
                <a:latin typeface="LM Sans 17"/>
                <a:cs typeface="LM Sans 17"/>
              </a:rPr>
              <a:t>(log </a:t>
            </a:r>
            <a:r>
              <a:rPr sz="1702" i="1" spc="20" dirty="0">
                <a:latin typeface="LM Sans 17"/>
                <a:cs typeface="LM Sans 17"/>
              </a:rPr>
              <a:t>n</a:t>
            </a:r>
            <a:r>
              <a:rPr sz="1702" spc="20" dirty="0">
                <a:latin typeface="LM Sans 17"/>
                <a:cs typeface="LM Sans 17"/>
              </a:rPr>
              <a:t>) </a:t>
            </a:r>
            <a:r>
              <a:rPr sz="1702" spc="-114" dirty="0">
                <a:latin typeface="LM Sans 17"/>
                <a:cs typeface="LM Sans 17"/>
              </a:rPr>
              <a:t>(</a:t>
            </a:r>
            <a:r>
              <a:rPr sz="1702" spc="-114" dirty="0">
                <a:latin typeface="Arial"/>
                <a:cs typeface="Arial"/>
              </a:rPr>
              <a:t>GetMax </a:t>
            </a:r>
            <a:r>
              <a:rPr sz="1702" spc="5" dirty="0">
                <a:latin typeface="LM Sans 17"/>
                <a:cs typeface="LM Sans 17"/>
              </a:rPr>
              <a:t>even </a:t>
            </a:r>
            <a:r>
              <a:rPr sz="1702" spc="-10" dirty="0">
                <a:latin typeface="LM Sans 17"/>
                <a:cs typeface="LM Sans 17"/>
              </a:rPr>
              <a:t>works </a:t>
            </a:r>
            <a:r>
              <a:rPr sz="1702" spc="5" dirty="0">
                <a:latin typeface="LM Sans 17"/>
                <a:cs typeface="LM Sans 17"/>
              </a:rPr>
              <a:t>in</a:t>
            </a:r>
            <a:r>
              <a:rPr sz="1702" spc="-100" dirty="0">
                <a:latin typeface="LM Sans 17"/>
                <a:cs typeface="LM Sans 17"/>
              </a:rPr>
              <a:t> </a:t>
            </a:r>
            <a:r>
              <a:rPr sz="1702" i="1" spc="30" dirty="0">
                <a:latin typeface="LM Sans 17"/>
                <a:cs typeface="LM Sans 17"/>
              </a:rPr>
              <a:t>O</a:t>
            </a:r>
            <a:r>
              <a:rPr sz="1702" spc="30" dirty="0">
                <a:latin typeface="LM Sans 17"/>
                <a:cs typeface="LM Sans 17"/>
              </a:rPr>
              <a:t>(1))</a:t>
            </a:r>
            <a:endParaRPr sz="1702" dirty="0">
              <a:latin typeface="LM Sans 17"/>
              <a:cs typeface="LM Sans 17"/>
            </a:endParaRPr>
          </a:p>
          <a:p>
            <a:pPr marL="413808" marR="5085">
              <a:lnSpc>
                <a:spcPct val="107400"/>
              </a:lnSpc>
              <a:spcBef>
                <a:spcPts val="300"/>
              </a:spcBef>
            </a:pPr>
            <a:r>
              <a:rPr sz="1702" spc="5" dirty="0">
                <a:solidFill>
                  <a:srgbClr val="006EB8"/>
                </a:solidFill>
                <a:latin typeface="LM Sans 17"/>
                <a:cs typeface="LM Sans 17"/>
              </a:rPr>
              <a:t>space </a:t>
            </a:r>
            <a:r>
              <a:rPr sz="1702" spc="-5" dirty="0">
                <a:solidFill>
                  <a:srgbClr val="006EB8"/>
                </a:solidFill>
                <a:latin typeface="LM Sans 17"/>
                <a:cs typeface="LM Sans 17"/>
              </a:rPr>
              <a:t>efficient</a:t>
            </a:r>
            <a:r>
              <a:rPr sz="1702" spc="-5" dirty="0">
                <a:latin typeface="LM Sans 17"/>
                <a:cs typeface="LM Sans 17"/>
              </a:rPr>
              <a:t>: </a:t>
            </a:r>
            <a:r>
              <a:rPr sz="1702" spc="-15" dirty="0">
                <a:latin typeface="LM Sans 17"/>
                <a:cs typeface="LM Sans 17"/>
              </a:rPr>
              <a:t>we </a:t>
            </a:r>
            <a:r>
              <a:rPr sz="1702" spc="-5" dirty="0">
                <a:latin typeface="LM Sans 17"/>
                <a:cs typeface="LM Sans 17"/>
              </a:rPr>
              <a:t>store </a:t>
            </a:r>
            <a:r>
              <a:rPr sz="1702" spc="5" dirty="0">
                <a:latin typeface="LM Sans 17"/>
                <a:cs typeface="LM Sans 17"/>
              </a:rPr>
              <a:t>an </a:t>
            </a:r>
            <a:r>
              <a:rPr sz="1702" spc="-15" dirty="0">
                <a:latin typeface="LM Sans 17"/>
                <a:cs typeface="LM Sans 17"/>
              </a:rPr>
              <a:t>array </a:t>
            </a:r>
            <a:r>
              <a:rPr sz="1702" spc="5" dirty="0">
                <a:latin typeface="LM Sans 17"/>
                <a:cs typeface="LM Sans 17"/>
              </a:rPr>
              <a:t>of  </a:t>
            </a:r>
            <a:r>
              <a:rPr sz="1702" spc="-5" dirty="0">
                <a:latin typeface="LM Sans 17"/>
                <a:cs typeface="LM Sans 17"/>
              </a:rPr>
              <a:t>priorities; </a:t>
            </a:r>
            <a:r>
              <a:rPr sz="1702" dirty="0">
                <a:latin typeface="LM Sans 17"/>
                <a:cs typeface="LM Sans 17"/>
              </a:rPr>
              <a:t>parent-child connections </a:t>
            </a:r>
            <a:r>
              <a:rPr sz="1702" spc="-10" dirty="0">
                <a:latin typeface="LM Sans 17"/>
                <a:cs typeface="LM Sans 17"/>
              </a:rPr>
              <a:t>are  </a:t>
            </a:r>
            <a:r>
              <a:rPr sz="1702" spc="5" dirty="0">
                <a:latin typeface="LM Sans 17"/>
                <a:cs typeface="LM Sans 17"/>
              </a:rPr>
              <a:t>not </a:t>
            </a:r>
            <a:r>
              <a:rPr sz="1702" dirty="0">
                <a:latin typeface="LM Sans 17"/>
                <a:cs typeface="LM Sans 17"/>
              </a:rPr>
              <a:t>stored, </a:t>
            </a:r>
            <a:r>
              <a:rPr sz="1702" spc="5" dirty="0">
                <a:latin typeface="LM Sans 17"/>
                <a:cs typeface="LM Sans 17"/>
              </a:rPr>
              <a:t>but </a:t>
            </a:r>
            <a:r>
              <a:rPr sz="1702" spc="-10" dirty="0">
                <a:latin typeface="LM Sans 17"/>
                <a:cs typeface="LM Sans 17"/>
              </a:rPr>
              <a:t>are </a:t>
            </a:r>
            <a:r>
              <a:rPr sz="1702" spc="5" dirty="0">
                <a:latin typeface="LM Sans 17"/>
                <a:cs typeface="LM Sans 17"/>
              </a:rPr>
              <a:t>computed </a:t>
            </a:r>
            <a:r>
              <a:rPr sz="1702" spc="10" dirty="0">
                <a:latin typeface="LM Sans 17"/>
                <a:cs typeface="LM Sans 17"/>
              </a:rPr>
              <a:t>on </a:t>
            </a:r>
            <a:r>
              <a:rPr sz="1702" spc="5" dirty="0">
                <a:latin typeface="LM Sans 17"/>
                <a:cs typeface="LM Sans 17"/>
              </a:rPr>
              <a:t>the</a:t>
            </a:r>
            <a:r>
              <a:rPr sz="1702" spc="-40" dirty="0">
                <a:latin typeface="LM Sans 17"/>
                <a:cs typeface="LM Sans 17"/>
              </a:rPr>
              <a:t> </a:t>
            </a:r>
            <a:r>
              <a:rPr sz="1702" dirty="0">
                <a:latin typeface="LM Sans 17"/>
                <a:cs typeface="LM Sans 17"/>
              </a:rPr>
              <a:t>fly</a:t>
            </a:r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0992" y="69532"/>
            <a:ext cx="1150538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176" dirty="0"/>
              <a:t>Summary</a:t>
            </a:r>
          </a:p>
        </p:txBody>
      </p:sp>
      <p:sp>
        <p:nvSpPr>
          <p:cNvPr id="3" name="object 3"/>
          <p:cNvSpPr/>
          <p:nvPr/>
        </p:nvSpPr>
        <p:spPr>
          <a:xfrm>
            <a:off x="250031" y="1120775"/>
            <a:ext cx="94713" cy="94713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/>
          <p:nvPr/>
        </p:nvSpPr>
        <p:spPr>
          <a:xfrm>
            <a:off x="250031" y="1716067"/>
            <a:ext cx="94713" cy="94713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5" name="object 5"/>
          <p:cNvSpPr/>
          <p:nvPr/>
        </p:nvSpPr>
        <p:spPr>
          <a:xfrm>
            <a:off x="250031" y="2589992"/>
            <a:ext cx="94713" cy="94713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97631" y="644218"/>
            <a:ext cx="4517231" cy="2454145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 marL="413808" marR="656627" indent="-401732">
              <a:lnSpc>
                <a:spcPct val="122100"/>
              </a:lnSpc>
              <a:spcBef>
                <a:spcPts val="95"/>
              </a:spcBef>
            </a:pPr>
            <a:r>
              <a:rPr sz="1702" spc="10" dirty="0">
                <a:latin typeface="LM Sans 17"/>
                <a:cs typeface="LM Sans 17"/>
              </a:rPr>
              <a:t>The </a:t>
            </a:r>
            <a:r>
              <a:rPr sz="1702" spc="5" dirty="0">
                <a:latin typeface="LM Sans 17"/>
                <a:cs typeface="LM Sans 17"/>
              </a:rPr>
              <a:t>resulting </a:t>
            </a:r>
            <a:r>
              <a:rPr sz="1702" dirty="0">
                <a:latin typeface="LM Sans 17"/>
                <a:cs typeface="LM Sans 17"/>
              </a:rPr>
              <a:t>implementation is  </a:t>
            </a:r>
            <a:endParaRPr lang="en-US" sz="1702" dirty="0">
              <a:latin typeface="LM Sans 17"/>
              <a:cs typeface="LM Sans 17"/>
            </a:endParaRPr>
          </a:p>
          <a:p>
            <a:pPr marL="413808" marR="656627" indent="-401732">
              <a:lnSpc>
                <a:spcPct val="122100"/>
              </a:lnSpc>
              <a:spcBef>
                <a:spcPts val="95"/>
              </a:spcBef>
            </a:pPr>
            <a:r>
              <a:rPr lang="en-US" sz="1702" spc="5" dirty="0">
                <a:solidFill>
                  <a:srgbClr val="006EB8"/>
                </a:solidFill>
                <a:latin typeface="LM Sans 17"/>
                <a:cs typeface="LM Sans 17"/>
              </a:rPr>
              <a:t>	</a:t>
            </a:r>
            <a:r>
              <a:rPr sz="1702" spc="5" dirty="0">
                <a:solidFill>
                  <a:srgbClr val="006EB8"/>
                </a:solidFill>
                <a:latin typeface="LM Sans 17"/>
                <a:cs typeface="LM Sans 17"/>
              </a:rPr>
              <a:t>fast</a:t>
            </a:r>
            <a:r>
              <a:rPr sz="1702" spc="5" dirty="0">
                <a:latin typeface="LM Sans 17"/>
                <a:cs typeface="LM Sans 17"/>
              </a:rPr>
              <a:t>: </a:t>
            </a:r>
            <a:r>
              <a:rPr sz="1702" dirty="0">
                <a:latin typeface="LM Sans 17"/>
                <a:cs typeface="LM Sans 17"/>
              </a:rPr>
              <a:t>all </a:t>
            </a:r>
            <a:r>
              <a:rPr sz="1702" spc="5" dirty="0">
                <a:latin typeface="LM Sans 17"/>
                <a:cs typeface="LM Sans 17"/>
              </a:rPr>
              <a:t>operations </a:t>
            </a:r>
            <a:r>
              <a:rPr sz="1702" spc="-15" dirty="0">
                <a:latin typeface="LM Sans 17"/>
                <a:cs typeface="LM Sans 17"/>
              </a:rPr>
              <a:t>work </a:t>
            </a:r>
            <a:r>
              <a:rPr sz="1702" spc="5" dirty="0">
                <a:latin typeface="LM Sans 17"/>
                <a:cs typeface="LM Sans 17"/>
              </a:rPr>
              <a:t>in</a:t>
            </a:r>
            <a:r>
              <a:rPr sz="1702" spc="191" dirty="0">
                <a:latin typeface="LM Sans 17"/>
                <a:cs typeface="LM Sans 17"/>
              </a:rPr>
              <a:t> </a:t>
            </a:r>
            <a:r>
              <a:rPr sz="1702" dirty="0">
                <a:latin typeface="LM Sans 17"/>
                <a:cs typeface="LM Sans 17"/>
              </a:rPr>
              <a:t>time</a:t>
            </a:r>
          </a:p>
          <a:p>
            <a:pPr marL="413808">
              <a:spcBef>
                <a:spcPts val="150"/>
              </a:spcBef>
            </a:pPr>
            <a:r>
              <a:rPr sz="1702" i="1" spc="30" dirty="0">
                <a:latin typeface="LM Sans 17"/>
                <a:cs typeface="LM Sans 17"/>
              </a:rPr>
              <a:t>O</a:t>
            </a:r>
            <a:r>
              <a:rPr sz="1702" spc="30" dirty="0">
                <a:latin typeface="LM Sans 17"/>
                <a:cs typeface="LM Sans 17"/>
              </a:rPr>
              <a:t>(log </a:t>
            </a:r>
            <a:r>
              <a:rPr sz="1702" i="1" spc="20" dirty="0">
                <a:latin typeface="LM Sans 17"/>
                <a:cs typeface="LM Sans 17"/>
              </a:rPr>
              <a:t>n</a:t>
            </a:r>
            <a:r>
              <a:rPr sz="1702" spc="20" dirty="0">
                <a:latin typeface="LM Sans 17"/>
                <a:cs typeface="LM Sans 17"/>
              </a:rPr>
              <a:t>) </a:t>
            </a:r>
            <a:r>
              <a:rPr sz="1702" spc="-114" dirty="0">
                <a:latin typeface="LM Sans 17"/>
                <a:cs typeface="LM Sans 17"/>
              </a:rPr>
              <a:t>(</a:t>
            </a:r>
            <a:r>
              <a:rPr sz="1702" spc="-114" dirty="0">
                <a:latin typeface="Arial"/>
                <a:cs typeface="Arial"/>
              </a:rPr>
              <a:t>GetMax </a:t>
            </a:r>
            <a:r>
              <a:rPr sz="1702" spc="5" dirty="0">
                <a:latin typeface="LM Sans 17"/>
                <a:cs typeface="LM Sans 17"/>
              </a:rPr>
              <a:t>even </a:t>
            </a:r>
            <a:r>
              <a:rPr sz="1702" spc="-10" dirty="0">
                <a:latin typeface="LM Sans 17"/>
                <a:cs typeface="LM Sans 17"/>
              </a:rPr>
              <a:t>works </a:t>
            </a:r>
            <a:r>
              <a:rPr sz="1702" spc="5" dirty="0">
                <a:latin typeface="LM Sans 17"/>
                <a:cs typeface="LM Sans 17"/>
              </a:rPr>
              <a:t>in</a:t>
            </a:r>
            <a:r>
              <a:rPr sz="1702" spc="-100" dirty="0">
                <a:latin typeface="LM Sans 17"/>
                <a:cs typeface="LM Sans 17"/>
              </a:rPr>
              <a:t> </a:t>
            </a:r>
            <a:r>
              <a:rPr sz="1702" i="1" spc="30" dirty="0">
                <a:latin typeface="LM Sans 17"/>
                <a:cs typeface="LM Sans 17"/>
              </a:rPr>
              <a:t>O</a:t>
            </a:r>
            <a:r>
              <a:rPr sz="1702" spc="30" dirty="0">
                <a:latin typeface="LM Sans 17"/>
                <a:cs typeface="LM Sans 17"/>
              </a:rPr>
              <a:t>(1))</a:t>
            </a:r>
            <a:endParaRPr sz="1702" dirty="0">
              <a:latin typeface="LM Sans 17"/>
              <a:cs typeface="LM Sans 17"/>
            </a:endParaRPr>
          </a:p>
          <a:p>
            <a:pPr marL="413808" marR="5085">
              <a:lnSpc>
                <a:spcPct val="112300"/>
              </a:lnSpc>
              <a:spcBef>
                <a:spcPts val="200"/>
              </a:spcBef>
            </a:pPr>
            <a:r>
              <a:rPr sz="1702" spc="5" dirty="0">
                <a:solidFill>
                  <a:srgbClr val="006EB8"/>
                </a:solidFill>
                <a:latin typeface="LM Sans 17"/>
                <a:cs typeface="LM Sans 17"/>
              </a:rPr>
              <a:t>space </a:t>
            </a:r>
            <a:r>
              <a:rPr sz="1702" spc="-5" dirty="0">
                <a:solidFill>
                  <a:srgbClr val="006EB8"/>
                </a:solidFill>
                <a:latin typeface="LM Sans 17"/>
                <a:cs typeface="LM Sans 17"/>
              </a:rPr>
              <a:t>efficient</a:t>
            </a:r>
            <a:r>
              <a:rPr sz="1702" spc="-5" dirty="0">
                <a:latin typeface="LM Sans 17"/>
                <a:cs typeface="LM Sans 17"/>
              </a:rPr>
              <a:t>: </a:t>
            </a:r>
            <a:r>
              <a:rPr sz="1702" spc="-15" dirty="0">
                <a:latin typeface="LM Sans 17"/>
                <a:cs typeface="LM Sans 17"/>
              </a:rPr>
              <a:t>we </a:t>
            </a:r>
            <a:r>
              <a:rPr sz="1702" spc="-5" dirty="0">
                <a:latin typeface="LM Sans 17"/>
                <a:cs typeface="LM Sans 17"/>
              </a:rPr>
              <a:t>store </a:t>
            </a:r>
            <a:r>
              <a:rPr sz="1702" spc="5" dirty="0">
                <a:latin typeface="LM Sans 17"/>
                <a:cs typeface="LM Sans 17"/>
              </a:rPr>
              <a:t>an </a:t>
            </a:r>
            <a:r>
              <a:rPr sz="1702" spc="-15" dirty="0">
                <a:latin typeface="LM Sans 17"/>
                <a:cs typeface="LM Sans 17"/>
              </a:rPr>
              <a:t>array </a:t>
            </a:r>
            <a:r>
              <a:rPr sz="1702" spc="5" dirty="0">
                <a:latin typeface="LM Sans 17"/>
                <a:cs typeface="LM Sans 17"/>
              </a:rPr>
              <a:t>of  </a:t>
            </a:r>
            <a:r>
              <a:rPr sz="1702" spc="-5" dirty="0">
                <a:latin typeface="LM Sans 17"/>
                <a:cs typeface="LM Sans 17"/>
              </a:rPr>
              <a:t>priorities; </a:t>
            </a:r>
            <a:r>
              <a:rPr sz="1702" dirty="0">
                <a:latin typeface="LM Sans 17"/>
                <a:cs typeface="LM Sans 17"/>
              </a:rPr>
              <a:t>parent-child connections </a:t>
            </a:r>
            <a:r>
              <a:rPr sz="1702" spc="-10" dirty="0">
                <a:latin typeface="LM Sans 17"/>
                <a:cs typeface="LM Sans 17"/>
              </a:rPr>
              <a:t>are  </a:t>
            </a:r>
            <a:r>
              <a:rPr sz="1702" spc="5" dirty="0">
                <a:latin typeface="LM Sans 17"/>
                <a:cs typeface="LM Sans 17"/>
              </a:rPr>
              <a:t>not </a:t>
            </a:r>
            <a:r>
              <a:rPr sz="1702" dirty="0">
                <a:latin typeface="LM Sans 17"/>
                <a:cs typeface="LM Sans 17"/>
              </a:rPr>
              <a:t>stored, </a:t>
            </a:r>
            <a:r>
              <a:rPr sz="1702" spc="5" dirty="0">
                <a:latin typeface="LM Sans 17"/>
                <a:cs typeface="LM Sans 17"/>
              </a:rPr>
              <a:t>but </a:t>
            </a:r>
            <a:r>
              <a:rPr sz="1702" spc="-10" dirty="0">
                <a:latin typeface="LM Sans 17"/>
                <a:cs typeface="LM Sans 17"/>
              </a:rPr>
              <a:t>are </a:t>
            </a:r>
            <a:r>
              <a:rPr sz="1702" spc="5" dirty="0">
                <a:latin typeface="LM Sans 17"/>
                <a:cs typeface="LM Sans 17"/>
              </a:rPr>
              <a:t>computed </a:t>
            </a:r>
            <a:r>
              <a:rPr sz="1702" spc="10" dirty="0">
                <a:latin typeface="LM Sans 17"/>
                <a:cs typeface="LM Sans 17"/>
              </a:rPr>
              <a:t>on </a:t>
            </a:r>
            <a:r>
              <a:rPr sz="1702" spc="5" dirty="0">
                <a:latin typeface="LM Sans 17"/>
                <a:cs typeface="LM Sans 17"/>
              </a:rPr>
              <a:t>the </a:t>
            </a:r>
            <a:r>
              <a:rPr sz="1702" dirty="0">
                <a:latin typeface="LM Sans 17"/>
                <a:cs typeface="LM Sans 17"/>
              </a:rPr>
              <a:t>fly  </a:t>
            </a:r>
            <a:endParaRPr lang="en-US" sz="1702" dirty="0">
              <a:latin typeface="LM Sans 17"/>
              <a:cs typeface="LM Sans 17"/>
            </a:endParaRPr>
          </a:p>
          <a:p>
            <a:pPr marL="413808" marR="5085">
              <a:lnSpc>
                <a:spcPct val="112300"/>
              </a:lnSpc>
              <a:spcBef>
                <a:spcPts val="200"/>
              </a:spcBef>
            </a:pPr>
            <a:r>
              <a:rPr sz="1702" spc="5" dirty="0">
                <a:solidFill>
                  <a:srgbClr val="006EB8"/>
                </a:solidFill>
                <a:latin typeface="LM Sans 17"/>
                <a:cs typeface="LM Sans 17"/>
              </a:rPr>
              <a:t>easy to </a:t>
            </a:r>
            <a:r>
              <a:rPr sz="1702" dirty="0">
                <a:solidFill>
                  <a:srgbClr val="006EB8"/>
                </a:solidFill>
                <a:latin typeface="LM Sans 17"/>
                <a:cs typeface="LM Sans 17"/>
              </a:rPr>
              <a:t>implement</a:t>
            </a:r>
            <a:r>
              <a:rPr sz="1702" dirty="0">
                <a:latin typeface="LM Sans 17"/>
                <a:cs typeface="LM Sans 17"/>
              </a:rPr>
              <a:t>: all </a:t>
            </a:r>
            <a:r>
              <a:rPr sz="1702" spc="5" dirty="0">
                <a:latin typeface="LM Sans 17"/>
                <a:cs typeface="LM Sans 17"/>
              </a:rPr>
              <a:t>operations</a:t>
            </a:r>
            <a:r>
              <a:rPr lang="en-US" sz="1702" spc="5" dirty="0">
                <a:latin typeface="LM Sans 17"/>
                <a:cs typeface="LM Sans 17"/>
              </a:rPr>
              <a:t> </a:t>
            </a:r>
            <a:r>
              <a:rPr sz="1702" spc="-335" dirty="0">
                <a:latin typeface="LM Sans 17"/>
                <a:cs typeface="LM Sans 17"/>
              </a:rPr>
              <a:t> </a:t>
            </a:r>
            <a:r>
              <a:rPr sz="1702" spc="-10" dirty="0">
                <a:latin typeface="LM Sans 17"/>
                <a:cs typeface="LM Sans 17"/>
              </a:rPr>
              <a:t>are</a:t>
            </a:r>
            <a:r>
              <a:rPr lang="en-US" sz="1702" dirty="0">
                <a:latin typeface="LM Sans 17"/>
                <a:cs typeface="LM Sans 17"/>
              </a:rPr>
              <a:t> </a:t>
            </a:r>
            <a:r>
              <a:rPr sz="1702" spc="5" dirty="0">
                <a:latin typeface="LM Sans 17"/>
                <a:cs typeface="LM Sans 17"/>
              </a:rPr>
              <a:t>implemented in </a:t>
            </a:r>
            <a:r>
              <a:rPr sz="1702" dirty="0">
                <a:latin typeface="LM Sans 17"/>
                <a:cs typeface="LM Sans 17"/>
              </a:rPr>
              <a:t>just </a:t>
            </a:r>
            <a:r>
              <a:rPr sz="1702" spc="5" dirty="0">
                <a:latin typeface="LM Sans 17"/>
                <a:cs typeface="LM Sans 17"/>
              </a:rPr>
              <a:t>a few </a:t>
            </a:r>
            <a:r>
              <a:rPr sz="1702" dirty="0">
                <a:latin typeface="LM Sans 17"/>
                <a:cs typeface="LM Sans 17"/>
              </a:rPr>
              <a:t>lines </a:t>
            </a:r>
            <a:r>
              <a:rPr sz="1702" spc="5" dirty="0">
                <a:latin typeface="LM Sans 17"/>
                <a:cs typeface="LM Sans 17"/>
              </a:rPr>
              <a:t>of</a:t>
            </a:r>
            <a:r>
              <a:rPr sz="1702" spc="-25" dirty="0">
                <a:latin typeface="LM Sans 17"/>
                <a:cs typeface="LM Sans 17"/>
              </a:rPr>
              <a:t> </a:t>
            </a:r>
            <a:r>
              <a:rPr sz="1702" spc="15" dirty="0">
                <a:latin typeface="LM Sans 17"/>
                <a:cs typeface="LM Sans 17"/>
              </a:rPr>
              <a:t>code</a:t>
            </a:r>
            <a:endParaRPr sz="1702" dirty="0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719" y="171645"/>
            <a:ext cx="3128063" cy="330554"/>
          </a:xfrm>
          <a:prstGeom prst="rect">
            <a:avLst/>
          </a:prstGeom>
        </p:spPr>
        <p:txBody>
          <a:bodyPr vert="horz" wrap="square" lIns="0" tIns="14619" rIns="0" bIns="0" rtlCol="0">
            <a:spAutoFit/>
          </a:bodyPr>
          <a:lstStyle/>
          <a:p>
            <a:pPr marL="12713">
              <a:spcBef>
                <a:spcPts val="114"/>
              </a:spcBef>
            </a:pPr>
            <a:r>
              <a:rPr sz="2052" spc="-165" dirty="0">
                <a:solidFill>
                  <a:srgbClr val="007F00"/>
                </a:solidFill>
              </a:rPr>
              <a:t>Example: </a:t>
            </a:r>
            <a:r>
              <a:rPr sz="2052" spc="-191" dirty="0">
                <a:solidFill>
                  <a:srgbClr val="007F00"/>
                </a:solidFill>
              </a:rPr>
              <a:t>complete </a:t>
            </a:r>
            <a:r>
              <a:rPr sz="2052" spc="-155" dirty="0">
                <a:solidFill>
                  <a:srgbClr val="007F00"/>
                </a:solidFill>
              </a:rPr>
              <a:t>binary</a:t>
            </a:r>
            <a:r>
              <a:rPr sz="2052" spc="-275" dirty="0">
                <a:solidFill>
                  <a:srgbClr val="007F00"/>
                </a:solidFill>
              </a:rPr>
              <a:t> </a:t>
            </a:r>
            <a:r>
              <a:rPr sz="2052" spc="-204" dirty="0">
                <a:solidFill>
                  <a:srgbClr val="007F00"/>
                </a:solidFill>
              </a:rPr>
              <a:t>tree</a:t>
            </a:r>
            <a:r>
              <a:rPr lang="en-US" sz="2052" spc="-204" dirty="0">
                <a:solidFill>
                  <a:srgbClr val="007F00"/>
                </a:solidFill>
              </a:rPr>
              <a:t>?</a:t>
            </a:r>
            <a:endParaRPr sz="2052" dirty="0"/>
          </a:p>
        </p:txBody>
      </p:sp>
      <p:grpSp>
        <p:nvGrpSpPr>
          <p:cNvPr id="3" name="object 3"/>
          <p:cNvGrpSpPr/>
          <p:nvPr/>
        </p:nvGrpSpPr>
        <p:grpSpPr>
          <a:xfrm>
            <a:off x="289719" y="540834"/>
            <a:ext cx="4033873" cy="2726964"/>
            <a:chOff x="289420" y="542061"/>
            <a:chExt cx="4029710" cy="2724150"/>
          </a:xfrm>
        </p:grpSpPr>
        <p:sp>
          <p:nvSpPr>
            <p:cNvPr id="4" name="object 4"/>
            <p:cNvSpPr/>
            <p:nvPr/>
          </p:nvSpPr>
          <p:spPr>
            <a:xfrm>
              <a:off x="289420" y="542061"/>
              <a:ext cx="4029710" cy="2724150"/>
            </a:xfrm>
            <a:custGeom>
              <a:avLst/>
              <a:gdLst/>
              <a:ahLst/>
              <a:cxnLst/>
              <a:rect l="l" t="t" r="r" b="b"/>
              <a:pathLst>
                <a:path w="4029710" h="2724150">
                  <a:moveTo>
                    <a:pt x="4029151" y="0"/>
                  </a:moveTo>
                  <a:lnTo>
                    <a:pt x="0" y="0"/>
                  </a:lnTo>
                  <a:lnTo>
                    <a:pt x="0" y="2724023"/>
                  </a:lnTo>
                  <a:lnTo>
                    <a:pt x="4029151" y="2724023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5" name="object 5"/>
            <p:cNvSpPr/>
            <p:nvPr/>
          </p:nvSpPr>
          <p:spPr>
            <a:xfrm>
              <a:off x="1404011" y="795083"/>
              <a:ext cx="1548130" cy="1296035"/>
            </a:xfrm>
            <a:custGeom>
              <a:avLst/>
              <a:gdLst/>
              <a:ahLst/>
              <a:cxnLst/>
              <a:rect l="l" t="t" r="r" b="b"/>
              <a:pathLst>
                <a:path w="1548130" h="1296035">
                  <a:moveTo>
                    <a:pt x="1080006" y="180009"/>
                  </a:moveTo>
                  <a:lnTo>
                    <a:pt x="1073577" y="132156"/>
                  </a:lnTo>
                  <a:lnTo>
                    <a:pt x="1055433" y="89155"/>
                  </a:lnTo>
                  <a:lnTo>
                    <a:pt x="1027289" y="52724"/>
                  </a:lnTo>
                  <a:lnTo>
                    <a:pt x="990860" y="24576"/>
                  </a:lnTo>
                  <a:lnTo>
                    <a:pt x="947862" y="6430"/>
                  </a:lnTo>
                  <a:lnTo>
                    <a:pt x="900009" y="0"/>
                  </a:lnTo>
                  <a:lnTo>
                    <a:pt x="852157" y="6430"/>
                  </a:lnTo>
                  <a:lnTo>
                    <a:pt x="809159" y="24576"/>
                  </a:lnTo>
                  <a:lnTo>
                    <a:pt x="772730" y="52724"/>
                  </a:lnTo>
                  <a:lnTo>
                    <a:pt x="744586" y="89155"/>
                  </a:lnTo>
                  <a:lnTo>
                    <a:pt x="726441" y="132156"/>
                  </a:lnTo>
                  <a:lnTo>
                    <a:pt x="720012" y="180009"/>
                  </a:lnTo>
                  <a:lnTo>
                    <a:pt x="726441" y="227857"/>
                  </a:lnTo>
                  <a:lnTo>
                    <a:pt x="744586" y="270854"/>
                  </a:lnTo>
                  <a:lnTo>
                    <a:pt x="772730" y="307284"/>
                  </a:lnTo>
                  <a:lnTo>
                    <a:pt x="809159" y="335430"/>
                  </a:lnTo>
                  <a:lnTo>
                    <a:pt x="852157" y="353576"/>
                  </a:lnTo>
                  <a:lnTo>
                    <a:pt x="900009" y="360006"/>
                  </a:lnTo>
                  <a:lnTo>
                    <a:pt x="947862" y="353576"/>
                  </a:lnTo>
                  <a:lnTo>
                    <a:pt x="990860" y="335430"/>
                  </a:lnTo>
                  <a:lnTo>
                    <a:pt x="1027289" y="307284"/>
                  </a:lnTo>
                  <a:lnTo>
                    <a:pt x="1055433" y="270854"/>
                  </a:lnTo>
                  <a:lnTo>
                    <a:pt x="1073577" y="227857"/>
                  </a:lnTo>
                  <a:lnTo>
                    <a:pt x="1080006" y="180009"/>
                  </a:lnTo>
                  <a:close/>
                </a:path>
                <a:path w="1548130" h="1296035">
                  <a:moveTo>
                    <a:pt x="612011" y="648004"/>
                  </a:moveTo>
                  <a:lnTo>
                    <a:pt x="605581" y="600156"/>
                  </a:lnTo>
                  <a:lnTo>
                    <a:pt x="587434" y="557159"/>
                  </a:lnTo>
                  <a:lnTo>
                    <a:pt x="559287" y="520730"/>
                  </a:lnTo>
                  <a:lnTo>
                    <a:pt x="522855" y="492584"/>
                  </a:lnTo>
                  <a:lnTo>
                    <a:pt x="479855" y="474437"/>
                  </a:lnTo>
                  <a:lnTo>
                    <a:pt x="432001" y="468007"/>
                  </a:lnTo>
                  <a:lnTo>
                    <a:pt x="384150" y="474437"/>
                  </a:lnTo>
                  <a:lnTo>
                    <a:pt x="341152" y="492584"/>
                  </a:lnTo>
                  <a:lnTo>
                    <a:pt x="304722" y="520730"/>
                  </a:lnTo>
                  <a:lnTo>
                    <a:pt x="276577" y="557159"/>
                  </a:lnTo>
                  <a:lnTo>
                    <a:pt x="258432" y="600156"/>
                  </a:lnTo>
                  <a:lnTo>
                    <a:pt x="252002" y="648004"/>
                  </a:lnTo>
                  <a:lnTo>
                    <a:pt x="258432" y="695858"/>
                  </a:lnTo>
                  <a:lnTo>
                    <a:pt x="276577" y="738858"/>
                  </a:lnTo>
                  <a:lnTo>
                    <a:pt x="304722" y="775290"/>
                  </a:lnTo>
                  <a:lnTo>
                    <a:pt x="341152" y="803437"/>
                  </a:lnTo>
                  <a:lnTo>
                    <a:pt x="384150" y="821584"/>
                  </a:lnTo>
                  <a:lnTo>
                    <a:pt x="432001" y="828014"/>
                  </a:lnTo>
                  <a:lnTo>
                    <a:pt x="479855" y="821584"/>
                  </a:lnTo>
                  <a:lnTo>
                    <a:pt x="522855" y="803437"/>
                  </a:lnTo>
                  <a:lnTo>
                    <a:pt x="559287" y="775290"/>
                  </a:lnTo>
                  <a:lnTo>
                    <a:pt x="587434" y="738858"/>
                  </a:lnTo>
                  <a:lnTo>
                    <a:pt x="605581" y="695858"/>
                  </a:lnTo>
                  <a:lnTo>
                    <a:pt x="612011" y="648004"/>
                  </a:lnTo>
                  <a:close/>
                </a:path>
                <a:path w="1548130" h="1296035">
                  <a:moveTo>
                    <a:pt x="765707" y="314312"/>
                  </a:moveTo>
                  <a:lnTo>
                    <a:pt x="565656" y="514362"/>
                  </a:lnTo>
                </a:path>
                <a:path w="1548130" h="1296035">
                  <a:moveTo>
                    <a:pt x="360004" y="1116016"/>
                  </a:moveTo>
                  <a:lnTo>
                    <a:pt x="353574" y="1068163"/>
                  </a:lnTo>
                  <a:lnTo>
                    <a:pt x="335428" y="1025164"/>
                  </a:lnTo>
                  <a:lnTo>
                    <a:pt x="307283" y="988734"/>
                  </a:lnTo>
                  <a:lnTo>
                    <a:pt x="270852" y="960589"/>
                  </a:lnTo>
                  <a:lnTo>
                    <a:pt x="227854" y="942443"/>
                  </a:lnTo>
                  <a:lnTo>
                    <a:pt x="180002" y="936014"/>
                  </a:lnTo>
                  <a:lnTo>
                    <a:pt x="132149" y="942443"/>
                  </a:lnTo>
                  <a:lnTo>
                    <a:pt x="89150" y="960589"/>
                  </a:lnTo>
                  <a:lnTo>
                    <a:pt x="52720" y="988734"/>
                  </a:lnTo>
                  <a:lnTo>
                    <a:pt x="24575" y="1025164"/>
                  </a:lnTo>
                  <a:lnTo>
                    <a:pt x="6429" y="1068163"/>
                  </a:lnTo>
                  <a:lnTo>
                    <a:pt x="0" y="1116016"/>
                  </a:lnTo>
                  <a:lnTo>
                    <a:pt x="6429" y="1163868"/>
                  </a:lnTo>
                  <a:lnTo>
                    <a:pt x="24575" y="1206867"/>
                  </a:lnTo>
                  <a:lnTo>
                    <a:pt x="52720" y="1243297"/>
                  </a:lnTo>
                  <a:lnTo>
                    <a:pt x="89150" y="1271443"/>
                  </a:lnTo>
                  <a:lnTo>
                    <a:pt x="132149" y="1289588"/>
                  </a:lnTo>
                  <a:lnTo>
                    <a:pt x="180002" y="1296018"/>
                  </a:lnTo>
                  <a:lnTo>
                    <a:pt x="227854" y="1289588"/>
                  </a:lnTo>
                  <a:lnTo>
                    <a:pt x="270852" y="1271443"/>
                  </a:lnTo>
                  <a:lnTo>
                    <a:pt x="307283" y="1243297"/>
                  </a:lnTo>
                  <a:lnTo>
                    <a:pt x="335428" y="1206867"/>
                  </a:lnTo>
                  <a:lnTo>
                    <a:pt x="353574" y="1163868"/>
                  </a:lnTo>
                  <a:lnTo>
                    <a:pt x="360004" y="1116016"/>
                  </a:lnTo>
                  <a:close/>
                </a:path>
                <a:path w="1548130" h="1296035">
                  <a:moveTo>
                    <a:pt x="342085" y="815009"/>
                  </a:moveTo>
                  <a:lnTo>
                    <a:pt x="269928" y="949018"/>
                  </a:lnTo>
                </a:path>
                <a:path w="1548130" h="1296035">
                  <a:moveTo>
                    <a:pt x="864005" y="1116016"/>
                  </a:moveTo>
                  <a:lnTo>
                    <a:pt x="857575" y="1068163"/>
                  </a:lnTo>
                  <a:lnTo>
                    <a:pt x="839431" y="1025164"/>
                  </a:lnTo>
                  <a:lnTo>
                    <a:pt x="811287" y="988734"/>
                  </a:lnTo>
                  <a:lnTo>
                    <a:pt x="774858" y="960589"/>
                  </a:lnTo>
                  <a:lnTo>
                    <a:pt x="731860" y="942443"/>
                  </a:lnTo>
                  <a:lnTo>
                    <a:pt x="684008" y="936014"/>
                  </a:lnTo>
                  <a:lnTo>
                    <a:pt x="636155" y="942443"/>
                  </a:lnTo>
                  <a:lnTo>
                    <a:pt x="593157" y="960589"/>
                  </a:lnTo>
                  <a:lnTo>
                    <a:pt x="556728" y="988734"/>
                  </a:lnTo>
                  <a:lnTo>
                    <a:pt x="528584" y="1025164"/>
                  </a:lnTo>
                  <a:lnTo>
                    <a:pt x="510440" y="1068163"/>
                  </a:lnTo>
                  <a:lnTo>
                    <a:pt x="504010" y="1116016"/>
                  </a:lnTo>
                  <a:lnTo>
                    <a:pt x="510440" y="1163868"/>
                  </a:lnTo>
                  <a:lnTo>
                    <a:pt x="528584" y="1206867"/>
                  </a:lnTo>
                  <a:lnTo>
                    <a:pt x="556728" y="1243297"/>
                  </a:lnTo>
                  <a:lnTo>
                    <a:pt x="593157" y="1271443"/>
                  </a:lnTo>
                  <a:lnTo>
                    <a:pt x="636155" y="1289588"/>
                  </a:lnTo>
                  <a:lnTo>
                    <a:pt x="684008" y="1296018"/>
                  </a:lnTo>
                  <a:lnTo>
                    <a:pt x="731860" y="1289588"/>
                  </a:lnTo>
                  <a:lnTo>
                    <a:pt x="774858" y="1271443"/>
                  </a:lnTo>
                  <a:lnTo>
                    <a:pt x="811287" y="1243297"/>
                  </a:lnTo>
                  <a:lnTo>
                    <a:pt x="839431" y="1206867"/>
                  </a:lnTo>
                  <a:lnTo>
                    <a:pt x="857575" y="1163868"/>
                  </a:lnTo>
                  <a:lnTo>
                    <a:pt x="864005" y="1116016"/>
                  </a:lnTo>
                  <a:close/>
                </a:path>
                <a:path w="1548130" h="1296035">
                  <a:moveTo>
                    <a:pt x="521917" y="815009"/>
                  </a:moveTo>
                  <a:lnTo>
                    <a:pt x="594079" y="949018"/>
                  </a:lnTo>
                </a:path>
                <a:path w="1548130" h="1296035">
                  <a:moveTo>
                    <a:pt x="1548014" y="648004"/>
                  </a:moveTo>
                  <a:lnTo>
                    <a:pt x="1541585" y="600156"/>
                  </a:lnTo>
                  <a:lnTo>
                    <a:pt x="1523440" y="557159"/>
                  </a:lnTo>
                  <a:lnTo>
                    <a:pt x="1495296" y="520730"/>
                  </a:lnTo>
                  <a:lnTo>
                    <a:pt x="1458867" y="492584"/>
                  </a:lnTo>
                  <a:lnTo>
                    <a:pt x="1415869" y="474437"/>
                  </a:lnTo>
                  <a:lnTo>
                    <a:pt x="1368017" y="468007"/>
                  </a:lnTo>
                  <a:lnTo>
                    <a:pt x="1320164" y="474437"/>
                  </a:lnTo>
                  <a:lnTo>
                    <a:pt x="1277166" y="492584"/>
                  </a:lnTo>
                  <a:lnTo>
                    <a:pt x="1240737" y="520730"/>
                  </a:lnTo>
                  <a:lnTo>
                    <a:pt x="1212593" y="557159"/>
                  </a:lnTo>
                  <a:lnTo>
                    <a:pt x="1194449" y="600156"/>
                  </a:lnTo>
                  <a:lnTo>
                    <a:pt x="1188020" y="648004"/>
                  </a:lnTo>
                  <a:lnTo>
                    <a:pt x="1194449" y="695858"/>
                  </a:lnTo>
                  <a:lnTo>
                    <a:pt x="1212593" y="738858"/>
                  </a:lnTo>
                  <a:lnTo>
                    <a:pt x="1240737" y="775290"/>
                  </a:lnTo>
                  <a:lnTo>
                    <a:pt x="1277166" y="803437"/>
                  </a:lnTo>
                  <a:lnTo>
                    <a:pt x="1320164" y="821584"/>
                  </a:lnTo>
                  <a:lnTo>
                    <a:pt x="1368017" y="828014"/>
                  </a:lnTo>
                  <a:lnTo>
                    <a:pt x="1415869" y="821584"/>
                  </a:lnTo>
                  <a:lnTo>
                    <a:pt x="1458867" y="803437"/>
                  </a:lnTo>
                  <a:lnTo>
                    <a:pt x="1495296" y="775290"/>
                  </a:lnTo>
                  <a:lnTo>
                    <a:pt x="1523440" y="738858"/>
                  </a:lnTo>
                  <a:lnTo>
                    <a:pt x="1541585" y="695858"/>
                  </a:lnTo>
                  <a:lnTo>
                    <a:pt x="1548014" y="648004"/>
                  </a:lnTo>
                  <a:close/>
                </a:path>
                <a:path w="1548130" h="1296035">
                  <a:moveTo>
                    <a:pt x="1034324" y="314312"/>
                  </a:moveTo>
                  <a:lnTo>
                    <a:pt x="1234375" y="514350"/>
                  </a:lnTo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719" y="178530"/>
            <a:ext cx="3128063" cy="330554"/>
          </a:xfrm>
          <a:prstGeom prst="rect">
            <a:avLst/>
          </a:prstGeom>
        </p:spPr>
        <p:txBody>
          <a:bodyPr vert="horz" wrap="square" lIns="0" tIns="14619" rIns="0" bIns="0" rtlCol="0">
            <a:spAutoFit/>
          </a:bodyPr>
          <a:lstStyle/>
          <a:p>
            <a:pPr marL="12713">
              <a:spcBef>
                <a:spcPts val="114"/>
              </a:spcBef>
            </a:pPr>
            <a:r>
              <a:rPr sz="2052" spc="-165" dirty="0">
                <a:solidFill>
                  <a:srgbClr val="007F00"/>
                </a:solidFill>
              </a:rPr>
              <a:t>Example: </a:t>
            </a:r>
            <a:r>
              <a:rPr sz="2052" spc="-191" dirty="0">
                <a:solidFill>
                  <a:srgbClr val="007F00"/>
                </a:solidFill>
              </a:rPr>
              <a:t>complete </a:t>
            </a:r>
            <a:r>
              <a:rPr sz="2052" spc="-155" dirty="0">
                <a:solidFill>
                  <a:srgbClr val="007F00"/>
                </a:solidFill>
              </a:rPr>
              <a:t>binary</a:t>
            </a:r>
            <a:r>
              <a:rPr sz="2052" spc="-275" dirty="0">
                <a:solidFill>
                  <a:srgbClr val="007F00"/>
                </a:solidFill>
              </a:rPr>
              <a:t> </a:t>
            </a:r>
            <a:r>
              <a:rPr sz="2052" spc="-204" dirty="0">
                <a:solidFill>
                  <a:srgbClr val="007F00"/>
                </a:solidFill>
              </a:rPr>
              <a:t>tree</a:t>
            </a:r>
            <a:r>
              <a:rPr lang="en-US" sz="2052" spc="-204" dirty="0">
                <a:solidFill>
                  <a:srgbClr val="007F00"/>
                </a:solidFill>
              </a:rPr>
              <a:t>?</a:t>
            </a:r>
            <a:endParaRPr sz="2052" dirty="0"/>
          </a:p>
        </p:txBody>
      </p:sp>
      <p:grpSp>
        <p:nvGrpSpPr>
          <p:cNvPr id="3" name="object 3"/>
          <p:cNvGrpSpPr/>
          <p:nvPr/>
        </p:nvGrpSpPr>
        <p:grpSpPr>
          <a:xfrm>
            <a:off x="289719" y="540834"/>
            <a:ext cx="4033873" cy="2726964"/>
            <a:chOff x="289420" y="542061"/>
            <a:chExt cx="4029710" cy="2724150"/>
          </a:xfrm>
        </p:grpSpPr>
        <p:sp>
          <p:nvSpPr>
            <p:cNvPr id="4" name="object 4"/>
            <p:cNvSpPr/>
            <p:nvPr/>
          </p:nvSpPr>
          <p:spPr>
            <a:xfrm>
              <a:off x="289420" y="542061"/>
              <a:ext cx="4029710" cy="2724150"/>
            </a:xfrm>
            <a:custGeom>
              <a:avLst/>
              <a:gdLst/>
              <a:ahLst/>
              <a:cxnLst/>
              <a:rect l="l" t="t" r="r" b="b"/>
              <a:pathLst>
                <a:path w="4029710" h="2724150">
                  <a:moveTo>
                    <a:pt x="4029151" y="0"/>
                  </a:moveTo>
                  <a:lnTo>
                    <a:pt x="0" y="0"/>
                  </a:lnTo>
                  <a:lnTo>
                    <a:pt x="0" y="2724023"/>
                  </a:lnTo>
                  <a:lnTo>
                    <a:pt x="4029151" y="2724023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5" name="object 5"/>
            <p:cNvSpPr/>
            <p:nvPr/>
          </p:nvSpPr>
          <p:spPr>
            <a:xfrm>
              <a:off x="1404011" y="795083"/>
              <a:ext cx="1548130" cy="1296035"/>
            </a:xfrm>
            <a:custGeom>
              <a:avLst/>
              <a:gdLst/>
              <a:ahLst/>
              <a:cxnLst/>
              <a:rect l="l" t="t" r="r" b="b"/>
              <a:pathLst>
                <a:path w="1548130" h="1296035">
                  <a:moveTo>
                    <a:pt x="1080006" y="180009"/>
                  </a:moveTo>
                  <a:lnTo>
                    <a:pt x="1073577" y="132156"/>
                  </a:lnTo>
                  <a:lnTo>
                    <a:pt x="1055433" y="89155"/>
                  </a:lnTo>
                  <a:lnTo>
                    <a:pt x="1027289" y="52724"/>
                  </a:lnTo>
                  <a:lnTo>
                    <a:pt x="990860" y="24576"/>
                  </a:lnTo>
                  <a:lnTo>
                    <a:pt x="947862" y="6430"/>
                  </a:lnTo>
                  <a:lnTo>
                    <a:pt x="900009" y="0"/>
                  </a:lnTo>
                  <a:lnTo>
                    <a:pt x="852157" y="6430"/>
                  </a:lnTo>
                  <a:lnTo>
                    <a:pt x="809159" y="24576"/>
                  </a:lnTo>
                  <a:lnTo>
                    <a:pt x="772730" y="52724"/>
                  </a:lnTo>
                  <a:lnTo>
                    <a:pt x="744586" y="89155"/>
                  </a:lnTo>
                  <a:lnTo>
                    <a:pt x="726441" y="132156"/>
                  </a:lnTo>
                  <a:lnTo>
                    <a:pt x="720012" y="180009"/>
                  </a:lnTo>
                  <a:lnTo>
                    <a:pt x="726441" y="227857"/>
                  </a:lnTo>
                  <a:lnTo>
                    <a:pt x="744586" y="270854"/>
                  </a:lnTo>
                  <a:lnTo>
                    <a:pt x="772730" y="307284"/>
                  </a:lnTo>
                  <a:lnTo>
                    <a:pt x="809159" y="335430"/>
                  </a:lnTo>
                  <a:lnTo>
                    <a:pt x="852157" y="353576"/>
                  </a:lnTo>
                  <a:lnTo>
                    <a:pt x="900009" y="360006"/>
                  </a:lnTo>
                  <a:lnTo>
                    <a:pt x="947862" y="353576"/>
                  </a:lnTo>
                  <a:lnTo>
                    <a:pt x="990860" y="335430"/>
                  </a:lnTo>
                  <a:lnTo>
                    <a:pt x="1027289" y="307284"/>
                  </a:lnTo>
                  <a:lnTo>
                    <a:pt x="1055433" y="270854"/>
                  </a:lnTo>
                  <a:lnTo>
                    <a:pt x="1073577" y="227857"/>
                  </a:lnTo>
                  <a:lnTo>
                    <a:pt x="1080006" y="180009"/>
                  </a:lnTo>
                  <a:close/>
                </a:path>
                <a:path w="1548130" h="1296035">
                  <a:moveTo>
                    <a:pt x="612011" y="648004"/>
                  </a:moveTo>
                  <a:lnTo>
                    <a:pt x="605581" y="600156"/>
                  </a:lnTo>
                  <a:lnTo>
                    <a:pt x="587434" y="557159"/>
                  </a:lnTo>
                  <a:lnTo>
                    <a:pt x="559287" y="520730"/>
                  </a:lnTo>
                  <a:lnTo>
                    <a:pt x="522855" y="492584"/>
                  </a:lnTo>
                  <a:lnTo>
                    <a:pt x="479855" y="474437"/>
                  </a:lnTo>
                  <a:lnTo>
                    <a:pt x="432001" y="468007"/>
                  </a:lnTo>
                  <a:lnTo>
                    <a:pt x="384150" y="474437"/>
                  </a:lnTo>
                  <a:lnTo>
                    <a:pt x="341152" y="492584"/>
                  </a:lnTo>
                  <a:lnTo>
                    <a:pt x="304722" y="520730"/>
                  </a:lnTo>
                  <a:lnTo>
                    <a:pt x="276577" y="557159"/>
                  </a:lnTo>
                  <a:lnTo>
                    <a:pt x="258432" y="600156"/>
                  </a:lnTo>
                  <a:lnTo>
                    <a:pt x="252002" y="648004"/>
                  </a:lnTo>
                  <a:lnTo>
                    <a:pt x="258432" y="695858"/>
                  </a:lnTo>
                  <a:lnTo>
                    <a:pt x="276577" y="738858"/>
                  </a:lnTo>
                  <a:lnTo>
                    <a:pt x="304722" y="775290"/>
                  </a:lnTo>
                  <a:lnTo>
                    <a:pt x="341152" y="803437"/>
                  </a:lnTo>
                  <a:lnTo>
                    <a:pt x="384150" y="821584"/>
                  </a:lnTo>
                  <a:lnTo>
                    <a:pt x="432001" y="828014"/>
                  </a:lnTo>
                  <a:lnTo>
                    <a:pt x="479855" y="821584"/>
                  </a:lnTo>
                  <a:lnTo>
                    <a:pt x="522855" y="803437"/>
                  </a:lnTo>
                  <a:lnTo>
                    <a:pt x="559287" y="775290"/>
                  </a:lnTo>
                  <a:lnTo>
                    <a:pt x="587434" y="738858"/>
                  </a:lnTo>
                  <a:lnTo>
                    <a:pt x="605581" y="695858"/>
                  </a:lnTo>
                  <a:lnTo>
                    <a:pt x="612011" y="648004"/>
                  </a:lnTo>
                  <a:close/>
                </a:path>
                <a:path w="1548130" h="1296035">
                  <a:moveTo>
                    <a:pt x="765707" y="314312"/>
                  </a:moveTo>
                  <a:lnTo>
                    <a:pt x="565656" y="514362"/>
                  </a:lnTo>
                </a:path>
                <a:path w="1548130" h="1296035">
                  <a:moveTo>
                    <a:pt x="360004" y="1116016"/>
                  </a:moveTo>
                  <a:lnTo>
                    <a:pt x="353574" y="1068163"/>
                  </a:lnTo>
                  <a:lnTo>
                    <a:pt x="335428" y="1025164"/>
                  </a:lnTo>
                  <a:lnTo>
                    <a:pt x="307283" y="988734"/>
                  </a:lnTo>
                  <a:lnTo>
                    <a:pt x="270852" y="960589"/>
                  </a:lnTo>
                  <a:lnTo>
                    <a:pt x="227854" y="942443"/>
                  </a:lnTo>
                  <a:lnTo>
                    <a:pt x="180002" y="936014"/>
                  </a:lnTo>
                  <a:lnTo>
                    <a:pt x="132149" y="942443"/>
                  </a:lnTo>
                  <a:lnTo>
                    <a:pt x="89150" y="960589"/>
                  </a:lnTo>
                  <a:lnTo>
                    <a:pt x="52720" y="988734"/>
                  </a:lnTo>
                  <a:lnTo>
                    <a:pt x="24575" y="1025164"/>
                  </a:lnTo>
                  <a:lnTo>
                    <a:pt x="6429" y="1068163"/>
                  </a:lnTo>
                  <a:lnTo>
                    <a:pt x="0" y="1116016"/>
                  </a:lnTo>
                  <a:lnTo>
                    <a:pt x="6429" y="1163868"/>
                  </a:lnTo>
                  <a:lnTo>
                    <a:pt x="24575" y="1206867"/>
                  </a:lnTo>
                  <a:lnTo>
                    <a:pt x="52720" y="1243297"/>
                  </a:lnTo>
                  <a:lnTo>
                    <a:pt x="89150" y="1271443"/>
                  </a:lnTo>
                  <a:lnTo>
                    <a:pt x="132149" y="1289588"/>
                  </a:lnTo>
                  <a:lnTo>
                    <a:pt x="180002" y="1296018"/>
                  </a:lnTo>
                  <a:lnTo>
                    <a:pt x="227854" y="1289588"/>
                  </a:lnTo>
                  <a:lnTo>
                    <a:pt x="270852" y="1271443"/>
                  </a:lnTo>
                  <a:lnTo>
                    <a:pt x="307283" y="1243297"/>
                  </a:lnTo>
                  <a:lnTo>
                    <a:pt x="335428" y="1206867"/>
                  </a:lnTo>
                  <a:lnTo>
                    <a:pt x="353574" y="1163868"/>
                  </a:lnTo>
                  <a:lnTo>
                    <a:pt x="360004" y="1116016"/>
                  </a:lnTo>
                  <a:close/>
                </a:path>
                <a:path w="1548130" h="1296035">
                  <a:moveTo>
                    <a:pt x="342085" y="815009"/>
                  </a:moveTo>
                  <a:lnTo>
                    <a:pt x="269928" y="949018"/>
                  </a:lnTo>
                </a:path>
                <a:path w="1548130" h="1296035">
                  <a:moveTo>
                    <a:pt x="864005" y="1116016"/>
                  </a:moveTo>
                  <a:lnTo>
                    <a:pt x="857575" y="1068163"/>
                  </a:lnTo>
                  <a:lnTo>
                    <a:pt x="839431" y="1025164"/>
                  </a:lnTo>
                  <a:lnTo>
                    <a:pt x="811287" y="988734"/>
                  </a:lnTo>
                  <a:lnTo>
                    <a:pt x="774858" y="960589"/>
                  </a:lnTo>
                  <a:lnTo>
                    <a:pt x="731860" y="942443"/>
                  </a:lnTo>
                  <a:lnTo>
                    <a:pt x="684008" y="936014"/>
                  </a:lnTo>
                  <a:lnTo>
                    <a:pt x="636155" y="942443"/>
                  </a:lnTo>
                  <a:lnTo>
                    <a:pt x="593157" y="960589"/>
                  </a:lnTo>
                  <a:lnTo>
                    <a:pt x="556728" y="988734"/>
                  </a:lnTo>
                  <a:lnTo>
                    <a:pt x="528584" y="1025164"/>
                  </a:lnTo>
                  <a:lnTo>
                    <a:pt x="510440" y="1068163"/>
                  </a:lnTo>
                  <a:lnTo>
                    <a:pt x="504010" y="1116016"/>
                  </a:lnTo>
                  <a:lnTo>
                    <a:pt x="510440" y="1163868"/>
                  </a:lnTo>
                  <a:lnTo>
                    <a:pt x="528584" y="1206867"/>
                  </a:lnTo>
                  <a:lnTo>
                    <a:pt x="556728" y="1243297"/>
                  </a:lnTo>
                  <a:lnTo>
                    <a:pt x="593157" y="1271443"/>
                  </a:lnTo>
                  <a:lnTo>
                    <a:pt x="636155" y="1289588"/>
                  </a:lnTo>
                  <a:lnTo>
                    <a:pt x="684008" y="1296018"/>
                  </a:lnTo>
                  <a:lnTo>
                    <a:pt x="731860" y="1289588"/>
                  </a:lnTo>
                  <a:lnTo>
                    <a:pt x="774858" y="1271443"/>
                  </a:lnTo>
                  <a:lnTo>
                    <a:pt x="811287" y="1243297"/>
                  </a:lnTo>
                  <a:lnTo>
                    <a:pt x="839431" y="1206867"/>
                  </a:lnTo>
                  <a:lnTo>
                    <a:pt x="857575" y="1163868"/>
                  </a:lnTo>
                  <a:lnTo>
                    <a:pt x="864005" y="1116016"/>
                  </a:lnTo>
                  <a:close/>
                </a:path>
                <a:path w="1548130" h="1296035">
                  <a:moveTo>
                    <a:pt x="521917" y="815009"/>
                  </a:moveTo>
                  <a:lnTo>
                    <a:pt x="594079" y="949018"/>
                  </a:lnTo>
                </a:path>
                <a:path w="1548130" h="1296035">
                  <a:moveTo>
                    <a:pt x="1548014" y="648004"/>
                  </a:moveTo>
                  <a:lnTo>
                    <a:pt x="1541585" y="600156"/>
                  </a:lnTo>
                  <a:lnTo>
                    <a:pt x="1523440" y="557159"/>
                  </a:lnTo>
                  <a:lnTo>
                    <a:pt x="1495296" y="520730"/>
                  </a:lnTo>
                  <a:lnTo>
                    <a:pt x="1458867" y="492584"/>
                  </a:lnTo>
                  <a:lnTo>
                    <a:pt x="1415869" y="474437"/>
                  </a:lnTo>
                  <a:lnTo>
                    <a:pt x="1368017" y="468007"/>
                  </a:lnTo>
                  <a:lnTo>
                    <a:pt x="1320164" y="474437"/>
                  </a:lnTo>
                  <a:lnTo>
                    <a:pt x="1277166" y="492584"/>
                  </a:lnTo>
                  <a:lnTo>
                    <a:pt x="1240737" y="520730"/>
                  </a:lnTo>
                  <a:lnTo>
                    <a:pt x="1212593" y="557159"/>
                  </a:lnTo>
                  <a:lnTo>
                    <a:pt x="1194449" y="600156"/>
                  </a:lnTo>
                  <a:lnTo>
                    <a:pt x="1188020" y="648004"/>
                  </a:lnTo>
                  <a:lnTo>
                    <a:pt x="1194449" y="695858"/>
                  </a:lnTo>
                  <a:lnTo>
                    <a:pt x="1212593" y="738858"/>
                  </a:lnTo>
                  <a:lnTo>
                    <a:pt x="1240737" y="775290"/>
                  </a:lnTo>
                  <a:lnTo>
                    <a:pt x="1277166" y="803437"/>
                  </a:lnTo>
                  <a:lnTo>
                    <a:pt x="1320164" y="821584"/>
                  </a:lnTo>
                  <a:lnTo>
                    <a:pt x="1368017" y="828014"/>
                  </a:lnTo>
                  <a:lnTo>
                    <a:pt x="1415869" y="821584"/>
                  </a:lnTo>
                  <a:lnTo>
                    <a:pt x="1458867" y="803437"/>
                  </a:lnTo>
                  <a:lnTo>
                    <a:pt x="1495296" y="775290"/>
                  </a:lnTo>
                  <a:lnTo>
                    <a:pt x="1523440" y="738858"/>
                  </a:lnTo>
                  <a:lnTo>
                    <a:pt x="1541585" y="695858"/>
                  </a:lnTo>
                  <a:lnTo>
                    <a:pt x="1548014" y="648004"/>
                  </a:lnTo>
                  <a:close/>
                </a:path>
                <a:path w="1548130" h="1296035">
                  <a:moveTo>
                    <a:pt x="1034324" y="314312"/>
                  </a:moveTo>
                  <a:lnTo>
                    <a:pt x="1234375" y="514350"/>
                  </a:lnTo>
                </a:path>
                <a:path w="1548130" h="1296035">
                  <a:moveTo>
                    <a:pt x="1296021" y="1116016"/>
                  </a:moveTo>
                  <a:lnTo>
                    <a:pt x="1289590" y="1068163"/>
                  </a:lnTo>
                  <a:lnTo>
                    <a:pt x="1271444" y="1025164"/>
                  </a:lnTo>
                  <a:lnTo>
                    <a:pt x="1243296" y="988734"/>
                  </a:lnTo>
                  <a:lnTo>
                    <a:pt x="1206865" y="960589"/>
                  </a:lnTo>
                  <a:lnTo>
                    <a:pt x="1163864" y="942443"/>
                  </a:lnTo>
                  <a:lnTo>
                    <a:pt x="1116011" y="936014"/>
                  </a:lnTo>
                  <a:lnTo>
                    <a:pt x="1068158" y="942443"/>
                  </a:lnTo>
                  <a:lnTo>
                    <a:pt x="1025160" y="960589"/>
                  </a:lnTo>
                  <a:lnTo>
                    <a:pt x="988731" y="988734"/>
                  </a:lnTo>
                  <a:lnTo>
                    <a:pt x="960587" y="1025164"/>
                  </a:lnTo>
                  <a:lnTo>
                    <a:pt x="942443" y="1068163"/>
                  </a:lnTo>
                  <a:lnTo>
                    <a:pt x="936014" y="1116016"/>
                  </a:lnTo>
                  <a:lnTo>
                    <a:pt x="942443" y="1163868"/>
                  </a:lnTo>
                  <a:lnTo>
                    <a:pt x="960587" y="1206867"/>
                  </a:lnTo>
                  <a:lnTo>
                    <a:pt x="988731" y="1243297"/>
                  </a:lnTo>
                  <a:lnTo>
                    <a:pt x="1025160" y="1271443"/>
                  </a:lnTo>
                  <a:lnTo>
                    <a:pt x="1068158" y="1289588"/>
                  </a:lnTo>
                  <a:lnTo>
                    <a:pt x="1116011" y="1296018"/>
                  </a:lnTo>
                  <a:lnTo>
                    <a:pt x="1163864" y="1289588"/>
                  </a:lnTo>
                  <a:lnTo>
                    <a:pt x="1206865" y="1271443"/>
                  </a:lnTo>
                  <a:lnTo>
                    <a:pt x="1243296" y="1243297"/>
                  </a:lnTo>
                  <a:lnTo>
                    <a:pt x="1271444" y="1206867"/>
                  </a:lnTo>
                  <a:lnTo>
                    <a:pt x="1289590" y="1163868"/>
                  </a:lnTo>
                  <a:lnTo>
                    <a:pt x="1296021" y="1116016"/>
                  </a:lnTo>
                  <a:close/>
                </a:path>
                <a:path w="1548130" h="1296035">
                  <a:moveTo>
                    <a:pt x="1278101" y="815009"/>
                  </a:moveTo>
                  <a:lnTo>
                    <a:pt x="1205939" y="949018"/>
                  </a:lnTo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719" y="171645"/>
            <a:ext cx="3128063" cy="330554"/>
          </a:xfrm>
          <a:prstGeom prst="rect">
            <a:avLst/>
          </a:prstGeom>
        </p:spPr>
        <p:txBody>
          <a:bodyPr vert="horz" wrap="square" lIns="0" tIns="14619" rIns="0" bIns="0" rtlCol="0">
            <a:spAutoFit/>
          </a:bodyPr>
          <a:lstStyle/>
          <a:p>
            <a:pPr marL="12713">
              <a:spcBef>
                <a:spcPts val="114"/>
              </a:spcBef>
            </a:pPr>
            <a:r>
              <a:rPr sz="2052" spc="-165" dirty="0">
                <a:solidFill>
                  <a:srgbClr val="007F00"/>
                </a:solidFill>
              </a:rPr>
              <a:t>Example: </a:t>
            </a:r>
            <a:r>
              <a:rPr sz="2052" spc="-191" dirty="0">
                <a:solidFill>
                  <a:srgbClr val="007F00"/>
                </a:solidFill>
              </a:rPr>
              <a:t>complete </a:t>
            </a:r>
            <a:r>
              <a:rPr sz="2052" spc="-155" dirty="0">
                <a:solidFill>
                  <a:srgbClr val="007F00"/>
                </a:solidFill>
              </a:rPr>
              <a:t>binary</a:t>
            </a:r>
            <a:r>
              <a:rPr sz="2052" spc="-275" dirty="0">
                <a:solidFill>
                  <a:srgbClr val="007F00"/>
                </a:solidFill>
              </a:rPr>
              <a:t> </a:t>
            </a:r>
            <a:r>
              <a:rPr sz="2052" spc="-204" dirty="0">
                <a:solidFill>
                  <a:srgbClr val="007F00"/>
                </a:solidFill>
              </a:rPr>
              <a:t>tree</a:t>
            </a:r>
            <a:r>
              <a:rPr lang="en-US" sz="2052" spc="-204" dirty="0">
                <a:solidFill>
                  <a:srgbClr val="007F00"/>
                </a:solidFill>
              </a:rPr>
              <a:t>?</a:t>
            </a:r>
            <a:endParaRPr sz="2052" dirty="0"/>
          </a:p>
        </p:txBody>
      </p:sp>
      <p:grpSp>
        <p:nvGrpSpPr>
          <p:cNvPr id="3" name="object 3"/>
          <p:cNvGrpSpPr/>
          <p:nvPr/>
        </p:nvGrpSpPr>
        <p:grpSpPr>
          <a:xfrm>
            <a:off x="289719" y="540834"/>
            <a:ext cx="4033873" cy="2726964"/>
            <a:chOff x="289420" y="542061"/>
            <a:chExt cx="4029710" cy="2724150"/>
          </a:xfrm>
        </p:grpSpPr>
        <p:sp>
          <p:nvSpPr>
            <p:cNvPr id="4" name="object 4"/>
            <p:cNvSpPr/>
            <p:nvPr/>
          </p:nvSpPr>
          <p:spPr>
            <a:xfrm>
              <a:off x="289420" y="542061"/>
              <a:ext cx="4029710" cy="2724150"/>
            </a:xfrm>
            <a:custGeom>
              <a:avLst/>
              <a:gdLst/>
              <a:ahLst/>
              <a:cxnLst/>
              <a:rect l="l" t="t" r="r" b="b"/>
              <a:pathLst>
                <a:path w="4029710" h="2724150">
                  <a:moveTo>
                    <a:pt x="4029151" y="0"/>
                  </a:moveTo>
                  <a:lnTo>
                    <a:pt x="0" y="0"/>
                  </a:lnTo>
                  <a:lnTo>
                    <a:pt x="0" y="2724023"/>
                  </a:lnTo>
                  <a:lnTo>
                    <a:pt x="4029151" y="2724023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5" name="object 5"/>
            <p:cNvSpPr/>
            <p:nvPr/>
          </p:nvSpPr>
          <p:spPr>
            <a:xfrm>
              <a:off x="1404011" y="795083"/>
              <a:ext cx="1800225" cy="1296035"/>
            </a:xfrm>
            <a:custGeom>
              <a:avLst/>
              <a:gdLst/>
              <a:ahLst/>
              <a:cxnLst/>
              <a:rect l="l" t="t" r="r" b="b"/>
              <a:pathLst>
                <a:path w="1800225" h="1296035">
                  <a:moveTo>
                    <a:pt x="1080006" y="180009"/>
                  </a:moveTo>
                  <a:lnTo>
                    <a:pt x="1073577" y="132156"/>
                  </a:lnTo>
                  <a:lnTo>
                    <a:pt x="1055433" y="89155"/>
                  </a:lnTo>
                  <a:lnTo>
                    <a:pt x="1027289" y="52724"/>
                  </a:lnTo>
                  <a:lnTo>
                    <a:pt x="990860" y="24576"/>
                  </a:lnTo>
                  <a:lnTo>
                    <a:pt x="947862" y="6430"/>
                  </a:lnTo>
                  <a:lnTo>
                    <a:pt x="900009" y="0"/>
                  </a:lnTo>
                  <a:lnTo>
                    <a:pt x="852157" y="6430"/>
                  </a:lnTo>
                  <a:lnTo>
                    <a:pt x="809159" y="24576"/>
                  </a:lnTo>
                  <a:lnTo>
                    <a:pt x="772730" y="52724"/>
                  </a:lnTo>
                  <a:lnTo>
                    <a:pt x="744586" y="89155"/>
                  </a:lnTo>
                  <a:lnTo>
                    <a:pt x="726441" y="132156"/>
                  </a:lnTo>
                  <a:lnTo>
                    <a:pt x="720012" y="180009"/>
                  </a:lnTo>
                  <a:lnTo>
                    <a:pt x="726441" y="227857"/>
                  </a:lnTo>
                  <a:lnTo>
                    <a:pt x="744586" y="270854"/>
                  </a:lnTo>
                  <a:lnTo>
                    <a:pt x="772730" y="307284"/>
                  </a:lnTo>
                  <a:lnTo>
                    <a:pt x="809159" y="335430"/>
                  </a:lnTo>
                  <a:lnTo>
                    <a:pt x="852157" y="353576"/>
                  </a:lnTo>
                  <a:lnTo>
                    <a:pt x="900009" y="360006"/>
                  </a:lnTo>
                  <a:lnTo>
                    <a:pt x="947862" y="353576"/>
                  </a:lnTo>
                  <a:lnTo>
                    <a:pt x="990860" y="335430"/>
                  </a:lnTo>
                  <a:lnTo>
                    <a:pt x="1027289" y="307284"/>
                  </a:lnTo>
                  <a:lnTo>
                    <a:pt x="1055433" y="270854"/>
                  </a:lnTo>
                  <a:lnTo>
                    <a:pt x="1073577" y="227857"/>
                  </a:lnTo>
                  <a:lnTo>
                    <a:pt x="1080006" y="180009"/>
                  </a:lnTo>
                  <a:close/>
                </a:path>
                <a:path w="1800225" h="1296035">
                  <a:moveTo>
                    <a:pt x="612011" y="648004"/>
                  </a:moveTo>
                  <a:lnTo>
                    <a:pt x="605581" y="600156"/>
                  </a:lnTo>
                  <a:lnTo>
                    <a:pt x="587434" y="557159"/>
                  </a:lnTo>
                  <a:lnTo>
                    <a:pt x="559287" y="520730"/>
                  </a:lnTo>
                  <a:lnTo>
                    <a:pt x="522855" y="492584"/>
                  </a:lnTo>
                  <a:lnTo>
                    <a:pt x="479855" y="474437"/>
                  </a:lnTo>
                  <a:lnTo>
                    <a:pt x="432001" y="468007"/>
                  </a:lnTo>
                  <a:lnTo>
                    <a:pt x="384150" y="474437"/>
                  </a:lnTo>
                  <a:lnTo>
                    <a:pt x="341152" y="492584"/>
                  </a:lnTo>
                  <a:lnTo>
                    <a:pt x="304722" y="520730"/>
                  </a:lnTo>
                  <a:lnTo>
                    <a:pt x="276577" y="557159"/>
                  </a:lnTo>
                  <a:lnTo>
                    <a:pt x="258432" y="600156"/>
                  </a:lnTo>
                  <a:lnTo>
                    <a:pt x="252002" y="648004"/>
                  </a:lnTo>
                  <a:lnTo>
                    <a:pt x="258432" y="695858"/>
                  </a:lnTo>
                  <a:lnTo>
                    <a:pt x="276577" y="738858"/>
                  </a:lnTo>
                  <a:lnTo>
                    <a:pt x="304722" y="775290"/>
                  </a:lnTo>
                  <a:lnTo>
                    <a:pt x="341152" y="803437"/>
                  </a:lnTo>
                  <a:lnTo>
                    <a:pt x="384150" y="821584"/>
                  </a:lnTo>
                  <a:lnTo>
                    <a:pt x="432001" y="828014"/>
                  </a:lnTo>
                  <a:lnTo>
                    <a:pt x="479855" y="821584"/>
                  </a:lnTo>
                  <a:lnTo>
                    <a:pt x="522855" y="803437"/>
                  </a:lnTo>
                  <a:lnTo>
                    <a:pt x="559287" y="775290"/>
                  </a:lnTo>
                  <a:lnTo>
                    <a:pt x="587434" y="738858"/>
                  </a:lnTo>
                  <a:lnTo>
                    <a:pt x="605581" y="695858"/>
                  </a:lnTo>
                  <a:lnTo>
                    <a:pt x="612011" y="648004"/>
                  </a:lnTo>
                  <a:close/>
                </a:path>
                <a:path w="1800225" h="1296035">
                  <a:moveTo>
                    <a:pt x="765707" y="314312"/>
                  </a:moveTo>
                  <a:lnTo>
                    <a:pt x="565656" y="514362"/>
                  </a:lnTo>
                </a:path>
                <a:path w="1800225" h="1296035">
                  <a:moveTo>
                    <a:pt x="360004" y="1116016"/>
                  </a:moveTo>
                  <a:lnTo>
                    <a:pt x="353574" y="1068163"/>
                  </a:lnTo>
                  <a:lnTo>
                    <a:pt x="335428" y="1025164"/>
                  </a:lnTo>
                  <a:lnTo>
                    <a:pt x="307283" y="988734"/>
                  </a:lnTo>
                  <a:lnTo>
                    <a:pt x="270852" y="960589"/>
                  </a:lnTo>
                  <a:lnTo>
                    <a:pt x="227854" y="942443"/>
                  </a:lnTo>
                  <a:lnTo>
                    <a:pt x="180002" y="936014"/>
                  </a:lnTo>
                  <a:lnTo>
                    <a:pt x="132149" y="942443"/>
                  </a:lnTo>
                  <a:lnTo>
                    <a:pt x="89150" y="960589"/>
                  </a:lnTo>
                  <a:lnTo>
                    <a:pt x="52720" y="988734"/>
                  </a:lnTo>
                  <a:lnTo>
                    <a:pt x="24575" y="1025164"/>
                  </a:lnTo>
                  <a:lnTo>
                    <a:pt x="6429" y="1068163"/>
                  </a:lnTo>
                  <a:lnTo>
                    <a:pt x="0" y="1116016"/>
                  </a:lnTo>
                  <a:lnTo>
                    <a:pt x="6429" y="1163868"/>
                  </a:lnTo>
                  <a:lnTo>
                    <a:pt x="24575" y="1206867"/>
                  </a:lnTo>
                  <a:lnTo>
                    <a:pt x="52720" y="1243297"/>
                  </a:lnTo>
                  <a:lnTo>
                    <a:pt x="89150" y="1271443"/>
                  </a:lnTo>
                  <a:lnTo>
                    <a:pt x="132149" y="1289588"/>
                  </a:lnTo>
                  <a:lnTo>
                    <a:pt x="180002" y="1296018"/>
                  </a:lnTo>
                  <a:lnTo>
                    <a:pt x="227854" y="1289588"/>
                  </a:lnTo>
                  <a:lnTo>
                    <a:pt x="270852" y="1271443"/>
                  </a:lnTo>
                  <a:lnTo>
                    <a:pt x="307283" y="1243297"/>
                  </a:lnTo>
                  <a:lnTo>
                    <a:pt x="335428" y="1206867"/>
                  </a:lnTo>
                  <a:lnTo>
                    <a:pt x="353574" y="1163868"/>
                  </a:lnTo>
                  <a:lnTo>
                    <a:pt x="360004" y="1116016"/>
                  </a:lnTo>
                  <a:close/>
                </a:path>
                <a:path w="1800225" h="1296035">
                  <a:moveTo>
                    <a:pt x="342085" y="815009"/>
                  </a:moveTo>
                  <a:lnTo>
                    <a:pt x="269928" y="949018"/>
                  </a:lnTo>
                </a:path>
                <a:path w="1800225" h="1296035">
                  <a:moveTo>
                    <a:pt x="864005" y="1116016"/>
                  </a:moveTo>
                  <a:lnTo>
                    <a:pt x="857575" y="1068163"/>
                  </a:lnTo>
                  <a:lnTo>
                    <a:pt x="839431" y="1025164"/>
                  </a:lnTo>
                  <a:lnTo>
                    <a:pt x="811287" y="988734"/>
                  </a:lnTo>
                  <a:lnTo>
                    <a:pt x="774858" y="960589"/>
                  </a:lnTo>
                  <a:lnTo>
                    <a:pt x="731860" y="942443"/>
                  </a:lnTo>
                  <a:lnTo>
                    <a:pt x="684008" y="936014"/>
                  </a:lnTo>
                  <a:lnTo>
                    <a:pt x="636155" y="942443"/>
                  </a:lnTo>
                  <a:lnTo>
                    <a:pt x="593157" y="960589"/>
                  </a:lnTo>
                  <a:lnTo>
                    <a:pt x="556728" y="988734"/>
                  </a:lnTo>
                  <a:lnTo>
                    <a:pt x="528584" y="1025164"/>
                  </a:lnTo>
                  <a:lnTo>
                    <a:pt x="510440" y="1068163"/>
                  </a:lnTo>
                  <a:lnTo>
                    <a:pt x="504010" y="1116016"/>
                  </a:lnTo>
                  <a:lnTo>
                    <a:pt x="510440" y="1163868"/>
                  </a:lnTo>
                  <a:lnTo>
                    <a:pt x="528584" y="1206867"/>
                  </a:lnTo>
                  <a:lnTo>
                    <a:pt x="556728" y="1243297"/>
                  </a:lnTo>
                  <a:lnTo>
                    <a:pt x="593157" y="1271443"/>
                  </a:lnTo>
                  <a:lnTo>
                    <a:pt x="636155" y="1289588"/>
                  </a:lnTo>
                  <a:lnTo>
                    <a:pt x="684008" y="1296018"/>
                  </a:lnTo>
                  <a:lnTo>
                    <a:pt x="731860" y="1289588"/>
                  </a:lnTo>
                  <a:lnTo>
                    <a:pt x="774858" y="1271443"/>
                  </a:lnTo>
                  <a:lnTo>
                    <a:pt x="811287" y="1243297"/>
                  </a:lnTo>
                  <a:lnTo>
                    <a:pt x="839431" y="1206867"/>
                  </a:lnTo>
                  <a:lnTo>
                    <a:pt x="857575" y="1163868"/>
                  </a:lnTo>
                  <a:lnTo>
                    <a:pt x="864005" y="1116016"/>
                  </a:lnTo>
                  <a:close/>
                </a:path>
                <a:path w="1800225" h="1296035">
                  <a:moveTo>
                    <a:pt x="521917" y="815009"/>
                  </a:moveTo>
                  <a:lnTo>
                    <a:pt x="594079" y="949018"/>
                  </a:lnTo>
                </a:path>
                <a:path w="1800225" h="1296035">
                  <a:moveTo>
                    <a:pt x="1548014" y="648004"/>
                  </a:moveTo>
                  <a:lnTo>
                    <a:pt x="1541585" y="600156"/>
                  </a:lnTo>
                  <a:lnTo>
                    <a:pt x="1523440" y="557159"/>
                  </a:lnTo>
                  <a:lnTo>
                    <a:pt x="1495296" y="520730"/>
                  </a:lnTo>
                  <a:lnTo>
                    <a:pt x="1458867" y="492584"/>
                  </a:lnTo>
                  <a:lnTo>
                    <a:pt x="1415869" y="474437"/>
                  </a:lnTo>
                  <a:lnTo>
                    <a:pt x="1368017" y="468007"/>
                  </a:lnTo>
                  <a:lnTo>
                    <a:pt x="1320164" y="474437"/>
                  </a:lnTo>
                  <a:lnTo>
                    <a:pt x="1277166" y="492584"/>
                  </a:lnTo>
                  <a:lnTo>
                    <a:pt x="1240737" y="520730"/>
                  </a:lnTo>
                  <a:lnTo>
                    <a:pt x="1212593" y="557159"/>
                  </a:lnTo>
                  <a:lnTo>
                    <a:pt x="1194449" y="600156"/>
                  </a:lnTo>
                  <a:lnTo>
                    <a:pt x="1188020" y="648004"/>
                  </a:lnTo>
                  <a:lnTo>
                    <a:pt x="1194449" y="695858"/>
                  </a:lnTo>
                  <a:lnTo>
                    <a:pt x="1212593" y="738858"/>
                  </a:lnTo>
                  <a:lnTo>
                    <a:pt x="1240737" y="775290"/>
                  </a:lnTo>
                  <a:lnTo>
                    <a:pt x="1277166" y="803437"/>
                  </a:lnTo>
                  <a:lnTo>
                    <a:pt x="1320164" y="821584"/>
                  </a:lnTo>
                  <a:lnTo>
                    <a:pt x="1368017" y="828014"/>
                  </a:lnTo>
                  <a:lnTo>
                    <a:pt x="1415869" y="821584"/>
                  </a:lnTo>
                  <a:lnTo>
                    <a:pt x="1458867" y="803437"/>
                  </a:lnTo>
                  <a:lnTo>
                    <a:pt x="1495296" y="775290"/>
                  </a:lnTo>
                  <a:lnTo>
                    <a:pt x="1523440" y="738858"/>
                  </a:lnTo>
                  <a:lnTo>
                    <a:pt x="1541585" y="695858"/>
                  </a:lnTo>
                  <a:lnTo>
                    <a:pt x="1548014" y="648004"/>
                  </a:lnTo>
                  <a:close/>
                </a:path>
                <a:path w="1800225" h="1296035">
                  <a:moveTo>
                    <a:pt x="1034324" y="314312"/>
                  </a:moveTo>
                  <a:lnTo>
                    <a:pt x="1234375" y="514350"/>
                  </a:lnTo>
                </a:path>
                <a:path w="1800225" h="1296035">
                  <a:moveTo>
                    <a:pt x="1296021" y="1116016"/>
                  </a:moveTo>
                  <a:lnTo>
                    <a:pt x="1289590" y="1068163"/>
                  </a:lnTo>
                  <a:lnTo>
                    <a:pt x="1271444" y="1025164"/>
                  </a:lnTo>
                  <a:lnTo>
                    <a:pt x="1243296" y="988734"/>
                  </a:lnTo>
                  <a:lnTo>
                    <a:pt x="1206865" y="960589"/>
                  </a:lnTo>
                  <a:lnTo>
                    <a:pt x="1163864" y="942443"/>
                  </a:lnTo>
                  <a:lnTo>
                    <a:pt x="1116011" y="936014"/>
                  </a:lnTo>
                  <a:lnTo>
                    <a:pt x="1068158" y="942443"/>
                  </a:lnTo>
                  <a:lnTo>
                    <a:pt x="1025160" y="960589"/>
                  </a:lnTo>
                  <a:lnTo>
                    <a:pt x="988731" y="988734"/>
                  </a:lnTo>
                  <a:lnTo>
                    <a:pt x="960587" y="1025164"/>
                  </a:lnTo>
                  <a:lnTo>
                    <a:pt x="942443" y="1068163"/>
                  </a:lnTo>
                  <a:lnTo>
                    <a:pt x="936014" y="1116016"/>
                  </a:lnTo>
                  <a:lnTo>
                    <a:pt x="942443" y="1163868"/>
                  </a:lnTo>
                  <a:lnTo>
                    <a:pt x="960587" y="1206867"/>
                  </a:lnTo>
                  <a:lnTo>
                    <a:pt x="988731" y="1243297"/>
                  </a:lnTo>
                  <a:lnTo>
                    <a:pt x="1025160" y="1271443"/>
                  </a:lnTo>
                  <a:lnTo>
                    <a:pt x="1068158" y="1289588"/>
                  </a:lnTo>
                  <a:lnTo>
                    <a:pt x="1116011" y="1296018"/>
                  </a:lnTo>
                  <a:lnTo>
                    <a:pt x="1163864" y="1289588"/>
                  </a:lnTo>
                  <a:lnTo>
                    <a:pt x="1206865" y="1271443"/>
                  </a:lnTo>
                  <a:lnTo>
                    <a:pt x="1243296" y="1243297"/>
                  </a:lnTo>
                  <a:lnTo>
                    <a:pt x="1271444" y="1206867"/>
                  </a:lnTo>
                  <a:lnTo>
                    <a:pt x="1289590" y="1163868"/>
                  </a:lnTo>
                  <a:lnTo>
                    <a:pt x="1296021" y="1116016"/>
                  </a:lnTo>
                  <a:close/>
                </a:path>
                <a:path w="1800225" h="1296035">
                  <a:moveTo>
                    <a:pt x="1278101" y="815009"/>
                  </a:moveTo>
                  <a:lnTo>
                    <a:pt x="1205939" y="949018"/>
                  </a:lnTo>
                </a:path>
                <a:path w="1800225" h="1296035">
                  <a:moveTo>
                    <a:pt x="1800020" y="1116016"/>
                  </a:moveTo>
                  <a:lnTo>
                    <a:pt x="1793591" y="1068163"/>
                  </a:lnTo>
                  <a:lnTo>
                    <a:pt x="1775446" y="1025164"/>
                  </a:lnTo>
                  <a:lnTo>
                    <a:pt x="1747302" y="988734"/>
                  </a:lnTo>
                  <a:lnTo>
                    <a:pt x="1710874" y="960589"/>
                  </a:lnTo>
                  <a:lnTo>
                    <a:pt x="1667875" y="942443"/>
                  </a:lnTo>
                  <a:lnTo>
                    <a:pt x="1620023" y="936014"/>
                  </a:lnTo>
                  <a:lnTo>
                    <a:pt x="1572170" y="942443"/>
                  </a:lnTo>
                  <a:lnTo>
                    <a:pt x="1529169" y="960589"/>
                  </a:lnTo>
                  <a:lnTo>
                    <a:pt x="1492737" y="988734"/>
                  </a:lnTo>
                  <a:lnTo>
                    <a:pt x="1464590" y="1025164"/>
                  </a:lnTo>
                  <a:lnTo>
                    <a:pt x="1446443" y="1068163"/>
                  </a:lnTo>
                  <a:lnTo>
                    <a:pt x="1440013" y="1116016"/>
                  </a:lnTo>
                  <a:lnTo>
                    <a:pt x="1446443" y="1163868"/>
                  </a:lnTo>
                  <a:lnTo>
                    <a:pt x="1464590" y="1206867"/>
                  </a:lnTo>
                  <a:lnTo>
                    <a:pt x="1492737" y="1243297"/>
                  </a:lnTo>
                  <a:lnTo>
                    <a:pt x="1529169" y="1271443"/>
                  </a:lnTo>
                  <a:lnTo>
                    <a:pt x="1572170" y="1289588"/>
                  </a:lnTo>
                  <a:lnTo>
                    <a:pt x="1620023" y="1296018"/>
                  </a:lnTo>
                  <a:lnTo>
                    <a:pt x="1667875" y="1289588"/>
                  </a:lnTo>
                  <a:lnTo>
                    <a:pt x="1710874" y="1271443"/>
                  </a:lnTo>
                  <a:lnTo>
                    <a:pt x="1747302" y="1243297"/>
                  </a:lnTo>
                  <a:lnTo>
                    <a:pt x="1775446" y="1206867"/>
                  </a:lnTo>
                  <a:lnTo>
                    <a:pt x="1793591" y="1163868"/>
                  </a:lnTo>
                  <a:lnTo>
                    <a:pt x="1800020" y="1116016"/>
                  </a:lnTo>
                  <a:close/>
                </a:path>
                <a:path w="1800225" h="1296035">
                  <a:moveTo>
                    <a:pt x="1457933" y="815009"/>
                  </a:moveTo>
                  <a:lnTo>
                    <a:pt x="1530094" y="949018"/>
                  </a:lnTo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719" y="171645"/>
            <a:ext cx="3128063" cy="330554"/>
          </a:xfrm>
          <a:prstGeom prst="rect">
            <a:avLst/>
          </a:prstGeom>
        </p:spPr>
        <p:txBody>
          <a:bodyPr vert="horz" wrap="square" lIns="0" tIns="14619" rIns="0" bIns="0" rtlCol="0">
            <a:spAutoFit/>
          </a:bodyPr>
          <a:lstStyle/>
          <a:p>
            <a:pPr marL="12713">
              <a:spcBef>
                <a:spcPts val="114"/>
              </a:spcBef>
            </a:pPr>
            <a:r>
              <a:rPr sz="2052" spc="-165" dirty="0">
                <a:solidFill>
                  <a:srgbClr val="007F00"/>
                </a:solidFill>
              </a:rPr>
              <a:t>Example: </a:t>
            </a:r>
            <a:r>
              <a:rPr sz="2052" spc="-191" dirty="0">
                <a:solidFill>
                  <a:srgbClr val="007F00"/>
                </a:solidFill>
              </a:rPr>
              <a:t>complete </a:t>
            </a:r>
            <a:r>
              <a:rPr sz="2052" spc="-155" dirty="0">
                <a:solidFill>
                  <a:srgbClr val="007F00"/>
                </a:solidFill>
              </a:rPr>
              <a:t>binary</a:t>
            </a:r>
            <a:r>
              <a:rPr sz="2052" spc="-275" dirty="0">
                <a:solidFill>
                  <a:srgbClr val="007F00"/>
                </a:solidFill>
              </a:rPr>
              <a:t> </a:t>
            </a:r>
            <a:r>
              <a:rPr sz="2052" spc="-204" dirty="0">
                <a:solidFill>
                  <a:srgbClr val="007F00"/>
                </a:solidFill>
              </a:rPr>
              <a:t>tree</a:t>
            </a:r>
            <a:r>
              <a:rPr lang="en-US" sz="2052" spc="-204" dirty="0">
                <a:solidFill>
                  <a:srgbClr val="007F00"/>
                </a:solidFill>
              </a:rPr>
              <a:t>?</a:t>
            </a:r>
            <a:endParaRPr sz="2052" dirty="0"/>
          </a:p>
        </p:txBody>
      </p:sp>
      <p:grpSp>
        <p:nvGrpSpPr>
          <p:cNvPr id="3" name="object 3"/>
          <p:cNvGrpSpPr/>
          <p:nvPr/>
        </p:nvGrpSpPr>
        <p:grpSpPr>
          <a:xfrm>
            <a:off x="289719" y="540834"/>
            <a:ext cx="4033873" cy="2726964"/>
            <a:chOff x="289420" y="542061"/>
            <a:chExt cx="4029710" cy="2724150"/>
          </a:xfrm>
        </p:grpSpPr>
        <p:sp>
          <p:nvSpPr>
            <p:cNvPr id="4" name="object 4"/>
            <p:cNvSpPr/>
            <p:nvPr/>
          </p:nvSpPr>
          <p:spPr>
            <a:xfrm>
              <a:off x="289420" y="542061"/>
              <a:ext cx="4029710" cy="2724150"/>
            </a:xfrm>
            <a:custGeom>
              <a:avLst/>
              <a:gdLst/>
              <a:ahLst/>
              <a:cxnLst/>
              <a:rect l="l" t="t" r="r" b="b"/>
              <a:pathLst>
                <a:path w="4029710" h="2724150">
                  <a:moveTo>
                    <a:pt x="4029151" y="0"/>
                  </a:moveTo>
                  <a:lnTo>
                    <a:pt x="0" y="0"/>
                  </a:lnTo>
                  <a:lnTo>
                    <a:pt x="0" y="2724023"/>
                  </a:lnTo>
                  <a:lnTo>
                    <a:pt x="4029151" y="2724023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5" name="object 5"/>
            <p:cNvSpPr/>
            <p:nvPr/>
          </p:nvSpPr>
          <p:spPr>
            <a:xfrm>
              <a:off x="1188008" y="795083"/>
              <a:ext cx="2016125" cy="1764030"/>
            </a:xfrm>
            <a:custGeom>
              <a:avLst/>
              <a:gdLst/>
              <a:ahLst/>
              <a:cxnLst/>
              <a:rect l="l" t="t" r="r" b="b"/>
              <a:pathLst>
                <a:path w="2016125" h="1764030">
                  <a:moveTo>
                    <a:pt x="1296009" y="180009"/>
                  </a:moveTo>
                  <a:lnTo>
                    <a:pt x="1289580" y="132156"/>
                  </a:lnTo>
                  <a:lnTo>
                    <a:pt x="1271436" y="89155"/>
                  </a:lnTo>
                  <a:lnTo>
                    <a:pt x="1243291" y="52724"/>
                  </a:lnTo>
                  <a:lnTo>
                    <a:pt x="1206863" y="24576"/>
                  </a:lnTo>
                  <a:lnTo>
                    <a:pt x="1163864" y="6430"/>
                  </a:lnTo>
                  <a:lnTo>
                    <a:pt x="1116012" y="0"/>
                  </a:lnTo>
                  <a:lnTo>
                    <a:pt x="1068160" y="6430"/>
                  </a:lnTo>
                  <a:lnTo>
                    <a:pt x="1025161" y="24576"/>
                  </a:lnTo>
                  <a:lnTo>
                    <a:pt x="988733" y="52724"/>
                  </a:lnTo>
                  <a:lnTo>
                    <a:pt x="960588" y="89155"/>
                  </a:lnTo>
                  <a:lnTo>
                    <a:pt x="942444" y="132156"/>
                  </a:lnTo>
                  <a:lnTo>
                    <a:pt x="936015" y="180009"/>
                  </a:lnTo>
                  <a:lnTo>
                    <a:pt x="942444" y="227857"/>
                  </a:lnTo>
                  <a:lnTo>
                    <a:pt x="960588" y="270854"/>
                  </a:lnTo>
                  <a:lnTo>
                    <a:pt x="988733" y="307284"/>
                  </a:lnTo>
                  <a:lnTo>
                    <a:pt x="1025161" y="335430"/>
                  </a:lnTo>
                  <a:lnTo>
                    <a:pt x="1068160" y="353576"/>
                  </a:lnTo>
                  <a:lnTo>
                    <a:pt x="1116012" y="360006"/>
                  </a:lnTo>
                  <a:lnTo>
                    <a:pt x="1163864" y="353576"/>
                  </a:lnTo>
                  <a:lnTo>
                    <a:pt x="1206863" y="335430"/>
                  </a:lnTo>
                  <a:lnTo>
                    <a:pt x="1243291" y="307284"/>
                  </a:lnTo>
                  <a:lnTo>
                    <a:pt x="1271436" y="270854"/>
                  </a:lnTo>
                  <a:lnTo>
                    <a:pt x="1289580" y="227857"/>
                  </a:lnTo>
                  <a:lnTo>
                    <a:pt x="1296009" y="180009"/>
                  </a:lnTo>
                  <a:close/>
                </a:path>
                <a:path w="2016125" h="1764030">
                  <a:moveTo>
                    <a:pt x="828014" y="648004"/>
                  </a:moveTo>
                  <a:lnTo>
                    <a:pt x="821584" y="600156"/>
                  </a:lnTo>
                  <a:lnTo>
                    <a:pt x="803437" y="557159"/>
                  </a:lnTo>
                  <a:lnTo>
                    <a:pt x="775290" y="520730"/>
                  </a:lnTo>
                  <a:lnTo>
                    <a:pt x="738858" y="492584"/>
                  </a:lnTo>
                  <a:lnTo>
                    <a:pt x="695858" y="474437"/>
                  </a:lnTo>
                  <a:lnTo>
                    <a:pt x="648004" y="468007"/>
                  </a:lnTo>
                  <a:lnTo>
                    <a:pt x="600153" y="474437"/>
                  </a:lnTo>
                  <a:lnTo>
                    <a:pt x="557155" y="492584"/>
                  </a:lnTo>
                  <a:lnTo>
                    <a:pt x="520725" y="520730"/>
                  </a:lnTo>
                  <a:lnTo>
                    <a:pt x="492580" y="557159"/>
                  </a:lnTo>
                  <a:lnTo>
                    <a:pt x="474434" y="600156"/>
                  </a:lnTo>
                  <a:lnTo>
                    <a:pt x="468005" y="648004"/>
                  </a:lnTo>
                  <a:lnTo>
                    <a:pt x="474434" y="695858"/>
                  </a:lnTo>
                  <a:lnTo>
                    <a:pt x="492580" y="738858"/>
                  </a:lnTo>
                  <a:lnTo>
                    <a:pt x="520725" y="775290"/>
                  </a:lnTo>
                  <a:lnTo>
                    <a:pt x="557155" y="803437"/>
                  </a:lnTo>
                  <a:lnTo>
                    <a:pt x="600153" y="821584"/>
                  </a:lnTo>
                  <a:lnTo>
                    <a:pt x="648004" y="828014"/>
                  </a:lnTo>
                  <a:lnTo>
                    <a:pt x="695858" y="821584"/>
                  </a:lnTo>
                  <a:lnTo>
                    <a:pt x="738858" y="803437"/>
                  </a:lnTo>
                  <a:lnTo>
                    <a:pt x="775290" y="775290"/>
                  </a:lnTo>
                  <a:lnTo>
                    <a:pt x="803437" y="738858"/>
                  </a:lnTo>
                  <a:lnTo>
                    <a:pt x="821584" y="695858"/>
                  </a:lnTo>
                  <a:lnTo>
                    <a:pt x="828014" y="648004"/>
                  </a:lnTo>
                  <a:close/>
                </a:path>
                <a:path w="2016125" h="1764030">
                  <a:moveTo>
                    <a:pt x="981709" y="314312"/>
                  </a:moveTo>
                  <a:lnTo>
                    <a:pt x="781659" y="514362"/>
                  </a:lnTo>
                </a:path>
                <a:path w="2016125" h="1764030">
                  <a:moveTo>
                    <a:pt x="576007" y="1116016"/>
                  </a:moveTo>
                  <a:lnTo>
                    <a:pt x="569577" y="1068163"/>
                  </a:lnTo>
                  <a:lnTo>
                    <a:pt x="551431" y="1025164"/>
                  </a:lnTo>
                  <a:lnTo>
                    <a:pt x="523286" y="988734"/>
                  </a:lnTo>
                  <a:lnTo>
                    <a:pt x="486855" y="960589"/>
                  </a:lnTo>
                  <a:lnTo>
                    <a:pt x="443856" y="942443"/>
                  </a:lnTo>
                  <a:lnTo>
                    <a:pt x="396005" y="936014"/>
                  </a:lnTo>
                  <a:lnTo>
                    <a:pt x="348152" y="942443"/>
                  </a:lnTo>
                  <a:lnTo>
                    <a:pt x="305153" y="960589"/>
                  </a:lnTo>
                  <a:lnTo>
                    <a:pt x="268723" y="988734"/>
                  </a:lnTo>
                  <a:lnTo>
                    <a:pt x="240578" y="1025164"/>
                  </a:lnTo>
                  <a:lnTo>
                    <a:pt x="222432" y="1068163"/>
                  </a:lnTo>
                  <a:lnTo>
                    <a:pt x="216002" y="1116016"/>
                  </a:lnTo>
                  <a:lnTo>
                    <a:pt x="222432" y="1163868"/>
                  </a:lnTo>
                  <a:lnTo>
                    <a:pt x="240578" y="1206867"/>
                  </a:lnTo>
                  <a:lnTo>
                    <a:pt x="268723" y="1243297"/>
                  </a:lnTo>
                  <a:lnTo>
                    <a:pt x="305153" y="1271443"/>
                  </a:lnTo>
                  <a:lnTo>
                    <a:pt x="348152" y="1289588"/>
                  </a:lnTo>
                  <a:lnTo>
                    <a:pt x="396005" y="1296018"/>
                  </a:lnTo>
                  <a:lnTo>
                    <a:pt x="443856" y="1289588"/>
                  </a:lnTo>
                  <a:lnTo>
                    <a:pt x="486855" y="1271443"/>
                  </a:lnTo>
                  <a:lnTo>
                    <a:pt x="523286" y="1243297"/>
                  </a:lnTo>
                  <a:lnTo>
                    <a:pt x="551431" y="1206867"/>
                  </a:lnTo>
                  <a:lnTo>
                    <a:pt x="569577" y="1163868"/>
                  </a:lnTo>
                  <a:lnTo>
                    <a:pt x="576007" y="1116016"/>
                  </a:lnTo>
                  <a:close/>
                </a:path>
                <a:path w="2016125" h="1764030">
                  <a:moveTo>
                    <a:pt x="558088" y="815009"/>
                  </a:moveTo>
                  <a:lnTo>
                    <a:pt x="485931" y="949018"/>
                  </a:lnTo>
                </a:path>
                <a:path w="2016125" h="1764030">
                  <a:moveTo>
                    <a:pt x="360004" y="1584021"/>
                  </a:moveTo>
                  <a:lnTo>
                    <a:pt x="353574" y="1536169"/>
                  </a:lnTo>
                  <a:lnTo>
                    <a:pt x="335428" y="1493170"/>
                  </a:lnTo>
                  <a:lnTo>
                    <a:pt x="307283" y="1456740"/>
                  </a:lnTo>
                  <a:lnTo>
                    <a:pt x="270852" y="1428594"/>
                  </a:lnTo>
                  <a:lnTo>
                    <a:pt x="227854" y="1410449"/>
                  </a:lnTo>
                  <a:lnTo>
                    <a:pt x="180002" y="1404019"/>
                  </a:lnTo>
                  <a:lnTo>
                    <a:pt x="132149" y="1410449"/>
                  </a:lnTo>
                  <a:lnTo>
                    <a:pt x="89150" y="1428594"/>
                  </a:lnTo>
                  <a:lnTo>
                    <a:pt x="52720" y="1456740"/>
                  </a:lnTo>
                  <a:lnTo>
                    <a:pt x="24575" y="1493170"/>
                  </a:lnTo>
                  <a:lnTo>
                    <a:pt x="6429" y="1536169"/>
                  </a:lnTo>
                  <a:lnTo>
                    <a:pt x="0" y="1584021"/>
                  </a:lnTo>
                  <a:lnTo>
                    <a:pt x="6429" y="1631873"/>
                  </a:lnTo>
                  <a:lnTo>
                    <a:pt x="24575" y="1674872"/>
                  </a:lnTo>
                  <a:lnTo>
                    <a:pt x="52720" y="1711302"/>
                  </a:lnTo>
                  <a:lnTo>
                    <a:pt x="89150" y="1739448"/>
                  </a:lnTo>
                  <a:lnTo>
                    <a:pt x="132149" y="1757593"/>
                  </a:lnTo>
                  <a:lnTo>
                    <a:pt x="180002" y="1764023"/>
                  </a:lnTo>
                  <a:lnTo>
                    <a:pt x="227854" y="1757593"/>
                  </a:lnTo>
                  <a:lnTo>
                    <a:pt x="270852" y="1739448"/>
                  </a:lnTo>
                  <a:lnTo>
                    <a:pt x="307283" y="1711302"/>
                  </a:lnTo>
                  <a:lnTo>
                    <a:pt x="335428" y="1674872"/>
                  </a:lnTo>
                  <a:lnTo>
                    <a:pt x="353574" y="1631873"/>
                  </a:lnTo>
                  <a:lnTo>
                    <a:pt x="360004" y="1584021"/>
                  </a:lnTo>
                  <a:close/>
                </a:path>
                <a:path w="2016125" h="1764030">
                  <a:moveTo>
                    <a:pt x="316753" y="1287722"/>
                  </a:moveTo>
                  <a:lnTo>
                    <a:pt x="259255" y="1412314"/>
                  </a:lnTo>
                </a:path>
                <a:path w="2016125" h="1764030">
                  <a:moveTo>
                    <a:pt x="792010" y="1584021"/>
                  </a:moveTo>
                  <a:lnTo>
                    <a:pt x="785579" y="1536169"/>
                  </a:lnTo>
                  <a:lnTo>
                    <a:pt x="767433" y="1493170"/>
                  </a:lnTo>
                  <a:lnTo>
                    <a:pt x="739287" y="1456740"/>
                  </a:lnTo>
                  <a:lnTo>
                    <a:pt x="702857" y="1428594"/>
                  </a:lnTo>
                  <a:lnTo>
                    <a:pt x="659861" y="1410449"/>
                  </a:lnTo>
                  <a:lnTo>
                    <a:pt x="612013" y="1404019"/>
                  </a:lnTo>
                  <a:lnTo>
                    <a:pt x="564158" y="1410449"/>
                  </a:lnTo>
                  <a:lnTo>
                    <a:pt x="521158" y="1428594"/>
                  </a:lnTo>
                  <a:lnTo>
                    <a:pt x="484727" y="1456740"/>
                  </a:lnTo>
                  <a:lnTo>
                    <a:pt x="456581" y="1493170"/>
                  </a:lnTo>
                  <a:lnTo>
                    <a:pt x="438435" y="1536169"/>
                  </a:lnTo>
                  <a:lnTo>
                    <a:pt x="432005" y="1584021"/>
                  </a:lnTo>
                  <a:lnTo>
                    <a:pt x="438435" y="1631873"/>
                  </a:lnTo>
                  <a:lnTo>
                    <a:pt x="456581" y="1674872"/>
                  </a:lnTo>
                  <a:lnTo>
                    <a:pt x="484727" y="1711302"/>
                  </a:lnTo>
                  <a:lnTo>
                    <a:pt x="521158" y="1739448"/>
                  </a:lnTo>
                  <a:lnTo>
                    <a:pt x="564158" y="1757593"/>
                  </a:lnTo>
                  <a:lnTo>
                    <a:pt x="612013" y="1764023"/>
                  </a:lnTo>
                  <a:lnTo>
                    <a:pt x="659861" y="1757593"/>
                  </a:lnTo>
                  <a:lnTo>
                    <a:pt x="702857" y="1739448"/>
                  </a:lnTo>
                  <a:lnTo>
                    <a:pt x="739287" y="1711302"/>
                  </a:lnTo>
                  <a:lnTo>
                    <a:pt x="767433" y="1674872"/>
                  </a:lnTo>
                  <a:lnTo>
                    <a:pt x="785579" y="1631873"/>
                  </a:lnTo>
                  <a:lnTo>
                    <a:pt x="792010" y="1584021"/>
                  </a:lnTo>
                  <a:close/>
                </a:path>
                <a:path w="2016125" h="1764030">
                  <a:moveTo>
                    <a:pt x="475255" y="1287722"/>
                  </a:moveTo>
                  <a:lnTo>
                    <a:pt x="532753" y="1412314"/>
                  </a:lnTo>
                </a:path>
                <a:path w="2016125" h="1764030">
                  <a:moveTo>
                    <a:pt x="1080008" y="1116016"/>
                  </a:moveTo>
                  <a:lnTo>
                    <a:pt x="1073578" y="1068163"/>
                  </a:lnTo>
                  <a:lnTo>
                    <a:pt x="1055434" y="1025164"/>
                  </a:lnTo>
                  <a:lnTo>
                    <a:pt x="1027290" y="988734"/>
                  </a:lnTo>
                  <a:lnTo>
                    <a:pt x="990861" y="960589"/>
                  </a:lnTo>
                  <a:lnTo>
                    <a:pt x="947863" y="942443"/>
                  </a:lnTo>
                  <a:lnTo>
                    <a:pt x="900010" y="936014"/>
                  </a:lnTo>
                  <a:lnTo>
                    <a:pt x="852158" y="942443"/>
                  </a:lnTo>
                  <a:lnTo>
                    <a:pt x="809160" y="960589"/>
                  </a:lnTo>
                  <a:lnTo>
                    <a:pt x="772731" y="988734"/>
                  </a:lnTo>
                  <a:lnTo>
                    <a:pt x="744587" y="1025164"/>
                  </a:lnTo>
                  <a:lnTo>
                    <a:pt x="726443" y="1068163"/>
                  </a:lnTo>
                  <a:lnTo>
                    <a:pt x="720013" y="1116016"/>
                  </a:lnTo>
                  <a:lnTo>
                    <a:pt x="726443" y="1163868"/>
                  </a:lnTo>
                  <a:lnTo>
                    <a:pt x="744587" y="1206867"/>
                  </a:lnTo>
                  <a:lnTo>
                    <a:pt x="772731" y="1243297"/>
                  </a:lnTo>
                  <a:lnTo>
                    <a:pt x="809160" y="1271443"/>
                  </a:lnTo>
                  <a:lnTo>
                    <a:pt x="852158" y="1289588"/>
                  </a:lnTo>
                  <a:lnTo>
                    <a:pt x="900010" y="1296018"/>
                  </a:lnTo>
                  <a:lnTo>
                    <a:pt x="947863" y="1289588"/>
                  </a:lnTo>
                  <a:lnTo>
                    <a:pt x="990861" y="1271443"/>
                  </a:lnTo>
                  <a:lnTo>
                    <a:pt x="1027290" y="1243297"/>
                  </a:lnTo>
                  <a:lnTo>
                    <a:pt x="1055434" y="1206867"/>
                  </a:lnTo>
                  <a:lnTo>
                    <a:pt x="1073578" y="1163868"/>
                  </a:lnTo>
                  <a:lnTo>
                    <a:pt x="1080008" y="1116016"/>
                  </a:lnTo>
                  <a:close/>
                </a:path>
                <a:path w="2016125" h="1764030">
                  <a:moveTo>
                    <a:pt x="737920" y="815009"/>
                  </a:moveTo>
                  <a:lnTo>
                    <a:pt x="810082" y="949018"/>
                  </a:lnTo>
                </a:path>
                <a:path w="2016125" h="1764030">
                  <a:moveTo>
                    <a:pt x="1764017" y="648004"/>
                  </a:moveTo>
                  <a:lnTo>
                    <a:pt x="1757588" y="600156"/>
                  </a:lnTo>
                  <a:lnTo>
                    <a:pt x="1739443" y="557159"/>
                  </a:lnTo>
                  <a:lnTo>
                    <a:pt x="1711299" y="520730"/>
                  </a:lnTo>
                  <a:lnTo>
                    <a:pt x="1674870" y="492584"/>
                  </a:lnTo>
                  <a:lnTo>
                    <a:pt x="1631872" y="474437"/>
                  </a:lnTo>
                  <a:lnTo>
                    <a:pt x="1584020" y="468007"/>
                  </a:lnTo>
                  <a:lnTo>
                    <a:pt x="1536167" y="474437"/>
                  </a:lnTo>
                  <a:lnTo>
                    <a:pt x="1493169" y="492584"/>
                  </a:lnTo>
                  <a:lnTo>
                    <a:pt x="1456740" y="520730"/>
                  </a:lnTo>
                  <a:lnTo>
                    <a:pt x="1428596" y="557159"/>
                  </a:lnTo>
                  <a:lnTo>
                    <a:pt x="1410452" y="600156"/>
                  </a:lnTo>
                  <a:lnTo>
                    <a:pt x="1404023" y="648004"/>
                  </a:lnTo>
                  <a:lnTo>
                    <a:pt x="1410452" y="695858"/>
                  </a:lnTo>
                  <a:lnTo>
                    <a:pt x="1428596" y="738858"/>
                  </a:lnTo>
                  <a:lnTo>
                    <a:pt x="1456740" y="775290"/>
                  </a:lnTo>
                  <a:lnTo>
                    <a:pt x="1493169" y="803437"/>
                  </a:lnTo>
                  <a:lnTo>
                    <a:pt x="1536167" y="821584"/>
                  </a:lnTo>
                  <a:lnTo>
                    <a:pt x="1584020" y="828014"/>
                  </a:lnTo>
                  <a:lnTo>
                    <a:pt x="1631872" y="821584"/>
                  </a:lnTo>
                  <a:lnTo>
                    <a:pt x="1674870" y="803437"/>
                  </a:lnTo>
                  <a:lnTo>
                    <a:pt x="1711299" y="775290"/>
                  </a:lnTo>
                  <a:lnTo>
                    <a:pt x="1739443" y="738858"/>
                  </a:lnTo>
                  <a:lnTo>
                    <a:pt x="1757588" y="695858"/>
                  </a:lnTo>
                  <a:lnTo>
                    <a:pt x="1764017" y="648004"/>
                  </a:lnTo>
                  <a:close/>
                </a:path>
                <a:path w="2016125" h="1764030">
                  <a:moveTo>
                    <a:pt x="1250327" y="314312"/>
                  </a:moveTo>
                  <a:lnTo>
                    <a:pt x="1450378" y="514350"/>
                  </a:lnTo>
                </a:path>
                <a:path w="2016125" h="1764030">
                  <a:moveTo>
                    <a:pt x="1512023" y="1116016"/>
                  </a:moveTo>
                  <a:lnTo>
                    <a:pt x="1505593" y="1068163"/>
                  </a:lnTo>
                  <a:lnTo>
                    <a:pt x="1487447" y="1025164"/>
                  </a:lnTo>
                  <a:lnTo>
                    <a:pt x="1459299" y="988734"/>
                  </a:lnTo>
                  <a:lnTo>
                    <a:pt x="1422868" y="960589"/>
                  </a:lnTo>
                  <a:lnTo>
                    <a:pt x="1379867" y="942443"/>
                  </a:lnTo>
                  <a:lnTo>
                    <a:pt x="1332014" y="936014"/>
                  </a:lnTo>
                  <a:lnTo>
                    <a:pt x="1284161" y="942443"/>
                  </a:lnTo>
                  <a:lnTo>
                    <a:pt x="1241163" y="960589"/>
                  </a:lnTo>
                  <a:lnTo>
                    <a:pt x="1204734" y="988734"/>
                  </a:lnTo>
                  <a:lnTo>
                    <a:pt x="1176590" y="1025164"/>
                  </a:lnTo>
                  <a:lnTo>
                    <a:pt x="1158446" y="1068163"/>
                  </a:lnTo>
                  <a:lnTo>
                    <a:pt x="1152016" y="1116016"/>
                  </a:lnTo>
                  <a:lnTo>
                    <a:pt x="1158446" y="1163868"/>
                  </a:lnTo>
                  <a:lnTo>
                    <a:pt x="1176590" y="1206867"/>
                  </a:lnTo>
                  <a:lnTo>
                    <a:pt x="1204734" y="1243297"/>
                  </a:lnTo>
                  <a:lnTo>
                    <a:pt x="1241163" y="1271443"/>
                  </a:lnTo>
                  <a:lnTo>
                    <a:pt x="1284161" y="1289588"/>
                  </a:lnTo>
                  <a:lnTo>
                    <a:pt x="1332014" y="1296018"/>
                  </a:lnTo>
                  <a:lnTo>
                    <a:pt x="1379867" y="1289588"/>
                  </a:lnTo>
                  <a:lnTo>
                    <a:pt x="1422868" y="1271443"/>
                  </a:lnTo>
                  <a:lnTo>
                    <a:pt x="1459299" y="1243297"/>
                  </a:lnTo>
                  <a:lnTo>
                    <a:pt x="1487447" y="1206867"/>
                  </a:lnTo>
                  <a:lnTo>
                    <a:pt x="1505593" y="1163868"/>
                  </a:lnTo>
                  <a:lnTo>
                    <a:pt x="1512023" y="1116016"/>
                  </a:lnTo>
                  <a:close/>
                </a:path>
                <a:path w="2016125" h="1764030">
                  <a:moveTo>
                    <a:pt x="1494104" y="815009"/>
                  </a:moveTo>
                  <a:lnTo>
                    <a:pt x="1421942" y="949018"/>
                  </a:lnTo>
                </a:path>
                <a:path w="2016125" h="1764030">
                  <a:moveTo>
                    <a:pt x="2016023" y="1116016"/>
                  </a:moveTo>
                  <a:lnTo>
                    <a:pt x="2009594" y="1068163"/>
                  </a:lnTo>
                  <a:lnTo>
                    <a:pt x="1991449" y="1025164"/>
                  </a:lnTo>
                  <a:lnTo>
                    <a:pt x="1963305" y="988734"/>
                  </a:lnTo>
                  <a:lnTo>
                    <a:pt x="1926876" y="960589"/>
                  </a:lnTo>
                  <a:lnTo>
                    <a:pt x="1883878" y="942443"/>
                  </a:lnTo>
                  <a:lnTo>
                    <a:pt x="1836026" y="936014"/>
                  </a:lnTo>
                  <a:lnTo>
                    <a:pt x="1788172" y="942443"/>
                  </a:lnTo>
                  <a:lnTo>
                    <a:pt x="1745172" y="960589"/>
                  </a:lnTo>
                  <a:lnTo>
                    <a:pt x="1708740" y="988734"/>
                  </a:lnTo>
                  <a:lnTo>
                    <a:pt x="1680593" y="1025164"/>
                  </a:lnTo>
                  <a:lnTo>
                    <a:pt x="1662446" y="1068163"/>
                  </a:lnTo>
                  <a:lnTo>
                    <a:pt x="1656016" y="1116016"/>
                  </a:lnTo>
                  <a:lnTo>
                    <a:pt x="1662446" y="1163868"/>
                  </a:lnTo>
                  <a:lnTo>
                    <a:pt x="1680593" y="1206867"/>
                  </a:lnTo>
                  <a:lnTo>
                    <a:pt x="1708740" y="1243297"/>
                  </a:lnTo>
                  <a:lnTo>
                    <a:pt x="1745172" y="1271443"/>
                  </a:lnTo>
                  <a:lnTo>
                    <a:pt x="1788172" y="1289588"/>
                  </a:lnTo>
                  <a:lnTo>
                    <a:pt x="1836026" y="1296018"/>
                  </a:lnTo>
                  <a:lnTo>
                    <a:pt x="1883878" y="1289588"/>
                  </a:lnTo>
                  <a:lnTo>
                    <a:pt x="1926876" y="1271443"/>
                  </a:lnTo>
                  <a:lnTo>
                    <a:pt x="1963305" y="1243297"/>
                  </a:lnTo>
                  <a:lnTo>
                    <a:pt x="1991449" y="1206867"/>
                  </a:lnTo>
                  <a:lnTo>
                    <a:pt x="2009594" y="1163868"/>
                  </a:lnTo>
                  <a:lnTo>
                    <a:pt x="2016023" y="1116016"/>
                  </a:lnTo>
                  <a:close/>
                </a:path>
                <a:path w="2016125" h="1764030">
                  <a:moveTo>
                    <a:pt x="1673936" y="815009"/>
                  </a:moveTo>
                  <a:lnTo>
                    <a:pt x="1746097" y="949018"/>
                  </a:lnTo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89719" y="540834"/>
            <a:ext cx="4033873" cy="2726964"/>
            <a:chOff x="289420" y="542061"/>
            <a:chExt cx="4029710" cy="2724150"/>
          </a:xfrm>
        </p:grpSpPr>
        <p:sp>
          <p:nvSpPr>
            <p:cNvPr id="4" name="object 4"/>
            <p:cNvSpPr/>
            <p:nvPr/>
          </p:nvSpPr>
          <p:spPr>
            <a:xfrm>
              <a:off x="289420" y="542061"/>
              <a:ext cx="4029710" cy="2724150"/>
            </a:xfrm>
            <a:custGeom>
              <a:avLst/>
              <a:gdLst/>
              <a:ahLst/>
              <a:cxnLst/>
              <a:rect l="l" t="t" r="r" b="b"/>
              <a:pathLst>
                <a:path w="4029710" h="2724150">
                  <a:moveTo>
                    <a:pt x="4029151" y="0"/>
                  </a:moveTo>
                  <a:lnTo>
                    <a:pt x="0" y="0"/>
                  </a:lnTo>
                  <a:lnTo>
                    <a:pt x="0" y="2724023"/>
                  </a:lnTo>
                  <a:lnTo>
                    <a:pt x="4029151" y="2724023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5" name="object 5"/>
            <p:cNvSpPr/>
            <p:nvPr/>
          </p:nvSpPr>
          <p:spPr>
            <a:xfrm>
              <a:off x="1656013" y="795083"/>
              <a:ext cx="1548130" cy="1296035"/>
            </a:xfrm>
            <a:custGeom>
              <a:avLst/>
              <a:gdLst/>
              <a:ahLst/>
              <a:cxnLst/>
              <a:rect l="l" t="t" r="r" b="b"/>
              <a:pathLst>
                <a:path w="1548130" h="1296035">
                  <a:moveTo>
                    <a:pt x="828004" y="180009"/>
                  </a:moveTo>
                  <a:lnTo>
                    <a:pt x="821575" y="132156"/>
                  </a:lnTo>
                  <a:lnTo>
                    <a:pt x="803430" y="89155"/>
                  </a:lnTo>
                  <a:lnTo>
                    <a:pt x="775286" y="52724"/>
                  </a:lnTo>
                  <a:lnTo>
                    <a:pt x="738857" y="24576"/>
                  </a:lnTo>
                  <a:lnTo>
                    <a:pt x="695859" y="6430"/>
                  </a:lnTo>
                  <a:lnTo>
                    <a:pt x="648007" y="0"/>
                  </a:lnTo>
                  <a:lnTo>
                    <a:pt x="600154" y="6430"/>
                  </a:lnTo>
                  <a:lnTo>
                    <a:pt x="557156" y="24576"/>
                  </a:lnTo>
                  <a:lnTo>
                    <a:pt x="520727" y="52724"/>
                  </a:lnTo>
                  <a:lnTo>
                    <a:pt x="492583" y="89155"/>
                  </a:lnTo>
                  <a:lnTo>
                    <a:pt x="474439" y="132156"/>
                  </a:lnTo>
                  <a:lnTo>
                    <a:pt x="468010" y="180009"/>
                  </a:lnTo>
                  <a:lnTo>
                    <a:pt x="474439" y="227857"/>
                  </a:lnTo>
                  <a:lnTo>
                    <a:pt x="492583" y="270854"/>
                  </a:lnTo>
                  <a:lnTo>
                    <a:pt x="520727" y="307284"/>
                  </a:lnTo>
                  <a:lnTo>
                    <a:pt x="557156" y="335430"/>
                  </a:lnTo>
                  <a:lnTo>
                    <a:pt x="600154" y="353576"/>
                  </a:lnTo>
                  <a:lnTo>
                    <a:pt x="648007" y="360006"/>
                  </a:lnTo>
                  <a:lnTo>
                    <a:pt x="695859" y="353576"/>
                  </a:lnTo>
                  <a:lnTo>
                    <a:pt x="738857" y="335430"/>
                  </a:lnTo>
                  <a:lnTo>
                    <a:pt x="775286" y="307284"/>
                  </a:lnTo>
                  <a:lnTo>
                    <a:pt x="803430" y="270854"/>
                  </a:lnTo>
                  <a:lnTo>
                    <a:pt x="821575" y="227857"/>
                  </a:lnTo>
                  <a:lnTo>
                    <a:pt x="828004" y="180009"/>
                  </a:lnTo>
                  <a:close/>
                </a:path>
                <a:path w="1548130" h="1296035">
                  <a:moveTo>
                    <a:pt x="360009" y="648004"/>
                  </a:moveTo>
                  <a:lnTo>
                    <a:pt x="353579" y="600156"/>
                  </a:lnTo>
                  <a:lnTo>
                    <a:pt x="335432" y="557159"/>
                  </a:lnTo>
                  <a:lnTo>
                    <a:pt x="307285" y="520730"/>
                  </a:lnTo>
                  <a:lnTo>
                    <a:pt x="270853" y="492584"/>
                  </a:lnTo>
                  <a:lnTo>
                    <a:pt x="227853" y="474437"/>
                  </a:lnTo>
                  <a:lnTo>
                    <a:pt x="179999" y="468007"/>
                  </a:lnTo>
                  <a:lnTo>
                    <a:pt x="132148" y="474437"/>
                  </a:lnTo>
                  <a:lnTo>
                    <a:pt x="89150" y="492584"/>
                  </a:lnTo>
                  <a:lnTo>
                    <a:pt x="52720" y="520730"/>
                  </a:lnTo>
                  <a:lnTo>
                    <a:pt x="24575" y="557159"/>
                  </a:lnTo>
                  <a:lnTo>
                    <a:pt x="6429" y="600156"/>
                  </a:lnTo>
                  <a:lnTo>
                    <a:pt x="0" y="648004"/>
                  </a:lnTo>
                  <a:lnTo>
                    <a:pt x="6429" y="695858"/>
                  </a:lnTo>
                  <a:lnTo>
                    <a:pt x="24575" y="738858"/>
                  </a:lnTo>
                  <a:lnTo>
                    <a:pt x="52720" y="775290"/>
                  </a:lnTo>
                  <a:lnTo>
                    <a:pt x="89150" y="803437"/>
                  </a:lnTo>
                  <a:lnTo>
                    <a:pt x="132148" y="821584"/>
                  </a:lnTo>
                  <a:lnTo>
                    <a:pt x="179999" y="828014"/>
                  </a:lnTo>
                  <a:lnTo>
                    <a:pt x="227853" y="821584"/>
                  </a:lnTo>
                  <a:lnTo>
                    <a:pt x="270853" y="803437"/>
                  </a:lnTo>
                  <a:lnTo>
                    <a:pt x="307285" y="775290"/>
                  </a:lnTo>
                  <a:lnTo>
                    <a:pt x="335432" y="738858"/>
                  </a:lnTo>
                  <a:lnTo>
                    <a:pt x="353579" y="695858"/>
                  </a:lnTo>
                  <a:lnTo>
                    <a:pt x="360009" y="648004"/>
                  </a:lnTo>
                  <a:close/>
                </a:path>
                <a:path w="1548130" h="1296035">
                  <a:moveTo>
                    <a:pt x="513704" y="314312"/>
                  </a:moveTo>
                  <a:lnTo>
                    <a:pt x="313654" y="514362"/>
                  </a:lnTo>
                </a:path>
                <a:path w="1548130" h="1296035">
                  <a:moveTo>
                    <a:pt x="1296012" y="648004"/>
                  </a:moveTo>
                  <a:lnTo>
                    <a:pt x="1289582" y="600156"/>
                  </a:lnTo>
                  <a:lnTo>
                    <a:pt x="1271438" y="557159"/>
                  </a:lnTo>
                  <a:lnTo>
                    <a:pt x="1243294" y="520730"/>
                  </a:lnTo>
                  <a:lnTo>
                    <a:pt x="1206865" y="492584"/>
                  </a:lnTo>
                  <a:lnTo>
                    <a:pt x="1163867" y="474437"/>
                  </a:lnTo>
                  <a:lnTo>
                    <a:pt x="1116015" y="468007"/>
                  </a:lnTo>
                  <a:lnTo>
                    <a:pt x="1068162" y="474437"/>
                  </a:lnTo>
                  <a:lnTo>
                    <a:pt x="1025164" y="492584"/>
                  </a:lnTo>
                  <a:lnTo>
                    <a:pt x="988735" y="520730"/>
                  </a:lnTo>
                  <a:lnTo>
                    <a:pt x="960591" y="557159"/>
                  </a:lnTo>
                  <a:lnTo>
                    <a:pt x="942447" y="600156"/>
                  </a:lnTo>
                  <a:lnTo>
                    <a:pt x="936017" y="648004"/>
                  </a:lnTo>
                  <a:lnTo>
                    <a:pt x="942447" y="695858"/>
                  </a:lnTo>
                  <a:lnTo>
                    <a:pt x="960591" y="738858"/>
                  </a:lnTo>
                  <a:lnTo>
                    <a:pt x="988735" y="775290"/>
                  </a:lnTo>
                  <a:lnTo>
                    <a:pt x="1025164" y="803437"/>
                  </a:lnTo>
                  <a:lnTo>
                    <a:pt x="1068162" y="821584"/>
                  </a:lnTo>
                  <a:lnTo>
                    <a:pt x="1116015" y="828014"/>
                  </a:lnTo>
                  <a:lnTo>
                    <a:pt x="1163867" y="821584"/>
                  </a:lnTo>
                  <a:lnTo>
                    <a:pt x="1206865" y="803437"/>
                  </a:lnTo>
                  <a:lnTo>
                    <a:pt x="1243294" y="775290"/>
                  </a:lnTo>
                  <a:lnTo>
                    <a:pt x="1271438" y="738858"/>
                  </a:lnTo>
                  <a:lnTo>
                    <a:pt x="1289582" y="695858"/>
                  </a:lnTo>
                  <a:lnTo>
                    <a:pt x="1296012" y="648004"/>
                  </a:lnTo>
                  <a:close/>
                </a:path>
                <a:path w="1548130" h="1296035">
                  <a:moveTo>
                    <a:pt x="782322" y="314312"/>
                  </a:moveTo>
                  <a:lnTo>
                    <a:pt x="982372" y="514350"/>
                  </a:lnTo>
                </a:path>
                <a:path w="1548130" h="1296035">
                  <a:moveTo>
                    <a:pt x="1044018" y="1116016"/>
                  </a:moveTo>
                  <a:lnTo>
                    <a:pt x="1037588" y="1068163"/>
                  </a:lnTo>
                  <a:lnTo>
                    <a:pt x="1019441" y="1025164"/>
                  </a:lnTo>
                  <a:lnTo>
                    <a:pt x="991294" y="988734"/>
                  </a:lnTo>
                  <a:lnTo>
                    <a:pt x="954862" y="960589"/>
                  </a:lnTo>
                  <a:lnTo>
                    <a:pt x="911862" y="942443"/>
                  </a:lnTo>
                  <a:lnTo>
                    <a:pt x="864008" y="936014"/>
                  </a:lnTo>
                  <a:lnTo>
                    <a:pt x="816156" y="942443"/>
                  </a:lnTo>
                  <a:lnTo>
                    <a:pt x="773158" y="960589"/>
                  </a:lnTo>
                  <a:lnTo>
                    <a:pt x="736729" y="988734"/>
                  </a:lnTo>
                  <a:lnTo>
                    <a:pt x="708585" y="1025164"/>
                  </a:lnTo>
                  <a:lnTo>
                    <a:pt x="690441" y="1068163"/>
                  </a:lnTo>
                  <a:lnTo>
                    <a:pt x="684011" y="1116016"/>
                  </a:lnTo>
                  <a:lnTo>
                    <a:pt x="690441" y="1163868"/>
                  </a:lnTo>
                  <a:lnTo>
                    <a:pt x="708585" y="1206867"/>
                  </a:lnTo>
                  <a:lnTo>
                    <a:pt x="736729" y="1243297"/>
                  </a:lnTo>
                  <a:lnTo>
                    <a:pt x="773158" y="1271443"/>
                  </a:lnTo>
                  <a:lnTo>
                    <a:pt x="816156" y="1289588"/>
                  </a:lnTo>
                  <a:lnTo>
                    <a:pt x="864008" y="1296018"/>
                  </a:lnTo>
                  <a:lnTo>
                    <a:pt x="911862" y="1289588"/>
                  </a:lnTo>
                  <a:lnTo>
                    <a:pt x="954862" y="1271443"/>
                  </a:lnTo>
                  <a:lnTo>
                    <a:pt x="991294" y="1243297"/>
                  </a:lnTo>
                  <a:lnTo>
                    <a:pt x="1019441" y="1206867"/>
                  </a:lnTo>
                  <a:lnTo>
                    <a:pt x="1037588" y="1163868"/>
                  </a:lnTo>
                  <a:lnTo>
                    <a:pt x="1044018" y="1116016"/>
                  </a:lnTo>
                  <a:close/>
                </a:path>
                <a:path w="1548130" h="1296035">
                  <a:moveTo>
                    <a:pt x="1026099" y="815009"/>
                  </a:moveTo>
                  <a:lnTo>
                    <a:pt x="953937" y="949018"/>
                  </a:lnTo>
                </a:path>
                <a:path w="1548130" h="1296035">
                  <a:moveTo>
                    <a:pt x="1548018" y="1116016"/>
                  </a:moveTo>
                  <a:lnTo>
                    <a:pt x="1541588" y="1068163"/>
                  </a:lnTo>
                  <a:lnTo>
                    <a:pt x="1523444" y="1025164"/>
                  </a:lnTo>
                  <a:lnTo>
                    <a:pt x="1495300" y="988734"/>
                  </a:lnTo>
                  <a:lnTo>
                    <a:pt x="1458871" y="960589"/>
                  </a:lnTo>
                  <a:lnTo>
                    <a:pt x="1415873" y="942443"/>
                  </a:lnTo>
                  <a:lnTo>
                    <a:pt x="1368021" y="936014"/>
                  </a:lnTo>
                  <a:lnTo>
                    <a:pt x="1320167" y="942443"/>
                  </a:lnTo>
                  <a:lnTo>
                    <a:pt x="1277167" y="960589"/>
                  </a:lnTo>
                  <a:lnTo>
                    <a:pt x="1240735" y="988734"/>
                  </a:lnTo>
                  <a:lnTo>
                    <a:pt x="1212588" y="1025164"/>
                  </a:lnTo>
                  <a:lnTo>
                    <a:pt x="1194441" y="1068163"/>
                  </a:lnTo>
                  <a:lnTo>
                    <a:pt x="1188011" y="1116016"/>
                  </a:lnTo>
                  <a:lnTo>
                    <a:pt x="1194441" y="1163868"/>
                  </a:lnTo>
                  <a:lnTo>
                    <a:pt x="1212588" y="1206867"/>
                  </a:lnTo>
                  <a:lnTo>
                    <a:pt x="1240735" y="1243297"/>
                  </a:lnTo>
                  <a:lnTo>
                    <a:pt x="1277167" y="1271443"/>
                  </a:lnTo>
                  <a:lnTo>
                    <a:pt x="1320167" y="1289588"/>
                  </a:lnTo>
                  <a:lnTo>
                    <a:pt x="1368021" y="1296018"/>
                  </a:lnTo>
                  <a:lnTo>
                    <a:pt x="1415873" y="1289588"/>
                  </a:lnTo>
                  <a:lnTo>
                    <a:pt x="1458871" y="1271443"/>
                  </a:lnTo>
                  <a:lnTo>
                    <a:pt x="1495300" y="1243297"/>
                  </a:lnTo>
                  <a:lnTo>
                    <a:pt x="1523444" y="1206867"/>
                  </a:lnTo>
                  <a:lnTo>
                    <a:pt x="1541588" y="1163868"/>
                  </a:lnTo>
                  <a:lnTo>
                    <a:pt x="1548018" y="1116016"/>
                  </a:lnTo>
                  <a:close/>
                </a:path>
                <a:path w="1548130" h="1296035">
                  <a:moveTo>
                    <a:pt x="1205931" y="815009"/>
                  </a:moveTo>
                  <a:lnTo>
                    <a:pt x="1278092" y="949018"/>
                  </a:lnTo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  <p:sp>
        <p:nvSpPr>
          <p:cNvPr id="6" name="object 2"/>
          <p:cNvSpPr txBox="1">
            <a:spLocks/>
          </p:cNvSpPr>
          <p:nvPr/>
        </p:nvSpPr>
        <p:spPr>
          <a:xfrm>
            <a:off x="289719" y="171645"/>
            <a:ext cx="3922712" cy="330554"/>
          </a:xfrm>
          <a:prstGeom prst="rect">
            <a:avLst/>
          </a:prstGeom>
        </p:spPr>
        <p:txBody>
          <a:bodyPr vert="horz" wrap="square" lIns="0" tIns="14619" rIns="0" bIns="0" rtlCol="0">
            <a:spAutoFit/>
          </a:bodyPr>
          <a:lstStyle>
            <a:lvl1pPr>
              <a:defRPr sz="2453" b="0" i="0">
                <a:solidFill>
                  <a:srgbClr val="006EB8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13">
              <a:spcBef>
                <a:spcPts val="114"/>
              </a:spcBef>
            </a:pPr>
            <a:r>
              <a:rPr lang="en-US" sz="2052" kern="0" spc="-165" dirty="0">
                <a:solidFill>
                  <a:srgbClr val="007F00"/>
                </a:solidFill>
              </a:rPr>
              <a:t>Example: </a:t>
            </a:r>
            <a:r>
              <a:rPr lang="en-US" sz="2052" kern="0" spc="-191" dirty="0">
                <a:solidFill>
                  <a:srgbClr val="007F00"/>
                </a:solidFill>
              </a:rPr>
              <a:t>complete </a:t>
            </a:r>
            <a:r>
              <a:rPr lang="en-US" sz="2052" kern="0" spc="-155" dirty="0">
                <a:solidFill>
                  <a:srgbClr val="007F00"/>
                </a:solidFill>
              </a:rPr>
              <a:t>binary</a:t>
            </a:r>
            <a:r>
              <a:rPr lang="en-US" sz="2052" kern="0" spc="-275" dirty="0">
                <a:solidFill>
                  <a:srgbClr val="007F00"/>
                </a:solidFill>
              </a:rPr>
              <a:t> </a:t>
            </a:r>
            <a:r>
              <a:rPr lang="en-US" sz="2052" kern="0" spc="-204" dirty="0">
                <a:solidFill>
                  <a:srgbClr val="007F00"/>
                </a:solidFill>
              </a:rPr>
              <a:t>tree?</a:t>
            </a:r>
            <a:endParaRPr lang="en-US" sz="2052" kern="0" dirty="0"/>
          </a:p>
        </p:txBody>
      </p:sp>
    </p:spTree>
  </p:cSld>
  <p:clrMapOvr>
    <a:masterClrMapping/>
  </p:clrMapOvr>
  <p:transition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1|1.2|1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1|1.2|1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1|1.2|1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12311</TotalTime>
  <Words>1390</Words>
  <Application>Microsoft Macintosh PowerPoint</Application>
  <PresentationFormat>Custom</PresentationFormat>
  <Paragraphs>282</Paragraphs>
  <Slides>47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8" baseType="lpstr">
      <vt:lpstr>Arial</vt:lpstr>
      <vt:lpstr>Calibri</vt:lpstr>
      <vt:lpstr>Cambria Math</vt:lpstr>
      <vt:lpstr>DejaVu Sans Condensed</vt:lpstr>
      <vt:lpstr>LM Sans 10</vt:lpstr>
      <vt:lpstr>LM Sans 12</vt:lpstr>
      <vt:lpstr>LM Sans 17</vt:lpstr>
      <vt:lpstr>Times New Roman</vt:lpstr>
      <vt:lpstr>Trebuchet MS</vt:lpstr>
      <vt:lpstr>Verdana</vt:lpstr>
      <vt:lpstr>Office Theme</vt:lpstr>
      <vt:lpstr>Basic Data Structures: Complete Binary Tree</vt:lpstr>
      <vt:lpstr>Agenda</vt:lpstr>
      <vt:lpstr>Agenda</vt:lpstr>
      <vt:lpstr>How to Keep a Tree Shallow?</vt:lpstr>
      <vt:lpstr>Example: complete binary tree?</vt:lpstr>
      <vt:lpstr>Example: complete binary tree?</vt:lpstr>
      <vt:lpstr>Example: complete binary tree?</vt:lpstr>
      <vt:lpstr>Example: complete binary tree?</vt:lpstr>
      <vt:lpstr>PowerPoint Presentation</vt:lpstr>
      <vt:lpstr>PowerPoint Presentation</vt:lpstr>
      <vt:lpstr>PowerPoint Presentation</vt:lpstr>
      <vt:lpstr>PowerPoint Presentation</vt:lpstr>
      <vt:lpstr>First Advantage: Low Height</vt:lpstr>
      <vt:lpstr>Proof</vt:lpstr>
      <vt:lpstr>Second Advantage: Store as Array</vt:lpstr>
      <vt:lpstr>Second Advantage: Store as Array</vt:lpstr>
      <vt:lpstr>Second Advantage: Store as Array</vt:lpstr>
      <vt:lpstr>Second Advantage: Store as Array</vt:lpstr>
      <vt:lpstr>PowerPoint Presentation</vt:lpstr>
      <vt:lpstr>PowerPoint Presentation</vt:lpstr>
      <vt:lpstr>PowerPoint Presentation</vt:lpstr>
      <vt:lpstr>PowerPoint Presentation</vt:lpstr>
      <vt:lpstr>Keeping the Tree Complete</vt:lpstr>
      <vt:lpstr>Keeping the Tree Complete</vt:lpstr>
      <vt:lpstr>Keeping the Tree Complete</vt:lpstr>
      <vt:lpstr>Keeping the Tree Complete</vt:lpstr>
      <vt:lpstr>Keeping the Tree Complete</vt:lpstr>
      <vt:lpstr>Keeping the Tree Complete</vt:lpstr>
      <vt:lpstr>Keeping the Tree Complete</vt:lpstr>
      <vt:lpstr>Keeping the Tree Complete</vt:lpstr>
      <vt:lpstr>Keeping the Tree Complete</vt:lpstr>
      <vt:lpstr>Keeping the Tree Complete</vt:lpstr>
      <vt:lpstr>Agenda</vt:lpstr>
      <vt:lpstr>PowerPoint Presentation</vt:lpstr>
      <vt:lpstr>General Setting</vt:lpstr>
      <vt:lpstr>General Setting</vt:lpstr>
      <vt:lpstr>Example</vt:lpstr>
      <vt:lpstr>Parent(i )</vt:lpstr>
      <vt:lpstr>SiftUp(i )</vt:lpstr>
      <vt:lpstr>SiftDown(i )</vt:lpstr>
      <vt:lpstr>Insert(p)</vt:lpstr>
      <vt:lpstr>ExtractMax()</vt:lpstr>
      <vt:lpstr>Remove(i )</vt:lpstr>
      <vt:lpstr>ChangePriority(i , p)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Data Structures: Binary Heaps</dc:title>
  <dc:subject>Data Structures and Algorithms</dc:subject>
  <dc:creator>Saif Hassan</dc:creator>
  <cp:keywords>data structures, algorithms, programming, software engineering, data science, dynamic programming, sorting, greedy algorithms</cp:keywords>
  <cp:lastModifiedBy>Saif Hassan Katper</cp:lastModifiedBy>
  <cp:revision>45</cp:revision>
  <dcterms:created xsi:type="dcterms:W3CDTF">2020-06-08T11:38:13Z</dcterms:created>
  <dcterms:modified xsi:type="dcterms:W3CDTF">2021-12-14T18:24:56Z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2016-08-30T00:00:00Z</vt:filetime>
  </property>
  <property fmtid="{D5CDD505-2E9C-101B-9397-08002B2CF9AE}" pid="3" name="Creator">
    <vt:lpwstr>LaTeX with Beamer class version 3.33</vt:lpwstr>
  </property>
  <property fmtid="{D5CDD505-2E9C-101B-9397-08002B2CF9AE}" pid="4" name="LastSaved">
    <vt:filetime>2020-06-08T00:00:00Z</vt:filetime>
  </property>
</Properties>
</file>