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42" r:id="rId5"/>
    <p:sldId id="359" r:id="rId6"/>
    <p:sldId id="382" r:id="rId7"/>
    <p:sldId id="383" r:id="rId8"/>
    <p:sldId id="384" r:id="rId9"/>
    <p:sldId id="385" r:id="rId10"/>
    <p:sldId id="386" r:id="rId11"/>
    <p:sldId id="3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88" autoAdjust="0"/>
  </p:normalViewPr>
  <p:slideViewPr>
    <p:cSldViewPr snapToGrid="0" snapToObjects="1" showGuides="1">
      <p:cViewPr varScale="1">
        <p:scale>
          <a:sx n="57" d="100"/>
          <a:sy n="57" d="100"/>
        </p:scale>
        <p:origin x="72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07-Jun-24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07-Jun-24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07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692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553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432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304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GB" dirty="0"/>
              <a:t>Day 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GB" dirty="0"/>
              <a:t>I</a:t>
            </a:r>
            <a:r>
              <a:rPr lang="en-US" dirty="0"/>
              <a:t>n my life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83146D-FA48-BC7D-5AB8-B796BB5D2D6A}"/>
              </a:ext>
            </a:extLst>
          </p:cNvPr>
          <p:cNvSpPr txBox="1"/>
          <p:nvPr/>
        </p:nvSpPr>
        <p:spPr>
          <a:xfrm>
            <a:off x="2252132" y="4959514"/>
            <a:ext cx="768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pc="300" dirty="0">
                <a:solidFill>
                  <a:schemeClr val="bg1"/>
                </a:solidFill>
              </a:rPr>
              <a:t>MD JAVED SIKDER</a:t>
            </a:r>
          </a:p>
          <a:p>
            <a:pPr algn="ctr"/>
            <a:r>
              <a:rPr lang="en-GB" spc="300" dirty="0">
                <a:solidFill>
                  <a:schemeClr val="bg1"/>
                </a:solidFill>
              </a:rPr>
              <a:t>Roll: 16   Batch: 11</a:t>
            </a:r>
            <a:endParaRPr lang="en-US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GB" dirty="0"/>
              <a:t>M</a:t>
            </a:r>
            <a:r>
              <a:rPr lang="en-US" dirty="0"/>
              <a:t>orning Routine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Wake up at 07:00 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Breakfast at 07:30 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Exercise from 08:00 AM to 08:30 AM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GB" dirty="0"/>
              <a:t>university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Arrive at University by 09:00 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Classes from 09:00 AM to 04:00 PM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3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GB" dirty="0"/>
              <a:t>Lunch Break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Lunch from 12:00 PM to 01:00 PM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Walk in the field 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8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GB" dirty="0"/>
              <a:t>Afternoon Activities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Group work/study from 2:00 PM to 3:00 PM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Play with friends from 4:00 PM to 5:00 PM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GB" dirty="0"/>
              <a:t>Evening Routine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Snacks at 07:00 PM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Relaxation time ( reading, TV) from 7:00 PM to 08:00 PM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Going to tuition at 08:00 PM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8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GB" dirty="0"/>
              <a:t>night Routine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Reading Books from 9:00 PM to 12:00 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 Dinner </a:t>
            </a:r>
            <a:r>
              <a:rPr lang="en-GB" dirty="0" err="1"/>
              <a:t>ar</a:t>
            </a:r>
            <a:r>
              <a:rPr lang="en-GB" dirty="0"/>
              <a:t> 12:00 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Prepare for bed at 12:30 AM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7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35</TotalTime>
  <Words>137</Words>
  <Application>Microsoft Office PowerPoint</Application>
  <PresentationFormat>Widescreen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Nova</vt:lpstr>
      <vt:lpstr>Biome</vt:lpstr>
      <vt:lpstr>Calibri</vt:lpstr>
      <vt:lpstr>Wingdings</vt:lpstr>
      <vt:lpstr>Custom</vt:lpstr>
      <vt:lpstr>Day </vt:lpstr>
      <vt:lpstr>Morning Routine</vt:lpstr>
      <vt:lpstr>university</vt:lpstr>
      <vt:lpstr>Lunch Break</vt:lpstr>
      <vt:lpstr>Afternoon Activities</vt:lpstr>
      <vt:lpstr>Evening Routine</vt:lpstr>
      <vt:lpstr>night Routine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2024-06-07T10:52:46Z</dcterms:created>
  <dcterms:modified xsi:type="dcterms:W3CDTF">2024-06-07T11:28:37Z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