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Platypi" panose="020B0604020202020204" charset="0"/>
      <p:regular r:id="rId15"/>
    </p:embeddedFont>
    <p:embeddedFont>
      <p:font typeface="RomanD" panose="020B0604020202020204" charset="0"/>
      <p:regular r:id="rId16"/>
    </p:embeddedFont>
    <p:embeddedFont>
      <p:font typeface="Source Serif Pro" panose="02040603050405020204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98032" y="1462683"/>
            <a:ext cx="11834217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Game Day Promotion Manager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27810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991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171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PRESENTED BY :                                                                                                                                                       USN  NO 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4635222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MD FAIZ                                                                                                                                                        [3BR23CA067]                                 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077420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JAVEED HUSSAIN                                                                                                                                       [3BR23CA040]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56692" y="5519618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HRISHIKESH B                                                                                                                                             [3BR23CA037]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56692" y="5961817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DARSHAN D                                                                                                                                                 [3BR23CA027]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56692" y="6404015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 GOUTHAM                                                                                                                                                 [3BR23CA028]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9AEC4-C660-224E-CEE0-2EE7F1C9CA4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8393" y="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System Workflow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B47A8-E674-D660-999A-B7C1E7B4A39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A5CD8-F8F4-AF77-F62D-BB8FBE9EE0E0}"/>
              </a:ext>
            </a:extLst>
          </p:cNvPr>
          <p:cNvGrpSpPr/>
          <p:nvPr/>
        </p:nvGrpSpPr>
        <p:grpSpPr>
          <a:xfrm>
            <a:off x="2438400" y="1256874"/>
            <a:ext cx="10182044" cy="5715852"/>
            <a:chOff x="2438400" y="2427750"/>
            <a:chExt cx="10182044" cy="571585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F6E54F-445F-BF22-80FE-C9E42B153E9E}"/>
                </a:ext>
              </a:extLst>
            </p:cNvPr>
            <p:cNvSpPr/>
            <p:nvPr/>
          </p:nvSpPr>
          <p:spPr>
            <a:xfrm>
              <a:off x="7217178" y="3916253"/>
              <a:ext cx="312585" cy="13694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2585" y="0"/>
                  </a:moveTo>
                  <a:lnTo>
                    <a:pt x="312585" y="1369422"/>
                  </a:lnTo>
                  <a:lnTo>
                    <a:pt x="0" y="1369422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D3D3F3-2F32-003F-CF22-C2A5EF388833}"/>
                </a:ext>
              </a:extLst>
            </p:cNvPr>
            <p:cNvSpPr/>
            <p:nvPr/>
          </p:nvSpPr>
          <p:spPr>
            <a:xfrm>
              <a:off x="7529764" y="3916253"/>
              <a:ext cx="3602177" cy="27388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26259"/>
                  </a:lnTo>
                  <a:lnTo>
                    <a:pt x="3602177" y="2426259"/>
                  </a:lnTo>
                  <a:lnTo>
                    <a:pt x="3602177" y="2738845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22EABC-6A4C-0D2E-B56C-D8CF836FEE49}"/>
                </a:ext>
              </a:extLst>
            </p:cNvPr>
            <p:cNvSpPr/>
            <p:nvPr/>
          </p:nvSpPr>
          <p:spPr>
            <a:xfrm>
              <a:off x="7484043" y="3916253"/>
              <a:ext cx="91440" cy="27388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738845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6E9278-F5C5-5A51-3ED7-DE544CD6ADCA}"/>
                </a:ext>
              </a:extLst>
            </p:cNvPr>
            <p:cNvSpPr/>
            <p:nvPr/>
          </p:nvSpPr>
          <p:spPr>
            <a:xfrm>
              <a:off x="3926903" y="3916253"/>
              <a:ext cx="3602860" cy="26433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602860" y="0"/>
                  </a:moveTo>
                  <a:lnTo>
                    <a:pt x="3602860" y="2330802"/>
                  </a:lnTo>
                  <a:lnTo>
                    <a:pt x="0" y="2330802"/>
                  </a:lnTo>
                  <a:lnTo>
                    <a:pt x="0" y="2643387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D950944-A36E-CDCC-E606-B7B58179281B}"/>
                </a:ext>
              </a:extLst>
            </p:cNvPr>
            <p:cNvSpPr/>
            <p:nvPr/>
          </p:nvSpPr>
          <p:spPr>
            <a:xfrm>
              <a:off x="6041260" y="2427750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Planning phase </a:t>
              </a:r>
            </a:p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EB862A0-86C9-883F-5B33-86F8215E3EDA}"/>
                </a:ext>
              </a:extLst>
            </p:cNvPr>
            <p:cNvSpPr/>
            <p:nvPr/>
          </p:nvSpPr>
          <p:spPr>
            <a:xfrm>
              <a:off x="2438400" y="6559641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Promotion strategies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D93F90-2D72-511E-FD1A-87B5C0633662}"/>
                </a:ext>
              </a:extLst>
            </p:cNvPr>
            <p:cNvSpPr/>
            <p:nvPr/>
          </p:nvSpPr>
          <p:spPr>
            <a:xfrm>
              <a:off x="6041260" y="6655099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execution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E06BCB-1329-FB41-4B26-FC7BB00E3671}"/>
                </a:ext>
              </a:extLst>
            </p:cNvPr>
            <p:cNvSpPr/>
            <p:nvPr/>
          </p:nvSpPr>
          <p:spPr>
            <a:xfrm>
              <a:off x="9643438" y="6655099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evaluation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C94071-7150-6E63-7718-4A8159FE09B7}"/>
                </a:ext>
              </a:extLst>
            </p:cNvPr>
            <p:cNvSpPr/>
            <p:nvPr/>
          </p:nvSpPr>
          <p:spPr>
            <a:xfrm>
              <a:off x="4240172" y="4541424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Objective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6100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6170" y="26684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Game Event Promotion Manager project promises to be a valuable tool for game developers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and event organizers.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86169" y="3609856"/>
            <a:ext cx="13042821" cy="3342322"/>
          </a:xfrm>
          <a:prstGeom prst="roundRect">
            <a:avLst>
              <a:gd name="adj" fmla="val 10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45824" y="342840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93501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224" y="40787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Enhanced Engagement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5824" y="40787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Improved community interaction and excitement.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585335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28224" y="47290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Wider Reach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45824" y="472904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Expanded audience reach through targeted marketing efforts.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59855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224" y="574226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Data-Driven Decisions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5824" y="5742265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Informed decisions based on performance analytics and insights.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6AA1C-2F8A-7B56-CFA9-745B0F7F0F32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Q &amp;A</a:t>
            </a:r>
            <a:endParaRPr lang="en-US" sz="44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CCF30-C259-8BC6-F327-1340EC5F3A9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Contents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4" name="Text 2"/>
          <p:cNvSpPr/>
          <p:nvPr/>
        </p:nvSpPr>
        <p:spPr>
          <a:xfrm>
            <a:off x="972503" y="3394591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1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Introduction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Overview of the project and its purpose.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16962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5362218" y="3394591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2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954078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Objectives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954078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Detailed explanation of the goals of the project.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640133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2" name="Text 10"/>
          <p:cNvSpPr/>
          <p:nvPr/>
        </p:nvSpPr>
        <p:spPr>
          <a:xfrm>
            <a:off x="9789081" y="3394591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3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377249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Features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377249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Description of key feature and functionalities of the application.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6" name="Text 14"/>
          <p:cNvSpPr/>
          <p:nvPr/>
        </p:nvSpPr>
        <p:spPr>
          <a:xfrm>
            <a:off x="935593" y="5092779"/>
            <a:ext cx="22657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4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Abstract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218842" y="6138743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"Game Event Promotion Manager" is a Python-based system designed to efficiently manage and promote game events, enhancing audience engagement and attendance.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467C6-02B2-CB41-8FF3-BAB5F7B34CBA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56692" y="4276368"/>
            <a:ext cx="126799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This project will create a comprehensive Game Event Promotion Manager application. The application will simplify the process of planning, promoting, and managing game events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CE467-C868-6267-AF68-744575D37849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41696" y="1316593"/>
            <a:ext cx="65468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Objective of the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655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project aims to create a centralized platform to streamline event promotion activities.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983587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210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Improve Efficiency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0604" y="3700820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Automate tasks like event registration, ticket sales, and marketing campaigns.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16962" y="2983587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3210401"/>
            <a:ext cx="30059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Enhance Engagement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443776" y="3700820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Provide tools for community building and interaction, fostering a sense of anticipation and excitement.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9640133" y="2983587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3210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Maximize Reach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866948" y="3700820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Utilize social media integration and targeted advertising to reach a wider audience.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93790" y="5606058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5832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Data Analytics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20604" y="6323290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Gather valuable data on event performance to inform future decisions and optimize strategies.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F262A-DC26-2C8A-9CF5-94362A563B25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8807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431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Requirement Gathering: 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Define the specific needs and functionalities of the Game Event Promotion Manager based on user feedback and existing game promotion practices.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240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Design and Development: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Build the application's user interface, backend infrastructure, and integrate necessary features, adhering to best practices for software development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050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Testing and Quality Assurance: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Ensure the application is functional, user-friendly, and meets the defined requirements through rigorous testing and quality assurance processes.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30" y="61674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9FFCB-3B9D-140A-9C2E-6C36D035460B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6898" y="574715"/>
            <a:ext cx="5216604" cy="651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410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Key Features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0329" y="153959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Event Management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30329" y="217848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Create, manage, and edit event details, including dates, times, locations, and descriptions.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30329" y="2825234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Ticket Sales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0329" y="3464123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Integrated ticketing system to sell tickets online and manage inventory.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30329" y="4110871"/>
            <a:ext cx="3066217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Marketing &amp; Promotion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30329" y="4749760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Tools for creating social media posts, email marketing campaigns, and generating promotional materials.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30329" y="5396508"/>
            <a:ext cx="3195280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Community Engagement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30329" y="603539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Forums, chat rooms, and social media integration to facilitate communication and build excitement.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30329" y="6682145"/>
            <a:ext cx="2839879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Analytics &amp; Reporting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30329" y="7321034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Track key performance indicators (KPIs), such as ticket sales, website traffic, and social media engagement.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05F3C-1972-42B5-3E7C-DB5D77AF344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9376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5550"/>
              </a:lnSpc>
              <a:buNone/>
            </a:pPr>
            <a:r>
              <a:rPr lang="en-US" sz="4450" dirty="0">
                <a:solidFill>
                  <a:schemeClr val="tx1">
                    <a:lumMod val="95000"/>
                    <a:lumOff val="5000"/>
                  </a:schemeClr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Abstract</a:t>
            </a:r>
            <a:endParaRPr lang="en-US" sz="44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156692" y="3100030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Create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 a comprehensive Game Event Promotion Manager application.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56692" y="3542228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Simplify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 the process of planning, promoting, and managing game events.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56692" y="3984427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Streamline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event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 promotion activities.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56692" y="4426625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Automate tasks like event registration, and marketing campaigns.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56692" y="4868823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Provide tools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for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 community building and interaction, fostering a sense of anticipation.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156692" y="5311021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Utilize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social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 media integration and targeted advertising to reach a wider audience.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929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5654F-21B9-7B99-CB98-F30D36050773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4756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Technology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0392"/>
            <a:ext cx="33373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01B18"/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Programming Language</a:t>
            </a:r>
            <a:endParaRPr lang="en-US" sz="2200" b="1" dirty="0"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21381"/>
            <a:ext cx="13042821" cy="1767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Python, a versatile and popular language for web development.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805003"/>
            <a:ext cx="7315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OOP’s Concepts: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Classes and Objects: The backbone of the project, organizing data and functionality into reusable units.</a:t>
            </a:r>
          </a:p>
          <a:p>
            <a:pPr algn="just"/>
            <a:endParaRPr lang="en-GB" dirty="0">
              <a:latin typeface="RomanD" panose="00000400000000000000" pitchFamily="2" charset="0"/>
              <a:cs typeface="RomanD" panose="00000400000000000000" pitchFamily="2" charset="0"/>
            </a:endParaRPr>
          </a:p>
          <a:p>
            <a:pPr algn="just"/>
            <a:endParaRPr lang="en-GB" dirty="0">
              <a:latin typeface="RomanD" panose="00000400000000000000" pitchFamily="2" charset="0"/>
              <a:cs typeface="RomanD" panose="00000400000000000000" pitchFamily="2" charset="0"/>
            </a:endParaRPr>
          </a:p>
          <a:p>
            <a:pPr algn="just"/>
            <a:endParaRPr lang="en-GB" b="1" dirty="0">
              <a:latin typeface="RomanD" panose="00000400000000000000" pitchFamily="2" charset="0"/>
              <a:cs typeface="RomanD" panose="00000400000000000000" pitchFamily="2" charset="0"/>
            </a:endParaRPr>
          </a:p>
          <a:p>
            <a:pPr algn="just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Built-in Python Features: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 List Data Structure: Used to store collections of promotions and users.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7A8F6-EFC9-2ED7-8F70-092392800643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5" y="22748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415980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current methods for promoting game events are often inefficient and fragmented. There is a need for a centralized platform that streamlines event promotion activities, enhancing efficiency, engagement, and reach. This platform should provide comprehensive tools for event management, marketing, and community engagement,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8E917-C9D8-DEE8-9A4E-61BF91BA8665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627</Words>
  <Application>Microsoft Office PowerPoint</Application>
  <PresentationFormat>Custom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Serif Pro</vt:lpstr>
      <vt:lpstr>Platypi</vt:lpstr>
      <vt:lpstr>RomanD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harish patil</cp:lastModifiedBy>
  <cp:revision>9</cp:revision>
  <dcterms:created xsi:type="dcterms:W3CDTF">2024-09-27T13:24:07Z</dcterms:created>
  <dcterms:modified xsi:type="dcterms:W3CDTF">2024-09-28T04:15:48Z</dcterms:modified>
</cp:coreProperties>
</file>