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DC1D6E-7368-402D-B4C3-AF0E0DCE0ADB}" v="42" dt="2022-08-03T14:46:18.1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veed S" userId="d1c40969-14c5-41ad-b858-4a770397b6a6" providerId="ADAL" clId="{6EDC1D6E-7368-402D-B4C3-AF0E0DCE0ADB}"/>
    <pc:docChg chg="undo custSel addSld delSld modSld sldOrd">
      <pc:chgData name="Javeed S" userId="d1c40969-14c5-41ad-b858-4a770397b6a6" providerId="ADAL" clId="{6EDC1D6E-7368-402D-B4C3-AF0E0DCE0ADB}" dt="2022-08-03T14:46:24.331" v="379" actId="26606"/>
      <pc:docMkLst>
        <pc:docMk/>
      </pc:docMkLst>
      <pc:sldChg chg="addSp delSp modSp new mod setBg addAnim delAnim setClrOvrMap delDesignElem">
        <pc:chgData name="Javeed S" userId="d1c40969-14c5-41ad-b858-4a770397b6a6" providerId="ADAL" clId="{6EDC1D6E-7368-402D-B4C3-AF0E0DCE0ADB}" dt="2022-08-03T14:04:51.406" v="100" actId="403"/>
        <pc:sldMkLst>
          <pc:docMk/>
          <pc:sldMk cId="1738735533" sldId="256"/>
        </pc:sldMkLst>
        <pc:spChg chg="mod ord">
          <ac:chgData name="Javeed S" userId="d1c40969-14c5-41ad-b858-4a770397b6a6" providerId="ADAL" clId="{6EDC1D6E-7368-402D-B4C3-AF0E0DCE0ADB}" dt="2022-08-03T14:04:51.406" v="100" actId="403"/>
          <ac:spMkLst>
            <pc:docMk/>
            <pc:sldMk cId="1738735533" sldId="256"/>
            <ac:spMk id="2" creationId="{A0BF8829-2BE7-C5E9-FD08-D4D01474DFB1}"/>
          </ac:spMkLst>
        </pc:spChg>
        <pc:spChg chg="del mod">
          <ac:chgData name="Javeed S" userId="d1c40969-14c5-41ad-b858-4a770397b6a6" providerId="ADAL" clId="{6EDC1D6E-7368-402D-B4C3-AF0E0DCE0ADB}" dt="2022-08-03T13:06:57.537" v="2" actId="478"/>
          <ac:spMkLst>
            <pc:docMk/>
            <pc:sldMk cId="1738735533" sldId="256"/>
            <ac:spMk id="3" creationId="{F1A8C1E0-6F1E-1680-69DA-00FA025B24AB}"/>
          </ac:spMkLst>
        </pc:spChg>
        <pc:spChg chg="add del">
          <ac:chgData name="Javeed S" userId="d1c40969-14c5-41ad-b858-4a770397b6a6" providerId="ADAL" clId="{6EDC1D6E-7368-402D-B4C3-AF0E0DCE0ADB}" dt="2022-08-03T13:11:48.672" v="67" actId="26606"/>
          <ac:spMkLst>
            <pc:docMk/>
            <pc:sldMk cId="1738735533" sldId="256"/>
            <ac:spMk id="7" creationId="{3F47E20B-1205-4238-A82B-90EF577F32D8}"/>
          </ac:spMkLst>
        </pc:spChg>
        <pc:spChg chg="add del">
          <ac:chgData name="Javeed S" userId="d1c40969-14c5-41ad-b858-4a770397b6a6" providerId="ADAL" clId="{6EDC1D6E-7368-402D-B4C3-AF0E0DCE0ADB}" dt="2022-08-03T13:11:48.672" v="67" actId="26606"/>
          <ac:spMkLst>
            <pc:docMk/>
            <pc:sldMk cId="1738735533" sldId="256"/>
            <ac:spMk id="8" creationId="{D13567AC-EB9A-47A9-B6EC-B5BDB73B113C}"/>
          </ac:spMkLst>
        </pc:spChg>
        <pc:spChg chg="add del">
          <ac:chgData name="Javeed S" userId="d1c40969-14c5-41ad-b858-4a770397b6a6" providerId="ADAL" clId="{6EDC1D6E-7368-402D-B4C3-AF0E0DCE0ADB}" dt="2022-08-03T13:10:08.644" v="36" actId="26606"/>
          <ac:spMkLst>
            <pc:docMk/>
            <pc:sldMk cId="1738735533" sldId="256"/>
            <ac:spMk id="10" creationId="{762362DE-7747-4D8B-99FA-8E36F0B15FF7}"/>
          </ac:spMkLst>
        </pc:spChg>
        <pc:spChg chg="add del">
          <ac:chgData name="Javeed S" userId="d1c40969-14c5-41ad-b858-4a770397b6a6" providerId="ADAL" clId="{6EDC1D6E-7368-402D-B4C3-AF0E0DCE0ADB}" dt="2022-08-03T13:11:51.931" v="69" actId="26606"/>
          <ac:spMkLst>
            <pc:docMk/>
            <pc:sldMk cId="1738735533" sldId="256"/>
            <ac:spMk id="11" creationId="{322F38BC-D98D-4D85-8CF7-BA70EEDEDD2A}"/>
          </ac:spMkLst>
        </pc:spChg>
        <pc:spChg chg="add del">
          <ac:chgData name="Javeed S" userId="d1c40969-14c5-41ad-b858-4a770397b6a6" providerId="ADAL" clId="{6EDC1D6E-7368-402D-B4C3-AF0E0DCE0ADB}" dt="2022-08-03T13:11:51.931" v="69" actId="26606"/>
          <ac:spMkLst>
            <pc:docMk/>
            <pc:sldMk cId="1738735533" sldId="256"/>
            <ac:spMk id="13" creationId="{B501A2F0-90BE-4D86-9A8A-4390413F74F8}"/>
          </ac:spMkLst>
        </pc:spChg>
        <pc:spChg chg="add del">
          <ac:chgData name="Javeed S" userId="d1c40969-14c5-41ad-b858-4a770397b6a6" providerId="ADAL" clId="{6EDC1D6E-7368-402D-B4C3-AF0E0DCE0ADB}" dt="2022-08-03T13:11:51.931" v="69" actId="26606"/>
          <ac:spMkLst>
            <pc:docMk/>
            <pc:sldMk cId="1738735533" sldId="256"/>
            <ac:spMk id="15" creationId="{80F5EB4E-25CD-44CC-AF95-30C9253422EF}"/>
          </ac:spMkLst>
        </pc:spChg>
        <pc:spChg chg="add del">
          <ac:chgData name="Javeed S" userId="d1c40969-14c5-41ad-b858-4a770397b6a6" providerId="ADAL" clId="{6EDC1D6E-7368-402D-B4C3-AF0E0DCE0ADB}" dt="2022-08-03T13:11:53.155" v="71" actId="26606"/>
          <ac:spMkLst>
            <pc:docMk/>
            <pc:sldMk cId="1738735533" sldId="256"/>
            <ac:spMk id="17" creationId="{05788A38-5F0C-4592-A0DC-5B634F43287F}"/>
          </ac:spMkLst>
        </pc:spChg>
        <pc:spChg chg="add del">
          <ac:chgData name="Javeed S" userId="d1c40969-14c5-41ad-b858-4a770397b6a6" providerId="ADAL" clId="{6EDC1D6E-7368-402D-B4C3-AF0E0DCE0ADB}" dt="2022-08-03T13:11:53.155" v="71" actId="26606"/>
          <ac:spMkLst>
            <pc:docMk/>
            <pc:sldMk cId="1738735533" sldId="256"/>
            <ac:spMk id="18" creationId="{A2813193-D35D-42A9-A6CA-6D04EFAA7D6D}"/>
          </ac:spMkLst>
        </pc:spChg>
        <pc:spChg chg="add del">
          <ac:chgData name="Javeed S" userId="d1c40969-14c5-41ad-b858-4a770397b6a6" providerId="ADAL" clId="{6EDC1D6E-7368-402D-B4C3-AF0E0DCE0ADB}" dt="2022-08-03T13:10:09.791" v="38" actId="26606"/>
          <ac:spMkLst>
            <pc:docMk/>
            <pc:sldMk cId="1738735533" sldId="256"/>
            <ac:spMk id="20" creationId="{991E317B-75E3-4171-A07A-B263C1D6DCA5}"/>
          </ac:spMkLst>
        </pc:spChg>
        <pc:spChg chg="add del">
          <ac:chgData name="Javeed S" userId="d1c40969-14c5-41ad-b858-4a770397b6a6" providerId="ADAL" clId="{6EDC1D6E-7368-402D-B4C3-AF0E0DCE0ADB}" dt="2022-08-03T13:10:09.791" v="38" actId="26606"/>
          <ac:spMkLst>
            <pc:docMk/>
            <pc:sldMk cId="1738735533" sldId="256"/>
            <ac:spMk id="21" creationId="{4A9B19C2-B29A-4924-9E7E-6FBF17F5854E}"/>
          </ac:spMkLst>
        </pc:spChg>
        <pc:spChg chg="add del">
          <ac:chgData name="Javeed S" userId="d1c40969-14c5-41ad-b858-4a770397b6a6" providerId="ADAL" clId="{6EDC1D6E-7368-402D-B4C3-AF0E0DCE0ADB}" dt="2022-08-03T13:11:59.025" v="73" actId="26606"/>
          <ac:spMkLst>
            <pc:docMk/>
            <pc:sldMk cId="1738735533" sldId="256"/>
            <ac:spMk id="22" creationId="{CEAD0FD2-AF9A-4626-A717-49B022352DB8}"/>
          </ac:spMkLst>
        </pc:spChg>
        <pc:spChg chg="add del">
          <ac:chgData name="Javeed S" userId="d1c40969-14c5-41ad-b858-4a770397b6a6" providerId="ADAL" clId="{6EDC1D6E-7368-402D-B4C3-AF0E0DCE0ADB}" dt="2022-08-03T13:10:11.541" v="40" actId="26606"/>
          <ac:spMkLst>
            <pc:docMk/>
            <pc:sldMk cId="1738735533" sldId="256"/>
            <ac:spMk id="23" creationId="{637214A4-997B-4C95-951E-08E1B51B5AF9}"/>
          </ac:spMkLst>
        </pc:spChg>
        <pc:spChg chg="add del">
          <ac:chgData name="Javeed S" userId="d1c40969-14c5-41ad-b858-4a770397b6a6" providerId="ADAL" clId="{6EDC1D6E-7368-402D-B4C3-AF0E0DCE0ADB}" dt="2022-08-03T13:11:59.025" v="73" actId="26606"/>
          <ac:spMkLst>
            <pc:docMk/>
            <pc:sldMk cId="1738735533" sldId="256"/>
            <ac:spMk id="25" creationId="{639AF048-01BF-4742-B8D3-428C27C1584E}"/>
          </ac:spMkLst>
        </pc:spChg>
        <pc:spChg chg="add del">
          <ac:chgData name="Javeed S" userId="d1c40969-14c5-41ad-b858-4a770397b6a6" providerId="ADAL" clId="{6EDC1D6E-7368-402D-B4C3-AF0E0DCE0ADB}" dt="2022-08-03T13:10:16.623" v="42" actId="26606"/>
          <ac:spMkLst>
            <pc:docMk/>
            <pc:sldMk cId="1738735533" sldId="256"/>
            <ac:spMk id="27" creationId="{0B65EC2C-5E72-45C4-9792-4143706AA7D7}"/>
          </ac:spMkLst>
        </pc:spChg>
        <pc:spChg chg="add del">
          <ac:chgData name="Javeed S" userId="d1c40969-14c5-41ad-b858-4a770397b6a6" providerId="ADAL" clId="{6EDC1D6E-7368-402D-B4C3-AF0E0DCE0ADB}" dt="2022-08-03T13:12:01.865" v="75" actId="26606"/>
          <ac:spMkLst>
            <pc:docMk/>
            <pc:sldMk cId="1738735533" sldId="256"/>
            <ac:spMk id="29" creationId="{9A30BEE6-CF9E-4712-A953-4B67901FC5F5}"/>
          </ac:spMkLst>
        </pc:spChg>
        <pc:spChg chg="add del">
          <ac:chgData name="Javeed S" userId="d1c40969-14c5-41ad-b858-4a770397b6a6" providerId="ADAL" clId="{6EDC1D6E-7368-402D-B4C3-AF0E0DCE0ADB}" dt="2022-08-03T13:11:03.202" v="55" actId="26606"/>
          <ac:spMkLst>
            <pc:docMk/>
            <pc:sldMk cId="1738735533" sldId="256"/>
            <ac:spMk id="31" creationId="{762362DE-7747-4D8B-99FA-8E36F0B15FF7}"/>
          </ac:spMkLst>
        </pc:spChg>
        <pc:spChg chg="add del">
          <ac:chgData name="Javeed S" userId="d1c40969-14c5-41ad-b858-4a770397b6a6" providerId="ADAL" clId="{6EDC1D6E-7368-402D-B4C3-AF0E0DCE0ADB}" dt="2022-08-03T13:12:05.433" v="77" actId="26606"/>
          <ac:spMkLst>
            <pc:docMk/>
            <pc:sldMk cId="1738735533" sldId="256"/>
            <ac:spMk id="33" creationId="{5E373D23-9552-4D00-A685-F29249A5AC81}"/>
          </ac:spMkLst>
        </pc:spChg>
        <pc:spChg chg="add del">
          <ac:chgData name="Javeed S" userId="d1c40969-14c5-41ad-b858-4a770397b6a6" providerId="ADAL" clId="{6EDC1D6E-7368-402D-B4C3-AF0E0DCE0ADB}" dt="2022-08-03T13:12:05.433" v="77" actId="26606"/>
          <ac:spMkLst>
            <pc:docMk/>
            <pc:sldMk cId="1738735533" sldId="256"/>
            <ac:spMk id="34" creationId="{D3E24867-6016-44FF-BCAF-4A8082CA8E0E}"/>
          </ac:spMkLst>
        </pc:spChg>
        <pc:spChg chg="add del">
          <ac:chgData name="Javeed S" userId="d1c40969-14c5-41ad-b858-4a770397b6a6" providerId="ADAL" clId="{6EDC1D6E-7368-402D-B4C3-AF0E0DCE0ADB}" dt="2022-08-03T13:12:05.433" v="77" actId="26606"/>
          <ac:spMkLst>
            <pc:docMk/>
            <pc:sldMk cId="1738735533" sldId="256"/>
            <ac:spMk id="35" creationId="{12C1B0C5-B3ED-4F12-BA2C-00F26D2A65EE}"/>
          </ac:spMkLst>
        </pc:spChg>
        <pc:spChg chg="add del">
          <ac:chgData name="Javeed S" userId="d1c40969-14c5-41ad-b858-4a770397b6a6" providerId="ADAL" clId="{6EDC1D6E-7368-402D-B4C3-AF0E0DCE0ADB}" dt="2022-08-03T13:12:06.560" v="79" actId="26606"/>
          <ac:spMkLst>
            <pc:docMk/>
            <pc:sldMk cId="1738735533" sldId="256"/>
            <ac:spMk id="37" creationId="{B8AFBB67-2575-4F5A-96CF-CD2EB02A1EF0}"/>
          </ac:spMkLst>
        </pc:spChg>
        <pc:spChg chg="add del">
          <ac:chgData name="Javeed S" userId="d1c40969-14c5-41ad-b858-4a770397b6a6" providerId="ADAL" clId="{6EDC1D6E-7368-402D-B4C3-AF0E0DCE0ADB}" dt="2022-08-03T13:11:41.610" v="65"/>
          <ac:spMkLst>
            <pc:docMk/>
            <pc:sldMk cId="1738735533" sldId="256"/>
            <ac:spMk id="38" creationId="{0B65EC2C-5E72-45C4-9792-4143706AA7D7}"/>
          </ac:spMkLst>
        </pc:spChg>
        <pc:spChg chg="add del">
          <ac:chgData name="Javeed S" userId="d1c40969-14c5-41ad-b858-4a770397b6a6" providerId="ADAL" clId="{6EDC1D6E-7368-402D-B4C3-AF0E0DCE0ADB}" dt="2022-08-03T13:12:07.550" v="81" actId="26606"/>
          <ac:spMkLst>
            <pc:docMk/>
            <pc:sldMk cId="1738735533" sldId="256"/>
            <ac:spMk id="39" creationId="{EC7FF834-B204-4967-8D47-8BB36EAF0EF5}"/>
          </ac:spMkLst>
        </pc:spChg>
        <pc:spChg chg="add del">
          <ac:chgData name="Javeed S" userId="d1c40969-14c5-41ad-b858-4a770397b6a6" providerId="ADAL" clId="{6EDC1D6E-7368-402D-B4C3-AF0E0DCE0ADB}" dt="2022-08-03T13:12:07.550" v="81" actId="26606"/>
          <ac:spMkLst>
            <pc:docMk/>
            <pc:sldMk cId="1738735533" sldId="256"/>
            <ac:spMk id="41" creationId="{F780A22D-61EA-43E3-BD94-3E39CF902160}"/>
          </ac:spMkLst>
        </pc:spChg>
        <pc:spChg chg="add del">
          <ac:chgData name="Javeed S" userId="d1c40969-14c5-41ad-b858-4a770397b6a6" providerId="ADAL" clId="{6EDC1D6E-7368-402D-B4C3-AF0E0DCE0ADB}" dt="2022-08-03T13:12:11.575" v="83" actId="26606"/>
          <ac:spMkLst>
            <pc:docMk/>
            <pc:sldMk cId="1738735533" sldId="256"/>
            <ac:spMk id="43" creationId="{5FA21C72-692C-49FD-9EB4-DDDDDEBD4BD6}"/>
          </ac:spMkLst>
        </pc:spChg>
        <pc:spChg chg="add del">
          <ac:chgData name="Javeed S" userId="d1c40969-14c5-41ad-b858-4a770397b6a6" providerId="ADAL" clId="{6EDC1D6E-7368-402D-B4C3-AF0E0DCE0ADB}" dt="2022-08-03T13:12:11.575" v="83" actId="26606"/>
          <ac:spMkLst>
            <pc:docMk/>
            <pc:sldMk cId="1738735533" sldId="256"/>
            <ac:spMk id="44" creationId="{FBAF941A-6830-47A3-B63C-7C7B66AEA73B}"/>
          </ac:spMkLst>
        </pc:spChg>
        <pc:spChg chg="add del">
          <ac:chgData name="Javeed S" userId="d1c40969-14c5-41ad-b858-4a770397b6a6" providerId="ADAL" clId="{6EDC1D6E-7368-402D-B4C3-AF0E0DCE0ADB}" dt="2022-08-03T13:12:15.656" v="85" actId="26606"/>
          <ac:spMkLst>
            <pc:docMk/>
            <pc:sldMk cId="1738735533" sldId="256"/>
            <ac:spMk id="46" creationId="{419501C6-F015-4273-AF88-E0F6C853899F}"/>
          </ac:spMkLst>
        </pc:spChg>
        <pc:spChg chg="add del">
          <ac:chgData name="Javeed S" userId="d1c40969-14c5-41ad-b858-4a770397b6a6" providerId="ADAL" clId="{6EDC1D6E-7368-402D-B4C3-AF0E0DCE0ADB}" dt="2022-08-03T13:12:15.656" v="85" actId="26606"/>
          <ac:spMkLst>
            <pc:docMk/>
            <pc:sldMk cId="1738735533" sldId="256"/>
            <ac:spMk id="47" creationId="{CA677DB7-5829-45BD-9754-5EC484CC4253}"/>
          </ac:spMkLst>
        </pc:spChg>
        <pc:spChg chg="add del">
          <ac:chgData name="Javeed S" userId="d1c40969-14c5-41ad-b858-4a770397b6a6" providerId="ADAL" clId="{6EDC1D6E-7368-402D-B4C3-AF0E0DCE0ADB}" dt="2022-08-03T13:12:18.550" v="87" actId="26606"/>
          <ac:spMkLst>
            <pc:docMk/>
            <pc:sldMk cId="1738735533" sldId="256"/>
            <ac:spMk id="49" creationId="{322F38BC-D98D-4D85-8CF7-BA70EEDEDD2A}"/>
          </ac:spMkLst>
        </pc:spChg>
        <pc:spChg chg="add del">
          <ac:chgData name="Javeed S" userId="d1c40969-14c5-41ad-b858-4a770397b6a6" providerId="ADAL" clId="{6EDC1D6E-7368-402D-B4C3-AF0E0DCE0ADB}" dt="2022-08-03T13:11:29.262" v="62" actId="26606"/>
          <ac:spMkLst>
            <pc:docMk/>
            <pc:sldMk cId="1738735533" sldId="256"/>
            <ac:spMk id="50" creationId="{762362DE-7747-4D8B-99FA-8E36F0B15FF7}"/>
          </ac:spMkLst>
        </pc:spChg>
        <pc:spChg chg="add del">
          <ac:chgData name="Javeed S" userId="d1c40969-14c5-41ad-b858-4a770397b6a6" providerId="ADAL" clId="{6EDC1D6E-7368-402D-B4C3-AF0E0DCE0ADB}" dt="2022-08-03T13:12:18.550" v="87" actId="26606"/>
          <ac:spMkLst>
            <pc:docMk/>
            <pc:sldMk cId="1738735533" sldId="256"/>
            <ac:spMk id="51" creationId="{B501A2F0-90BE-4D86-9A8A-4390413F74F8}"/>
          </ac:spMkLst>
        </pc:spChg>
        <pc:spChg chg="add del">
          <ac:chgData name="Javeed S" userId="d1c40969-14c5-41ad-b858-4a770397b6a6" providerId="ADAL" clId="{6EDC1D6E-7368-402D-B4C3-AF0E0DCE0ADB}" dt="2022-08-03T13:12:18.550" v="87" actId="26606"/>
          <ac:spMkLst>
            <pc:docMk/>
            <pc:sldMk cId="1738735533" sldId="256"/>
            <ac:spMk id="53" creationId="{80F5EB4E-25CD-44CC-AF95-30C9253422EF}"/>
          </ac:spMkLst>
        </pc:spChg>
        <pc:spChg chg="add del">
          <ac:chgData name="Javeed S" userId="d1c40969-14c5-41ad-b858-4a770397b6a6" providerId="ADAL" clId="{6EDC1D6E-7368-402D-B4C3-AF0E0DCE0ADB}" dt="2022-08-03T13:12:24.047" v="89" actId="26606"/>
          <ac:spMkLst>
            <pc:docMk/>
            <pc:sldMk cId="1738735533" sldId="256"/>
            <ac:spMk id="55" creationId="{9A30BEE6-CF9E-4712-A953-4B67901FC5F5}"/>
          </ac:spMkLst>
        </pc:spChg>
        <pc:spChg chg="add del">
          <ac:chgData name="Javeed S" userId="d1c40969-14c5-41ad-b858-4a770397b6a6" providerId="ADAL" clId="{6EDC1D6E-7368-402D-B4C3-AF0E0DCE0ADB}" dt="2022-08-03T13:12:24.743" v="91" actId="26606"/>
          <ac:spMkLst>
            <pc:docMk/>
            <pc:sldMk cId="1738735533" sldId="256"/>
            <ac:spMk id="57" creationId="{3F47E20B-1205-4238-A82B-90EF577F32D8}"/>
          </ac:spMkLst>
        </pc:spChg>
        <pc:spChg chg="add del">
          <ac:chgData name="Javeed S" userId="d1c40969-14c5-41ad-b858-4a770397b6a6" providerId="ADAL" clId="{6EDC1D6E-7368-402D-B4C3-AF0E0DCE0ADB}" dt="2022-08-03T13:12:24.743" v="91" actId="26606"/>
          <ac:spMkLst>
            <pc:docMk/>
            <pc:sldMk cId="1738735533" sldId="256"/>
            <ac:spMk id="58" creationId="{D13567AC-EB9A-47A9-B6EC-B5BDB73B113C}"/>
          </ac:spMkLst>
        </pc:spChg>
        <pc:spChg chg="add del">
          <ac:chgData name="Javeed S" userId="d1c40969-14c5-41ad-b858-4a770397b6a6" providerId="ADAL" clId="{6EDC1D6E-7368-402D-B4C3-AF0E0DCE0ADB}" dt="2022-08-03T13:12:27.122" v="93" actId="26606"/>
          <ac:spMkLst>
            <pc:docMk/>
            <pc:sldMk cId="1738735533" sldId="256"/>
            <ac:spMk id="60" creationId="{419501C6-F015-4273-AF88-E0F6C853899F}"/>
          </ac:spMkLst>
        </pc:spChg>
        <pc:spChg chg="add del">
          <ac:chgData name="Javeed S" userId="d1c40969-14c5-41ad-b858-4a770397b6a6" providerId="ADAL" clId="{6EDC1D6E-7368-402D-B4C3-AF0E0DCE0ADB}" dt="2022-08-03T13:12:27.122" v="93" actId="26606"/>
          <ac:spMkLst>
            <pc:docMk/>
            <pc:sldMk cId="1738735533" sldId="256"/>
            <ac:spMk id="61" creationId="{CA677DB7-5829-45BD-9754-5EC484CC4253}"/>
          </ac:spMkLst>
        </pc:spChg>
        <pc:spChg chg="add">
          <ac:chgData name="Javeed S" userId="d1c40969-14c5-41ad-b858-4a770397b6a6" providerId="ADAL" clId="{6EDC1D6E-7368-402D-B4C3-AF0E0DCE0ADB}" dt="2022-08-03T13:12:27.143" v="94" actId="26606"/>
          <ac:spMkLst>
            <pc:docMk/>
            <pc:sldMk cId="1738735533" sldId="256"/>
            <ac:spMk id="63" creationId="{322F38BC-D98D-4D85-8CF7-BA70EEDEDD2A}"/>
          </ac:spMkLst>
        </pc:spChg>
        <pc:spChg chg="add">
          <ac:chgData name="Javeed S" userId="d1c40969-14c5-41ad-b858-4a770397b6a6" providerId="ADAL" clId="{6EDC1D6E-7368-402D-B4C3-AF0E0DCE0ADB}" dt="2022-08-03T13:12:27.143" v="94" actId="26606"/>
          <ac:spMkLst>
            <pc:docMk/>
            <pc:sldMk cId="1738735533" sldId="256"/>
            <ac:spMk id="64" creationId="{B501A2F0-90BE-4D86-9A8A-4390413F74F8}"/>
          </ac:spMkLst>
        </pc:spChg>
        <pc:spChg chg="add">
          <ac:chgData name="Javeed S" userId="d1c40969-14c5-41ad-b858-4a770397b6a6" providerId="ADAL" clId="{6EDC1D6E-7368-402D-B4C3-AF0E0DCE0ADB}" dt="2022-08-03T13:12:27.143" v="94" actId="26606"/>
          <ac:spMkLst>
            <pc:docMk/>
            <pc:sldMk cId="1738735533" sldId="256"/>
            <ac:spMk id="65" creationId="{80F5EB4E-25CD-44CC-AF95-30C9253422EF}"/>
          </ac:spMkLst>
        </pc:spChg>
        <pc:spChg chg="add del">
          <ac:chgData name="Javeed S" userId="d1c40969-14c5-41ad-b858-4a770397b6a6" providerId="ADAL" clId="{6EDC1D6E-7368-402D-B4C3-AF0E0DCE0ADB}" dt="2022-08-03T13:09:57.533" v="32" actId="26606"/>
          <ac:spMkLst>
            <pc:docMk/>
            <pc:sldMk cId="1738735533" sldId="256"/>
            <ac:spMk id="1031" creationId="{C5BDD1EA-D8C1-45AF-9F0A-14A2A137BA2A}"/>
          </ac:spMkLst>
        </pc:spChg>
        <pc:spChg chg="add del">
          <ac:chgData name="Javeed S" userId="d1c40969-14c5-41ad-b858-4a770397b6a6" providerId="ADAL" clId="{6EDC1D6E-7368-402D-B4C3-AF0E0DCE0ADB}" dt="2022-08-03T13:09:57.533" v="32" actId="26606"/>
          <ac:spMkLst>
            <pc:docMk/>
            <pc:sldMk cId="1738735533" sldId="256"/>
            <ac:spMk id="1033" creationId="{14354E08-0068-48D7-A8AD-84C7B1CF585D}"/>
          </ac:spMkLst>
        </pc:spChg>
        <pc:grpChg chg="add del">
          <ac:chgData name="Javeed S" userId="d1c40969-14c5-41ad-b858-4a770397b6a6" providerId="ADAL" clId="{6EDC1D6E-7368-402D-B4C3-AF0E0DCE0ADB}" dt="2022-08-03T13:10:08.644" v="36" actId="26606"/>
          <ac:grpSpMkLst>
            <pc:docMk/>
            <pc:sldMk cId="1738735533" sldId="256"/>
            <ac:grpSpMk id="12" creationId="{25123E6E-F713-4254-A6BF-358CC8EC6C95}"/>
          </ac:grpSpMkLst>
        </pc:grpChg>
        <pc:grpChg chg="add del">
          <ac:chgData name="Javeed S" userId="d1c40969-14c5-41ad-b858-4a770397b6a6" providerId="ADAL" clId="{6EDC1D6E-7368-402D-B4C3-AF0E0DCE0ADB}" dt="2022-08-03T13:10:09.791" v="38" actId="26606"/>
          <ac:grpSpMkLst>
            <pc:docMk/>
            <pc:sldMk cId="1738735533" sldId="256"/>
            <ac:grpSpMk id="14" creationId="{34C85634-D5F5-4047-8F35-F4B1F50AB1A7}"/>
          </ac:grpSpMkLst>
        </pc:grpChg>
        <pc:grpChg chg="add del">
          <ac:chgData name="Javeed S" userId="d1c40969-14c5-41ad-b858-4a770397b6a6" providerId="ADAL" clId="{6EDC1D6E-7368-402D-B4C3-AF0E0DCE0ADB}" dt="2022-08-03T13:10:11.541" v="40" actId="26606"/>
          <ac:grpSpMkLst>
            <pc:docMk/>
            <pc:sldMk cId="1738735533" sldId="256"/>
            <ac:grpSpMk id="24" creationId="{307A8868-805D-4C18-8A8B-4817BA9FF9B5}"/>
          </ac:grpSpMkLst>
        </pc:grpChg>
        <pc:grpChg chg="add del">
          <ac:chgData name="Javeed S" userId="d1c40969-14c5-41ad-b858-4a770397b6a6" providerId="ADAL" clId="{6EDC1D6E-7368-402D-B4C3-AF0E0DCE0ADB}" dt="2022-08-03T13:10:16.623" v="42" actId="26606"/>
          <ac:grpSpMkLst>
            <pc:docMk/>
            <pc:sldMk cId="1738735533" sldId="256"/>
            <ac:grpSpMk id="28" creationId="{9073B6DB-4B88-4BCD-97DE-9DD16B88A4B8}"/>
          </ac:grpSpMkLst>
        </pc:grpChg>
        <pc:grpChg chg="add del">
          <ac:chgData name="Javeed S" userId="d1c40969-14c5-41ad-b858-4a770397b6a6" providerId="ADAL" clId="{6EDC1D6E-7368-402D-B4C3-AF0E0DCE0ADB}" dt="2022-08-03T13:11:03.202" v="55" actId="26606"/>
          <ac:grpSpMkLst>
            <pc:docMk/>
            <pc:sldMk cId="1738735533" sldId="256"/>
            <ac:grpSpMk id="32" creationId="{25123E6E-F713-4254-A6BF-358CC8EC6C95}"/>
          </ac:grpSpMkLst>
        </pc:grpChg>
        <pc:grpChg chg="add del">
          <ac:chgData name="Javeed S" userId="d1c40969-14c5-41ad-b858-4a770397b6a6" providerId="ADAL" clId="{6EDC1D6E-7368-402D-B4C3-AF0E0DCE0ADB}" dt="2022-08-03T13:11:41.610" v="65"/>
          <ac:grpSpMkLst>
            <pc:docMk/>
            <pc:sldMk cId="1738735533" sldId="256"/>
            <ac:grpSpMk id="40" creationId="{9073B6DB-4B88-4BCD-97DE-9DD16B88A4B8}"/>
          </ac:grpSpMkLst>
        </pc:grpChg>
        <pc:grpChg chg="add del">
          <ac:chgData name="Javeed S" userId="d1c40969-14c5-41ad-b858-4a770397b6a6" providerId="ADAL" clId="{6EDC1D6E-7368-402D-B4C3-AF0E0DCE0ADB}" dt="2022-08-03T13:11:29.262" v="62" actId="26606"/>
          <ac:grpSpMkLst>
            <pc:docMk/>
            <pc:sldMk cId="1738735533" sldId="256"/>
            <ac:grpSpMk id="52" creationId="{25123E6E-F713-4254-A6BF-358CC8EC6C95}"/>
          </ac:grpSpMkLst>
        </pc:grpChg>
        <pc:grpChg chg="add del">
          <ac:chgData name="Javeed S" userId="d1c40969-14c5-41ad-b858-4a770397b6a6" providerId="ADAL" clId="{6EDC1D6E-7368-402D-B4C3-AF0E0DCE0ADB}" dt="2022-08-03T13:09:57.533" v="32" actId="26606"/>
          <ac:grpSpMkLst>
            <pc:docMk/>
            <pc:sldMk cId="1738735533" sldId="256"/>
            <ac:grpSpMk id="1035" creationId="{A779F34F-2960-4B81-BA08-445B6F6A0CD7}"/>
          </ac:grpSpMkLst>
        </pc:grpChg>
        <pc:picChg chg="add mod">
          <ac:chgData name="Javeed S" userId="d1c40969-14c5-41ad-b858-4a770397b6a6" providerId="ADAL" clId="{6EDC1D6E-7368-402D-B4C3-AF0E0DCE0ADB}" dt="2022-08-03T13:12:27.143" v="94" actId="26606"/>
          <ac:picMkLst>
            <pc:docMk/>
            <pc:sldMk cId="1738735533" sldId="256"/>
            <ac:picMk id="5" creationId="{41EBDD54-54A9-8733-7BCD-9E81F640F648}"/>
          </ac:picMkLst>
        </pc:picChg>
        <pc:picChg chg="add del mod">
          <ac:chgData name="Javeed S" userId="d1c40969-14c5-41ad-b858-4a770397b6a6" providerId="ADAL" clId="{6EDC1D6E-7368-402D-B4C3-AF0E0DCE0ADB}" dt="2022-08-03T13:09:58.930" v="33"/>
          <ac:picMkLst>
            <pc:docMk/>
            <pc:sldMk cId="1738735533" sldId="256"/>
            <ac:picMk id="1026" creationId="{7D33D71F-DB84-165F-1E43-1B62D4A293AB}"/>
          </ac:picMkLst>
        </pc:picChg>
      </pc:sldChg>
      <pc:sldChg chg="modSp new del">
        <pc:chgData name="Javeed S" userId="d1c40969-14c5-41ad-b858-4a770397b6a6" providerId="ADAL" clId="{6EDC1D6E-7368-402D-B4C3-AF0E0DCE0ADB}" dt="2022-08-03T13:12:37.760" v="95" actId="2696"/>
        <pc:sldMkLst>
          <pc:docMk/>
          <pc:sldMk cId="521072072" sldId="257"/>
        </pc:sldMkLst>
        <pc:spChg chg="mod">
          <ac:chgData name="Javeed S" userId="d1c40969-14c5-41ad-b858-4a770397b6a6" providerId="ADAL" clId="{6EDC1D6E-7368-402D-B4C3-AF0E0DCE0ADB}" dt="2022-08-03T13:11:41.610" v="65"/>
          <ac:spMkLst>
            <pc:docMk/>
            <pc:sldMk cId="521072072" sldId="257"/>
            <ac:spMk id="2" creationId="{1B21DB0F-565F-259F-7DC7-612728542214}"/>
          </ac:spMkLst>
        </pc:spChg>
        <pc:spChg chg="mod">
          <ac:chgData name="Javeed S" userId="d1c40969-14c5-41ad-b858-4a770397b6a6" providerId="ADAL" clId="{6EDC1D6E-7368-402D-B4C3-AF0E0DCE0ADB}" dt="2022-08-03T13:11:41.610" v="65"/>
          <ac:spMkLst>
            <pc:docMk/>
            <pc:sldMk cId="521072072" sldId="257"/>
            <ac:spMk id="3" creationId="{C5C10B8A-6BC9-31A5-D9BC-7EA046AD4463}"/>
          </ac:spMkLst>
        </pc:spChg>
      </pc:sldChg>
      <pc:sldChg chg="addSp delSp modSp new mod setBg setClrOvrMap">
        <pc:chgData name="Javeed S" userId="d1c40969-14c5-41ad-b858-4a770397b6a6" providerId="ADAL" clId="{6EDC1D6E-7368-402D-B4C3-AF0E0DCE0ADB}" dt="2022-08-03T14:10:47.280" v="164" actId="27636"/>
        <pc:sldMkLst>
          <pc:docMk/>
          <pc:sldMk cId="550860369" sldId="257"/>
        </pc:sldMkLst>
        <pc:spChg chg="mod">
          <ac:chgData name="Javeed S" userId="d1c40969-14c5-41ad-b858-4a770397b6a6" providerId="ADAL" clId="{6EDC1D6E-7368-402D-B4C3-AF0E0DCE0ADB}" dt="2022-08-03T14:10:32.921" v="159" actId="26606"/>
          <ac:spMkLst>
            <pc:docMk/>
            <pc:sldMk cId="550860369" sldId="257"/>
            <ac:spMk id="2" creationId="{1B05D2D2-59FD-71C8-E9EC-B226F31771D1}"/>
          </ac:spMkLst>
        </pc:spChg>
        <pc:spChg chg="mod">
          <ac:chgData name="Javeed S" userId="d1c40969-14c5-41ad-b858-4a770397b6a6" providerId="ADAL" clId="{6EDC1D6E-7368-402D-B4C3-AF0E0DCE0ADB}" dt="2022-08-03T14:10:47.280" v="164" actId="27636"/>
          <ac:spMkLst>
            <pc:docMk/>
            <pc:sldMk cId="550860369" sldId="257"/>
            <ac:spMk id="3" creationId="{400CB025-4913-790A-CA02-5577719D5DBB}"/>
          </ac:spMkLst>
        </pc:spChg>
        <pc:spChg chg="add del">
          <ac:chgData name="Javeed S" userId="d1c40969-14c5-41ad-b858-4a770397b6a6" providerId="ADAL" clId="{6EDC1D6E-7368-402D-B4C3-AF0E0DCE0ADB}" dt="2022-08-03T14:10:23.308" v="156" actId="26606"/>
          <ac:spMkLst>
            <pc:docMk/>
            <pc:sldMk cId="550860369" sldId="257"/>
            <ac:spMk id="8" creationId="{FB403EBD-907E-4D59-98D4-A72CD1063C62}"/>
          </ac:spMkLst>
        </pc:spChg>
        <pc:spChg chg="add del">
          <ac:chgData name="Javeed S" userId="d1c40969-14c5-41ad-b858-4a770397b6a6" providerId="ADAL" clId="{6EDC1D6E-7368-402D-B4C3-AF0E0DCE0ADB}" dt="2022-08-03T14:10:32.909" v="158" actId="26606"/>
          <ac:spMkLst>
            <pc:docMk/>
            <pc:sldMk cId="550860369" sldId="257"/>
            <ac:spMk id="10" creationId="{5E5436DB-4E8B-43A5-AE55-1C527B62E203}"/>
          </ac:spMkLst>
        </pc:spChg>
        <pc:spChg chg="add del">
          <ac:chgData name="Javeed S" userId="d1c40969-14c5-41ad-b858-4a770397b6a6" providerId="ADAL" clId="{6EDC1D6E-7368-402D-B4C3-AF0E0DCE0ADB}" dt="2022-08-03T14:10:32.909" v="158" actId="26606"/>
          <ac:spMkLst>
            <pc:docMk/>
            <pc:sldMk cId="550860369" sldId="257"/>
            <ac:spMk id="11" creationId="{BAC87F6E-526A-49B5-995D-42DB656594C9}"/>
          </ac:spMkLst>
        </pc:spChg>
        <pc:spChg chg="add del">
          <ac:chgData name="Javeed S" userId="d1c40969-14c5-41ad-b858-4a770397b6a6" providerId="ADAL" clId="{6EDC1D6E-7368-402D-B4C3-AF0E0DCE0ADB}" dt="2022-08-03T14:10:32.909" v="158" actId="26606"/>
          <ac:spMkLst>
            <pc:docMk/>
            <pc:sldMk cId="550860369" sldId="257"/>
            <ac:spMk id="12" creationId="{0D65299F-028F-4AFC-B46A-8DB33E20FE4A}"/>
          </ac:spMkLst>
        </pc:spChg>
        <pc:spChg chg="add">
          <ac:chgData name="Javeed S" userId="d1c40969-14c5-41ad-b858-4a770397b6a6" providerId="ADAL" clId="{6EDC1D6E-7368-402D-B4C3-AF0E0DCE0ADB}" dt="2022-08-03T14:10:32.921" v="159" actId="26606"/>
          <ac:spMkLst>
            <pc:docMk/>
            <pc:sldMk cId="550860369" sldId="257"/>
            <ac:spMk id="14" creationId="{C33976D1-3430-450C-A978-87A9A6E8E71F}"/>
          </ac:spMkLst>
        </pc:spChg>
        <pc:spChg chg="add">
          <ac:chgData name="Javeed S" userId="d1c40969-14c5-41ad-b858-4a770397b6a6" providerId="ADAL" clId="{6EDC1D6E-7368-402D-B4C3-AF0E0DCE0ADB}" dt="2022-08-03T14:10:32.921" v="159" actId="26606"/>
          <ac:spMkLst>
            <pc:docMk/>
            <pc:sldMk cId="550860369" sldId="257"/>
            <ac:spMk id="15" creationId="{7D6AAC78-7D86-415A-ADC1-2B474807960C}"/>
          </ac:spMkLst>
        </pc:spChg>
        <pc:spChg chg="add">
          <ac:chgData name="Javeed S" userId="d1c40969-14c5-41ad-b858-4a770397b6a6" providerId="ADAL" clId="{6EDC1D6E-7368-402D-B4C3-AF0E0DCE0ADB}" dt="2022-08-03T14:10:32.921" v="159" actId="26606"/>
          <ac:spMkLst>
            <pc:docMk/>
            <pc:sldMk cId="550860369" sldId="257"/>
            <ac:spMk id="16" creationId="{F2A658D9-F185-44F1-BA33-D50320D1D078}"/>
          </ac:spMkLst>
        </pc:spChg>
      </pc:sldChg>
      <pc:sldChg chg="addSp delSp modSp new mod setBg">
        <pc:chgData name="Javeed S" userId="d1c40969-14c5-41ad-b858-4a770397b6a6" providerId="ADAL" clId="{6EDC1D6E-7368-402D-B4C3-AF0E0DCE0ADB}" dt="2022-08-03T14:16:20.519" v="171" actId="962"/>
        <pc:sldMkLst>
          <pc:docMk/>
          <pc:sldMk cId="515809183" sldId="258"/>
        </pc:sldMkLst>
        <pc:spChg chg="del">
          <ac:chgData name="Javeed S" userId="d1c40969-14c5-41ad-b858-4a770397b6a6" providerId="ADAL" clId="{6EDC1D6E-7368-402D-B4C3-AF0E0DCE0ADB}" dt="2022-08-03T14:15:19.770" v="166" actId="478"/>
          <ac:spMkLst>
            <pc:docMk/>
            <pc:sldMk cId="515809183" sldId="258"/>
            <ac:spMk id="2" creationId="{737680D0-AA31-C76F-2A70-62C38107E9CE}"/>
          </ac:spMkLst>
        </pc:spChg>
        <pc:spChg chg="del">
          <ac:chgData name="Javeed S" userId="d1c40969-14c5-41ad-b858-4a770397b6a6" providerId="ADAL" clId="{6EDC1D6E-7368-402D-B4C3-AF0E0DCE0ADB}" dt="2022-08-03T14:15:22.306" v="167" actId="478"/>
          <ac:spMkLst>
            <pc:docMk/>
            <pc:sldMk cId="515809183" sldId="258"/>
            <ac:spMk id="3" creationId="{4792E2B2-2116-9737-E9CB-2D3D0036FDC7}"/>
          </ac:spMkLst>
        </pc:spChg>
        <pc:picChg chg="add mod">
          <ac:chgData name="Javeed S" userId="d1c40969-14c5-41ad-b858-4a770397b6a6" providerId="ADAL" clId="{6EDC1D6E-7368-402D-B4C3-AF0E0DCE0ADB}" dt="2022-08-03T14:16:20.519" v="171" actId="962"/>
          <ac:picMkLst>
            <pc:docMk/>
            <pc:sldMk cId="515809183" sldId="258"/>
            <ac:picMk id="2050" creationId="{E516EA69-103F-8AF1-A575-E7E231C69F51}"/>
          </ac:picMkLst>
        </pc:picChg>
      </pc:sldChg>
      <pc:sldChg chg="addSp delSp modSp new mod setBg setClrOvrMap">
        <pc:chgData name="Javeed S" userId="d1c40969-14c5-41ad-b858-4a770397b6a6" providerId="ADAL" clId="{6EDC1D6E-7368-402D-B4C3-AF0E0DCE0ADB}" dt="2022-08-03T14:17:48.976" v="244" actId="1036"/>
        <pc:sldMkLst>
          <pc:docMk/>
          <pc:sldMk cId="1075305607" sldId="259"/>
        </pc:sldMkLst>
        <pc:spChg chg="del">
          <ac:chgData name="Javeed S" userId="d1c40969-14c5-41ad-b858-4a770397b6a6" providerId="ADAL" clId="{6EDC1D6E-7368-402D-B4C3-AF0E0DCE0ADB}" dt="2022-08-03T14:16:26.241" v="173" actId="478"/>
          <ac:spMkLst>
            <pc:docMk/>
            <pc:sldMk cId="1075305607" sldId="259"/>
            <ac:spMk id="2" creationId="{9558C50A-8069-67F5-5635-267D290B209D}"/>
          </ac:spMkLst>
        </pc:spChg>
        <pc:spChg chg="del">
          <ac:chgData name="Javeed S" userId="d1c40969-14c5-41ad-b858-4a770397b6a6" providerId="ADAL" clId="{6EDC1D6E-7368-402D-B4C3-AF0E0DCE0ADB}" dt="2022-08-03T14:16:28.772" v="174" actId="478"/>
          <ac:spMkLst>
            <pc:docMk/>
            <pc:sldMk cId="1075305607" sldId="259"/>
            <ac:spMk id="3" creationId="{CDB33DF1-7424-9298-2915-9B20CB92558A}"/>
          </ac:spMkLst>
        </pc:spChg>
        <pc:spChg chg="add del">
          <ac:chgData name="Javeed S" userId="d1c40969-14c5-41ad-b858-4a770397b6a6" providerId="ADAL" clId="{6EDC1D6E-7368-402D-B4C3-AF0E0DCE0ADB}" dt="2022-08-03T14:16:44.258" v="183" actId="26606"/>
          <ac:spMkLst>
            <pc:docMk/>
            <pc:sldMk cId="1075305607" sldId="259"/>
            <ac:spMk id="3076" creationId="{65041AB2-A9B4-4D3F-B120-38E7860A8F1A}"/>
          </ac:spMkLst>
        </pc:spChg>
        <pc:spChg chg="add del">
          <ac:chgData name="Javeed S" userId="d1c40969-14c5-41ad-b858-4a770397b6a6" providerId="ADAL" clId="{6EDC1D6E-7368-402D-B4C3-AF0E0DCE0ADB}" dt="2022-08-03T14:16:52.011" v="189" actId="26606"/>
          <ac:spMkLst>
            <pc:docMk/>
            <pc:sldMk cId="1075305607" sldId="259"/>
            <ac:spMk id="3077" creationId="{EC68AF0A-D6AC-44E0-90FC-DAE12BB4783A}"/>
          </ac:spMkLst>
        </pc:spChg>
        <pc:spChg chg="add del">
          <ac:chgData name="Javeed S" userId="d1c40969-14c5-41ad-b858-4a770397b6a6" providerId="ADAL" clId="{6EDC1D6E-7368-402D-B4C3-AF0E0DCE0ADB}" dt="2022-08-03T14:16:52.011" v="189" actId="26606"/>
          <ac:spMkLst>
            <pc:docMk/>
            <pc:sldMk cId="1075305607" sldId="259"/>
            <ac:spMk id="3078" creationId="{0691CB35-CBDC-44BB-880D-00A544D5A82E}"/>
          </ac:spMkLst>
        </pc:spChg>
        <pc:spChg chg="add del">
          <ac:chgData name="Javeed S" userId="d1c40969-14c5-41ad-b858-4a770397b6a6" providerId="ADAL" clId="{6EDC1D6E-7368-402D-B4C3-AF0E0DCE0ADB}" dt="2022-08-03T14:16:40.679" v="179" actId="26606"/>
          <ac:spMkLst>
            <pc:docMk/>
            <pc:sldMk cId="1075305607" sldId="259"/>
            <ac:spMk id="3079" creationId="{466A9AE5-69DF-4153-B35A-94BDEF32EB06}"/>
          </ac:spMkLst>
        </pc:spChg>
        <pc:spChg chg="add del">
          <ac:chgData name="Javeed S" userId="d1c40969-14c5-41ad-b858-4a770397b6a6" providerId="ADAL" clId="{6EDC1D6E-7368-402D-B4C3-AF0E0DCE0ADB}" dt="2022-08-03T14:16:53.891" v="191" actId="26606"/>
          <ac:spMkLst>
            <pc:docMk/>
            <pc:sldMk cId="1075305607" sldId="259"/>
            <ac:spMk id="3080" creationId="{A67AC8C2-7CB1-4E9C-8AB7-47B632D436C3}"/>
          </ac:spMkLst>
        </pc:spChg>
        <pc:spChg chg="add del">
          <ac:chgData name="Javeed S" userId="d1c40969-14c5-41ad-b858-4a770397b6a6" providerId="ADAL" clId="{6EDC1D6E-7368-402D-B4C3-AF0E0DCE0ADB}" dt="2022-08-03T14:16:40.679" v="179" actId="26606"/>
          <ac:spMkLst>
            <pc:docMk/>
            <pc:sldMk cId="1075305607" sldId="259"/>
            <ac:spMk id="3081" creationId="{159B5318-27A8-4E50-80D9-B92D4F28EA61}"/>
          </ac:spMkLst>
        </pc:spChg>
        <pc:spChg chg="add del">
          <ac:chgData name="Javeed S" userId="d1c40969-14c5-41ad-b858-4a770397b6a6" providerId="ADAL" clId="{6EDC1D6E-7368-402D-B4C3-AF0E0DCE0ADB}" dt="2022-08-03T14:16:53.891" v="191" actId="26606"/>
          <ac:spMkLst>
            <pc:docMk/>
            <pc:sldMk cId="1075305607" sldId="259"/>
            <ac:spMk id="3082" creationId="{B298CEC4-AAEA-44CE-9159-E949362D42B4}"/>
          </ac:spMkLst>
        </pc:spChg>
        <pc:spChg chg="add del">
          <ac:chgData name="Javeed S" userId="d1c40969-14c5-41ad-b858-4a770397b6a6" providerId="ADAL" clId="{6EDC1D6E-7368-402D-B4C3-AF0E0DCE0ADB}" dt="2022-08-03T14:17:01.965" v="195" actId="26606"/>
          <ac:spMkLst>
            <pc:docMk/>
            <pc:sldMk cId="1075305607" sldId="259"/>
            <ac:spMk id="3083" creationId="{4F76AACD-38AE-4ED6-9340-D9779235886D}"/>
          </ac:spMkLst>
        </pc:spChg>
        <pc:spChg chg="add del">
          <ac:chgData name="Javeed S" userId="d1c40969-14c5-41ad-b858-4a770397b6a6" providerId="ADAL" clId="{6EDC1D6E-7368-402D-B4C3-AF0E0DCE0ADB}" dt="2022-08-03T14:17:01.965" v="195" actId="26606"/>
          <ac:spMkLst>
            <pc:docMk/>
            <pc:sldMk cId="1075305607" sldId="259"/>
            <ac:spMk id="3084" creationId="{75781A7A-4894-41BF-91BF-436A9ABDB83D}"/>
          </ac:spMkLst>
        </pc:spChg>
        <pc:spChg chg="add del">
          <ac:chgData name="Javeed S" userId="d1c40969-14c5-41ad-b858-4a770397b6a6" providerId="ADAL" clId="{6EDC1D6E-7368-402D-B4C3-AF0E0DCE0ADB}" dt="2022-08-03T14:17:08.027" v="199" actId="26606"/>
          <ac:spMkLst>
            <pc:docMk/>
            <pc:sldMk cId="1075305607" sldId="259"/>
            <ac:spMk id="3085" creationId="{684FCD5C-7443-4EBD-B37B-EAB86BF09065}"/>
          </ac:spMkLst>
        </pc:spChg>
        <pc:spChg chg="add del">
          <ac:chgData name="Javeed S" userId="d1c40969-14c5-41ad-b858-4a770397b6a6" providerId="ADAL" clId="{6EDC1D6E-7368-402D-B4C3-AF0E0DCE0ADB}" dt="2022-08-03T14:17:08.027" v="199" actId="26606"/>
          <ac:spMkLst>
            <pc:docMk/>
            <pc:sldMk cId="1075305607" sldId="259"/>
            <ac:spMk id="3086" creationId="{010E9B40-C467-4CDE-8CC1-38533731DD02}"/>
          </ac:spMkLst>
        </pc:spChg>
        <pc:spChg chg="add del">
          <ac:chgData name="Javeed S" userId="d1c40969-14c5-41ad-b858-4a770397b6a6" providerId="ADAL" clId="{6EDC1D6E-7368-402D-B4C3-AF0E0DCE0ADB}" dt="2022-08-03T14:17:19.011" v="209" actId="26606"/>
          <ac:spMkLst>
            <pc:docMk/>
            <pc:sldMk cId="1075305607" sldId="259"/>
            <ac:spMk id="3087" creationId="{65041AB2-A9B4-4D3F-B120-38E7860A8F1A}"/>
          </ac:spMkLst>
        </pc:spChg>
        <pc:spChg chg="add del">
          <ac:chgData name="Javeed S" userId="d1c40969-14c5-41ad-b858-4a770397b6a6" providerId="ADAL" clId="{6EDC1D6E-7368-402D-B4C3-AF0E0DCE0ADB}" dt="2022-08-03T14:17:10.549" v="201" actId="26606"/>
          <ac:spMkLst>
            <pc:docMk/>
            <pc:sldMk cId="1075305607" sldId="259"/>
            <ac:spMk id="3088" creationId="{A67AC8C2-7CB1-4E9C-8AB7-47B632D436C3}"/>
          </ac:spMkLst>
        </pc:spChg>
        <pc:spChg chg="add del">
          <ac:chgData name="Javeed S" userId="d1c40969-14c5-41ad-b858-4a770397b6a6" providerId="ADAL" clId="{6EDC1D6E-7368-402D-B4C3-AF0E0DCE0ADB}" dt="2022-08-03T14:17:10.549" v="201" actId="26606"/>
          <ac:spMkLst>
            <pc:docMk/>
            <pc:sldMk cId="1075305607" sldId="259"/>
            <ac:spMk id="3089" creationId="{B298CEC4-AAEA-44CE-9159-E949362D42B4}"/>
          </ac:spMkLst>
        </pc:spChg>
        <pc:spChg chg="add del">
          <ac:chgData name="Javeed S" userId="d1c40969-14c5-41ad-b858-4a770397b6a6" providerId="ADAL" clId="{6EDC1D6E-7368-402D-B4C3-AF0E0DCE0ADB}" dt="2022-08-03T14:17:19.786" v="211" actId="26606"/>
          <ac:spMkLst>
            <pc:docMk/>
            <pc:sldMk cId="1075305607" sldId="259"/>
            <ac:spMk id="3090" creationId="{04BEF3F1-2817-4593-8575-BCF2AAB42CF6}"/>
          </ac:spMkLst>
        </pc:spChg>
        <pc:spChg chg="add del">
          <ac:chgData name="Javeed S" userId="d1c40969-14c5-41ad-b858-4a770397b6a6" providerId="ADAL" clId="{6EDC1D6E-7368-402D-B4C3-AF0E0DCE0ADB}" dt="2022-08-03T14:17:15.045" v="203" actId="26606"/>
          <ac:spMkLst>
            <pc:docMk/>
            <pc:sldMk cId="1075305607" sldId="259"/>
            <ac:spMk id="3091" creationId="{4F76AACD-38AE-4ED6-9340-D9779235886D}"/>
          </ac:spMkLst>
        </pc:spChg>
        <pc:spChg chg="add del">
          <ac:chgData name="Javeed S" userId="d1c40969-14c5-41ad-b858-4a770397b6a6" providerId="ADAL" clId="{6EDC1D6E-7368-402D-B4C3-AF0E0DCE0ADB}" dt="2022-08-03T14:17:15.045" v="203" actId="26606"/>
          <ac:spMkLst>
            <pc:docMk/>
            <pc:sldMk cId="1075305607" sldId="259"/>
            <ac:spMk id="3092" creationId="{75781A7A-4894-41BF-91BF-436A9ABDB83D}"/>
          </ac:spMkLst>
        </pc:spChg>
        <pc:spChg chg="add del">
          <ac:chgData name="Javeed S" userId="d1c40969-14c5-41ad-b858-4a770397b6a6" providerId="ADAL" clId="{6EDC1D6E-7368-402D-B4C3-AF0E0DCE0ADB}" dt="2022-08-03T14:17:19.786" v="211" actId="26606"/>
          <ac:spMkLst>
            <pc:docMk/>
            <pc:sldMk cId="1075305607" sldId="259"/>
            <ac:spMk id="3093" creationId="{1FF9A2C9-7772-4A25-A286-C89751B17DB3}"/>
          </ac:spMkLst>
        </pc:spChg>
        <pc:spChg chg="add del">
          <ac:chgData name="Javeed S" userId="d1c40969-14c5-41ad-b858-4a770397b6a6" providerId="ADAL" clId="{6EDC1D6E-7368-402D-B4C3-AF0E0DCE0ADB}" dt="2022-08-03T14:17:15.660" v="205" actId="26606"/>
          <ac:spMkLst>
            <pc:docMk/>
            <pc:sldMk cId="1075305607" sldId="259"/>
            <ac:spMk id="3094" creationId="{466A9AE5-69DF-4153-B35A-94BDEF32EB06}"/>
          </ac:spMkLst>
        </pc:spChg>
        <pc:spChg chg="add del">
          <ac:chgData name="Javeed S" userId="d1c40969-14c5-41ad-b858-4a770397b6a6" providerId="ADAL" clId="{6EDC1D6E-7368-402D-B4C3-AF0E0DCE0ADB}" dt="2022-08-03T14:17:15.660" v="205" actId="26606"/>
          <ac:spMkLst>
            <pc:docMk/>
            <pc:sldMk cId="1075305607" sldId="259"/>
            <ac:spMk id="3095" creationId="{159B5318-27A8-4E50-80D9-B92D4F28EA61}"/>
          </ac:spMkLst>
        </pc:spChg>
        <pc:spChg chg="add del">
          <ac:chgData name="Javeed S" userId="d1c40969-14c5-41ad-b858-4a770397b6a6" providerId="ADAL" clId="{6EDC1D6E-7368-402D-B4C3-AF0E0DCE0ADB}" dt="2022-08-03T14:17:21.212" v="213" actId="26606"/>
          <ac:spMkLst>
            <pc:docMk/>
            <pc:sldMk cId="1075305607" sldId="259"/>
            <ac:spMk id="3096" creationId="{C02C7B47-DF2D-46D9-9584-5C83FCA86FCA}"/>
          </ac:spMkLst>
        </pc:spChg>
        <pc:spChg chg="add del">
          <ac:chgData name="Javeed S" userId="d1c40969-14c5-41ad-b858-4a770397b6a6" providerId="ADAL" clId="{6EDC1D6E-7368-402D-B4C3-AF0E0DCE0ADB}" dt="2022-08-03T14:17:21.212" v="213" actId="26606"/>
          <ac:spMkLst>
            <pc:docMk/>
            <pc:sldMk cId="1075305607" sldId="259"/>
            <ac:spMk id="3097" creationId="{348541E3-A59C-41D3-85D2-70F0E0E9B641}"/>
          </ac:spMkLst>
        </pc:spChg>
        <pc:spChg chg="add del">
          <ac:chgData name="Javeed S" userId="d1c40969-14c5-41ad-b858-4a770397b6a6" providerId="ADAL" clId="{6EDC1D6E-7368-402D-B4C3-AF0E0DCE0ADB}" dt="2022-08-03T14:17:24.101" v="219" actId="26606"/>
          <ac:spMkLst>
            <pc:docMk/>
            <pc:sldMk cId="1075305607" sldId="259"/>
            <ac:spMk id="3098" creationId="{EC68AF0A-D6AC-44E0-90FC-DAE12BB4783A}"/>
          </ac:spMkLst>
        </pc:spChg>
        <pc:spChg chg="add del">
          <ac:chgData name="Javeed S" userId="d1c40969-14c5-41ad-b858-4a770397b6a6" providerId="ADAL" clId="{6EDC1D6E-7368-402D-B4C3-AF0E0DCE0ADB}" dt="2022-08-03T14:17:22.017" v="215" actId="26606"/>
          <ac:spMkLst>
            <pc:docMk/>
            <pc:sldMk cId="1075305607" sldId="259"/>
            <ac:spMk id="3099" creationId="{684FCD5C-7443-4EBD-B37B-EAB86BF09065}"/>
          </ac:spMkLst>
        </pc:spChg>
        <pc:spChg chg="add del">
          <ac:chgData name="Javeed S" userId="d1c40969-14c5-41ad-b858-4a770397b6a6" providerId="ADAL" clId="{6EDC1D6E-7368-402D-B4C3-AF0E0DCE0ADB}" dt="2022-08-03T14:17:22.017" v="215" actId="26606"/>
          <ac:spMkLst>
            <pc:docMk/>
            <pc:sldMk cId="1075305607" sldId="259"/>
            <ac:spMk id="3100" creationId="{010E9B40-C467-4CDE-8CC1-38533731DD02}"/>
          </ac:spMkLst>
        </pc:spChg>
        <pc:spChg chg="add del">
          <ac:chgData name="Javeed S" userId="d1c40969-14c5-41ad-b858-4a770397b6a6" providerId="ADAL" clId="{6EDC1D6E-7368-402D-B4C3-AF0E0DCE0ADB}" dt="2022-08-03T14:17:24.101" v="219" actId="26606"/>
          <ac:spMkLst>
            <pc:docMk/>
            <pc:sldMk cId="1075305607" sldId="259"/>
            <ac:spMk id="3101" creationId="{0691CB35-CBDC-44BB-880D-00A544D5A82E}"/>
          </ac:spMkLst>
        </pc:spChg>
        <pc:spChg chg="add del">
          <ac:chgData name="Javeed S" userId="d1c40969-14c5-41ad-b858-4a770397b6a6" providerId="ADAL" clId="{6EDC1D6E-7368-402D-B4C3-AF0E0DCE0ADB}" dt="2022-08-03T14:17:25.124" v="221" actId="26606"/>
          <ac:spMkLst>
            <pc:docMk/>
            <pc:sldMk cId="1075305607" sldId="259"/>
            <ac:spMk id="3103" creationId="{A67AC8C2-7CB1-4E9C-8AB7-47B632D436C3}"/>
          </ac:spMkLst>
        </pc:spChg>
        <pc:spChg chg="add del">
          <ac:chgData name="Javeed S" userId="d1c40969-14c5-41ad-b858-4a770397b6a6" providerId="ADAL" clId="{6EDC1D6E-7368-402D-B4C3-AF0E0DCE0ADB}" dt="2022-08-03T14:17:25.124" v="221" actId="26606"/>
          <ac:spMkLst>
            <pc:docMk/>
            <pc:sldMk cId="1075305607" sldId="259"/>
            <ac:spMk id="3104" creationId="{B298CEC4-AAEA-44CE-9159-E949362D42B4}"/>
          </ac:spMkLst>
        </pc:spChg>
        <pc:spChg chg="add del">
          <ac:chgData name="Javeed S" userId="d1c40969-14c5-41ad-b858-4a770397b6a6" providerId="ADAL" clId="{6EDC1D6E-7368-402D-B4C3-AF0E0DCE0ADB}" dt="2022-08-03T14:17:26.498" v="223" actId="26606"/>
          <ac:spMkLst>
            <pc:docMk/>
            <pc:sldMk cId="1075305607" sldId="259"/>
            <ac:spMk id="3106" creationId="{7AB641E6-F430-486B-B6AC-257B03415750}"/>
          </ac:spMkLst>
        </pc:spChg>
        <pc:spChg chg="add del">
          <ac:chgData name="Javeed S" userId="d1c40969-14c5-41ad-b858-4a770397b6a6" providerId="ADAL" clId="{6EDC1D6E-7368-402D-B4C3-AF0E0DCE0ADB}" dt="2022-08-03T14:17:26.498" v="223" actId="26606"/>
          <ac:spMkLst>
            <pc:docMk/>
            <pc:sldMk cId="1075305607" sldId="259"/>
            <ac:spMk id="3107" creationId="{F395473E-9C09-4F77-8F6B-98E0CE8469E3}"/>
          </ac:spMkLst>
        </pc:spChg>
        <pc:spChg chg="add del">
          <ac:chgData name="Javeed S" userId="d1c40969-14c5-41ad-b858-4a770397b6a6" providerId="ADAL" clId="{6EDC1D6E-7368-402D-B4C3-AF0E0DCE0ADB}" dt="2022-08-03T14:17:27.456" v="225" actId="26606"/>
          <ac:spMkLst>
            <pc:docMk/>
            <pc:sldMk cId="1075305607" sldId="259"/>
            <ac:spMk id="3109" creationId="{4F76AACD-38AE-4ED6-9340-D9779235886D}"/>
          </ac:spMkLst>
        </pc:spChg>
        <pc:spChg chg="add del">
          <ac:chgData name="Javeed S" userId="d1c40969-14c5-41ad-b858-4a770397b6a6" providerId="ADAL" clId="{6EDC1D6E-7368-402D-B4C3-AF0E0DCE0ADB}" dt="2022-08-03T14:17:27.456" v="225" actId="26606"/>
          <ac:spMkLst>
            <pc:docMk/>
            <pc:sldMk cId="1075305607" sldId="259"/>
            <ac:spMk id="3110" creationId="{75781A7A-4894-41BF-91BF-436A9ABDB83D}"/>
          </ac:spMkLst>
        </pc:spChg>
        <pc:picChg chg="add mod">
          <ac:chgData name="Javeed S" userId="d1c40969-14c5-41ad-b858-4a770397b6a6" providerId="ADAL" clId="{6EDC1D6E-7368-402D-B4C3-AF0E0DCE0ADB}" dt="2022-08-03T14:17:48.976" v="244" actId="1036"/>
          <ac:picMkLst>
            <pc:docMk/>
            <pc:sldMk cId="1075305607" sldId="259"/>
            <ac:picMk id="3074" creationId="{A8A7ED8D-638C-0BDD-C706-9ADDD2A07C11}"/>
          </ac:picMkLst>
        </pc:picChg>
      </pc:sldChg>
      <pc:sldChg chg="addSp delSp modSp new mod setBg">
        <pc:chgData name="Javeed S" userId="d1c40969-14c5-41ad-b858-4a770397b6a6" providerId="ADAL" clId="{6EDC1D6E-7368-402D-B4C3-AF0E0DCE0ADB}" dt="2022-08-03T14:25:25.006" v="307" actId="404"/>
        <pc:sldMkLst>
          <pc:docMk/>
          <pc:sldMk cId="4074285755" sldId="260"/>
        </pc:sldMkLst>
        <pc:spChg chg="mod">
          <ac:chgData name="Javeed S" userId="d1c40969-14c5-41ad-b858-4a770397b6a6" providerId="ADAL" clId="{6EDC1D6E-7368-402D-B4C3-AF0E0DCE0ADB}" dt="2022-08-03T14:23:46.801" v="293" actId="26606"/>
          <ac:spMkLst>
            <pc:docMk/>
            <pc:sldMk cId="4074285755" sldId="260"/>
            <ac:spMk id="2" creationId="{1D888399-7558-635F-73C4-2CFEC81CDBF0}"/>
          </ac:spMkLst>
        </pc:spChg>
        <pc:spChg chg="add del mod">
          <ac:chgData name="Javeed S" userId="d1c40969-14c5-41ad-b858-4a770397b6a6" providerId="ADAL" clId="{6EDC1D6E-7368-402D-B4C3-AF0E0DCE0ADB}" dt="2022-08-03T14:23:46.801" v="293" actId="26606"/>
          <ac:spMkLst>
            <pc:docMk/>
            <pc:sldMk cId="4074285755" sldId="260"/>
            <ac:spMk id="3" creationId="{8C1647CF-8B6D-7BA2-D6B3-1585504542F5}"/>
          </ac:spMkLst>
        </pc:spChg>
        <pc:spChg chg="add del">
          <ac:chgData name="Javeed S" userId="d1c40969-14c5-41ad-b858-4a770397b6a6" providerId="ADAL" clId="{6EDC1D6E-7368-402D-B4C3-AF0E0DCE0ADB}" dt="2022-08-03T14:20:51.117" v="270" actId="26606"/>
          <ac:spMkLst>
            <pc:docMk/>
            <pc:sldMk cId="4074285755" sldId="260"/>
            <ac:spMk id="8" creationId="{C33976D1-3430-450C-A978-87A9A6E8E71F}"/>
          </ac:spMkLst>
        </pc:spChg>
        <pc:spChg chg="add del">
          <ac:chgData name="Javeed S" userId="d1c40969-14c5-41ad-b858-4a770397b6a6" providerId="ADAL" clId="{6EDC1D6E-7368-402D-B4C3-AF0E0DCE0ADB}" dt="2022-08-03T14:20:51.117" v="270" actId="26606"/>
          <ac:spMkLst>
            <pc:docMk/>
            <pc:sldMk cId="4074285755" sldId="260"/>
            <ac:spMk id="10" creationId="{7D6AAC78-7D86-415A-ADC1-2B474807960C}"/>
          </ac:spMkLst>
        </pc:spChg>
        <pc:spChg chg="add del">
          <ac:chgData name="Javeed S" userId="d1c40969-14c5-41ad-b858-4a770397b6a6" providerId="ADAL" clId="{6EDC1D6E-7368-402D-B4C3-AF0E0DCE0ADB}" dt="2022-08-03T14:20:51.117" v="270" actId="26606"/>
          <ac:spMkLst>
            <pc:docMk/>
            <pc:sldMk cId="4074285755" sldId="260"/>
            <ac:spMk id="12" creationId="{F2A658D9-F185-44F1-BA33-D50320D1D078}"/>
          </ac:spMkLst>
        </pc:spChg>
        <pc:graphicFrameChg chg="add del">
          <ac:chgData name="Javeed S" userId="d1c40969-14c5-41ad-b858-4a770397b6a6" providerId="ADAL" clId="{6EDC1D6E-7368-402D-B4C3-AF0E0DCE0ADB}" dt="2022-08-03T14:21:07.616" v="272" actId="26606"/>
          <ac:graphicFrameMkLst>
            <pc:docMk/>
            <pc:sldMk cId="4074285755" sldId="260"/>
            <ac:graphicFrameMk id="5" creationId="{547BD7D7-A32B-56F5-C325-E59ABBBAA1FC}"/>
          </ac:graphicFrameMkLst>
        </pc:graphicFrameChg>
        <pc:graphicFrameChg chg="add del">
          <ac:chgData name="Javeed S" userId="d1c40969-14c5-41ad-b858-4a770397b6a6" providerId="ADAL" clId="{6EDC1D6E-7368-402D-B4C3-AF0E0DCE0ADB}" dt="2022-08-03T14:23:40.724" v="290" actId="26606"/>
          <ac:graphicFrameMkLst>
            <pc:docMk/>
            <pc:sldMk cId="4074285755" sldId="260"/>
            <ac:graphicFrameMk id="6" creationId="{26A94831-3E0D-A52B-6A18-C896AA68C8BA}"/>
          </ac:graphicFrameMkLst>
        </pc:graphicFrameChg>
        <pc:graphicFrameChg chg="add del">
          <ac:chgData name="Javeed S" userId="d1c40969-14c5-41ad-b858-4a770397b6a6" providerId="ADAL" clId="{6EDC1D6E-7368-402D-B4C3-AF0E0DCE0ADB}" dt="2022-08-03T14:21:10.195" v="274" actId="26606"/>
          <ac:graphicFrameMkLst>
            <pc:docMk/>
            <pc:sldMk cId="4074285755" sldId="260"/>
            <ac:graphicFrameMk id="7" creationId="{7959F689-B7E1-91A1-2140-46658C5DCB99}"/>
          </ac:graphicFrameMkLst>
        </pc:graphicFrameChg>
        <pc:graphicFrameChg chg="add del">
          <ac:chgData name="Javeed S" userId="d1c40969-14c5-41ad-b858-4a770397b6a6" providerId="ADAL" clId="{6EDC1D6E-7368-402D-B4C3-AF0E0DCE0ADB}" dt="2022-08-03T14:23:10.097" v="276" actId="26606"/>
          <ac:graphicFrameMkLst>
            <pc:docMk/>
            <pc:sldMk cId="4074285755" sldId="260"/>
            <ac:graphicFrameMk id="9" creationId="{547BD7D7-A32B-56F5-C325-E59ABBBAA1FC}"/>
          </ac:graphicFrameMkLst>
        </pc:graphicFrameChg>
        <pc:graphicFrameChg chg="add del">
          <ac:chgData name="Javeed S" userId="d1c40969-14c5-41ad-b858-4a770397b6a6" providerId="ADAL" clId="{6EDC1D6E-7368-402D-B4C3-AF0E0DCE0ADB}" dt="2022-08-03T14:23:46.759" v="292" actId="26606"/>
          <ac:graphicFrameMkLst>
            <pc:docMk/>
            <pc:sldMk cId="4074285755" sldId="260"/>
            <ac:graphicFrameMk id="11" creationId="{6B3EE3FB-019C-F3DF-A49E-2F101D63F36A}"/>
          </ac:graphicFrameMkLst>
        </pc:graphicFrameChg>
        <pc:graphicFrameChg chg="add mod modGraphic">
          <ac:chgData name="Javeed S" userId="d1c40969-14c5-41ad-b858-4a770397b6a6" providerId="ADAL" clId="{6EDC1D6E-7368-402D-B4C3-AF0E0DCE0ADB}" dt="2022-08-03T14:25:25.006" v="307" actId="404"/>
          <ac:graphicFrameMkLst>
            <pc:docMk/>
            <pc:sldMk cId="4074285755" sldId="260"/>
            <ac:graphicFrameMk id="13" creationId="{26A94831-3E0D-A52B-6A18-C896AA68C8BA}"/>
          </ac:graphicFrameMkLst>
        </pc:graphicFrameChg>
      </pc:sldChg>
      <pc:sldChg chg="addSp delSp modSp new mod setBg">
        <pc:chgData name="Javeed S" userId="d1c40969-14c5-41ad-b858-4a770397b6a6" providerId="ADAL" clId="{6EDC1D6E-7368-402D-B4C3-AF0E0DCE0ADB}" dt="2022-08-03T14:33:20.346" v="343" actId="26606"/>
        <pc:sldMkLst>
          <pc:docMk/>
          <pc:sldMk cId="113035071" sldId="261"/>
        </pc:sldMkLst>
        <pc:spChg chg="mod">
          <ac:chgData name="Javeed S" userId="d1c40969-14c5-41ad-b858-4a770397b6a6" providerId="ADAL" clId="{6EDC1D6E-7368-402D-B4C3-AF0E0DCE0ADB}" dt="2022-08-03T14:33:02.951" v="338" actId="26606"/>
          <ac:spMkLst>
            <pc:docMk/>
            <pc:sldMk cId="113035071" sldId="261"/>
            <ac:spMk id="2" creationId="{56FD862A-C72C-A145-220C-D9485F04DC9D}"/>
          </ac:spMkLst>
        </pc:spChg>
        <pc:spChg chg="add del mod">
          <ac:chgData name="Javeed S" userId="d1c40969-14c5-41ad-b858-4a770397b6a6" providerId="ADAL" clId="{6EDC1D6E-7368-402D-B4C3-AF0E0DCE0ADB}" dt="2022-08-03T14:33:20.346" v="343" actId="26606"/>
          <ac:spMkLst>
            <pc:docMk/>
            <pc:sldMk cId="113035071" sldId="261"/>
            <ac:spMk id="3" creationId="{F7A655DD-5B38-3458-A740-EBC26FCE3909}"/>
          </ac:spMkLst>
        </pc:spChg>
        <pc:spChg chg="add del">
          <ac:chgData name="Javeed S" userId="d1c40969-14c5-41ad-b858-4a770397b6a6" providerId="ADAL" clId="{6EDC1D6E-7368-402D-B4C3-AF0E0DCE0ADB}" dt="2022-08-03T14:32:58.142" v="336" actId="26606"/>
          <ac:spMkLst>
            <pc:docMk/>
            <pc:sldMk cId="113035071" sldId="261"/>
            <ac:spMk id="9" creationId="{4E866FF9-A729-45F0-A163-10E89E871602}"/>
          </ac:spMkLst>
        </pc:spChg>
        <pc:spChg chg="add del">
          <ac:chgData name="Javeed S" userId="d1c40969-14c5-41ad-b858-4a770397b6a6" providerId="ADAL" clId="{6EDC1D6E-7368-402D-B4C3-AF0E0DCE0ADB}" dt="2022-08-03T14:32:58.142" v="336" actId="26606"/>
          <ac:spMkLst>
            <pc:docMk/>
            <pc:sldMk cId="113035071" sldId="261"/>
            <ac:spMk id="11" creationId="{A804366F-2366-4688-98E7-B101C7BC6146}"/>
          </ac:spMkLst>
        </pc:spChg>
        <pc:graphicFrameChg chg="add del">
          <ac:chgData name="Javeed S" userId="d1c40969-14c5-41ad-b858-4a770397b6a6" providerId="ADAL" clId="{6EDC1D6E-7368-402D-B4C3-AF0E0DCE0ADB}" dt="2022-08-03T14:32:58.142" v="336" actId="26606"/>
          <ac:graphicFrameMkLst>
            <pc:docMk/>
            <pc:sldMk cId="113035071" sldId="261"/>
            <ac:graphicFrameMk id="5" creationId="{E4447B7F-951F-356B-2C51-EE78DC13040C}"/>
          </ac:graphicFrameMkLst>
        </pc:graphicFrameChg>
        <pc:graphicFrameChg chg="add del">
          <ac:chgData name="Javeed S" userId="d1c40969-14c5-41ad-b858-4a770397b6a6" providerId="ADAL" clId="{6EDC1D6E-7368-402D-B4C3-AF0E0DCE0ADB}" dt="2022-08-03T14:33:02.951" v="338" actId="26606"/>
          <ac:graphicFrameMkLst>
            <pc:docMk/>
            <pc:sldMk cId="113035071" sldId="261"/>
            <ac:graphicFrameMk id="13" creationId="{509F9843-1346-82EB-8790-12FCD33BF6C7}"/>
          </ac:graphicFrameMkLst>
        </pc:graphicFrameChg>
        <pc:graphicFrameChg chg="add del">
          <ac:chgData name="Javeed S" userId="d1c40969-14c5-41ad-b858-4a770397b6a6" providerId="ADAL" clId="{6EDC1D6E-7368-402D-B4C3-AF0E0DCE0ADB}" dt="2022-08-03T14:33:15.830" v="340" actId="26606"/>
          <ac:graphicFrameMkLst>
            <pc:docMk/>
            <pc:sldMk cId="113035071" sldId="261"/>
            <ac:graphicFrameMk id="15" creationId="{0C0C7177-212A-B314-31BF-BB0EF6A4DCF3}"/>
          </ac:graphicFrameMkLst>
        </pc:graphicFrameChg>
        <pc:graphicFrameChg chg="add del">
          <ac:chgData name="Javeed S" userId="d1c40969-14c5-41ad-b858-4a770397b6a6" providerId="ADAL" clId="{6EDC1D6E-7368-402D-B4C3-AF0E0DCE0ADB}" dt="2022-08-03T14:33:20.296" v="342" actId="26606"/>
          <ac:graphicFrameMkLst>
            <pc:docMk/>
            <pc:sldMk cId="113035071" sldId="261"/>
            <ac:graphicFrameMk id="17" creationId="{5DDAD859-B805-BC20-6B83-95E989D8FFBB}"/>
          </ac:graphicFrameMkLst>
        </pc:graphicFrameChg>
        <pc:graphicFrameChg chg="add">
          <ac:chgData name="Javeed S" userId="d1c40969-14c5-41ad-b858-4a770397b6a6" providerId="ADAL" clId="{6EDC1D6E-7368-402D-B4C3-AF0E0DCE0ADB}" dt="2022-08-03T14:33:20.346" v="343" actId="26606"/>
          <ac:graphicFrameMkLst>
            <pc:docMk/>
            <pc:sldMk cId="113035071" sldId="261"/>
            <ac:graphicFrameMk id="19" creationId="{73C45828-17D4-B2ED-A9A3-37E50497F34C}"/>
          </ac:graphicFrameMkLst>
        </pc:graphicFrameChg>
      </pc:sldChg>
      <pc:sldChg chg="modSp new mod">
        <pc:chgData name="Javeed S" userId="d1c40969-14c5-41ad-b858-4a770397b6a6" providerId="ADAL" clId="{6EDC1D6E-7368-402D-B4C3-AF0E0DCE0ADB}" dt="2022-08-03T14:35:30.605" v="352" actId="33524"/>
        <pc:sldMkLst>
          <pc:docMk/>
          <pc:sldMk cId="2824496030" sldId="262"/>
        </pc:sldMkLst>
        <pc:spChg chg="mod">
          <ac:chgData name="Javeed S" userId="d1c40969-14c5-41ad-b858-4a770397b6a6" providerId="ADAL" clId="{6EDC1D6E-7368-402D-B4C3-AF0E0DCE0ADB}" dt="2022-08-03T14:34:20.399" v="348" actId="20577"/>
          <ac:spMkLst>
            <pc:docMk/>
            <pc:sldMk cId="2824496030" sldId="262"/>
            <ac:spMk id="2" creationId="{3F4B5A63-AD3D-ECA3-FB2E-7FCA5C897969}"/>
          </ac:spMkLst>
        </pc:spChg>
        <pc:spChg chg="mod">
          <ac:chgData name="Javeed S" userId="d1c40969-14c5-41ad-b858-4a770397b6a6" providerId="ADAL" clId="{6EDC1D6E-7368-402D-B4C3-AF0E0DCE0ADB}" dt="2022-08-03T14:35:30.605" v="352" actId="33524"/>
          <ac:spMkLst>
            <pc:docMk/>
            <pc:sldMk cId="2824496030" sldId="262"/>
            <ac:spMk id="3" creationId="{BF14306B-856C-4D3E-64A2-25F275251F09}"/>
          </ac:spMkLst>
        </pc:spChg>
      </pc:sldChg>
      <pc:sldChg chg="addSp delSp modSp new mod setBg">
        <pc:chgData name="Javeed S" userId="d1c40969-14c5-41ad-b858-4a770397b6a6" providerId="ADAL" clId="{6EDC1D6E-7368-402D-B4C3-AF0E0DCE0ADB}" dt="2022-08-03T14:44:13.945" v="364" actId="26606"/>
        <pc:sldMkLst>
          <pc:docMk/>
          <pc:sldMk cId="3442905923" sldId="263"/>
        </pc:sldMkLst>
        <pc:spChg chg="del">
          <ac:chgData name="Javeed S" userId="d1c40969-14c5-41ad-b858-4a770397b6a6" providerId="ADAL" clId="{6EDC1D6E-7368-402D-B4C3-AF0E0DCE0ADB}" dt="2022-08-03T14:44:04.926" v="356" actId="478"/>
          <ac:spMkLst>
            <pc:docMk/>
            <pc:sldMk cId="3442905923" sldId="263"/>
            <ac:spMk id="2" creationId="{6D365A54-FAB6-4754-9C70-4BDC5920756A}"/>
          </ac:spMkLst>
        </pc:spChg>
        <pc:spChg chg="del mod">
          <ac:chgData name="Javeed S" userId="d1c40969-14c5-41ad-b858-4a770397b6a6" providerId="ADAL" clId="{6EDC1D6E-7368-402D-B4C3-AF0E0DCE0ADB}" dt="2022-08-03T14:44:02.061" v="355" actId="478"/>
          <ac:spMkLst>
            <pc:docMk/>
            <pc:sldMk cId="3442905923" sldId="263"/>
            <ac:spMk id="3" creationId="{568E28BF-7C60-FFFA-B383-51ECB425B95A}"/>
          </ac:spMkLst>
        </pc:spChg>
        <pc:spChg chg="add">
          <ac:chgData name="Javeed S" userId="d1c40969-14c5-41ad-b858-4a770397b6a6" providerId="ADAL" clId="{6EDC1D6E-7368-402D-B4C3-AF0E0DCE0ADB}" dt="2022-08-03T14:44:13.945" v="364" actId="26606"/>
          <ac:spMkLst>
            <pc:docMk/>
            <pc:sldMk cId="3442905923" sldId="263"/>
            <ac:spMk id="7" creationId="{65041AB2-A9B4-4D3F-B120-38E7860A8F1A}"/>
          </ac:spMkLst>
        </pc:spChg>
        <pc:spChg chg="add del">
          <ac:chgData name="Javeed S" userId="d1c40969-14c5-41ad-b858-4a770397b6a6" providerId="ADAL" clId="{6EDC1D6E-7368-402D-B4C3-AF0E0DCE0ADB}" dt="2022-08-03T14:44:12.467" v="361" actId="26606"/>
          <ac:spMkLst>
            <pc:docMk/>
            <pc:sldMk cId="3442905923" sldId="263"/>
            <ac:spMk id="10" creationId="{65041AB2-A9B4-4D3F-B120-38E7860A8F1A}"/>
          </ac:spMkLst>
        </pc:spChg>
        <pc:picChg chg="add mod">
          <ac:chgData name="Javeed S" userId="d1c40969-14c5-41ad-b858-4a770397b6a6" providerId="ADAL" clId="{6EDC1D6E-7368-402D-B4C3-AF0E0DCE0ADB}" dt="2022-08-03T14:44:13.945" v="364" actId="26606"/>
          <ac:picMkLst>
            <pc:docMk/>
            <pc:sldMk cId="3442905923" sldId="263"/>
            <ac:picMk id="5" creationId="{FA734A76-18D0-7237-2120-95C273090F28}"/>
          </ac:picMkLst>
        </pc:picChg>
      </pc:sldChg>
      <pc:sldChg chg="addSp delSp modSp new mod ord setBg">
        <pc:chgData name="Javeed S" userId="d1c40969-14c5-41ad-b858-4a770397b6a6" providerId="ADAL" clId="{6EDC1D6E-7368-402D-B4C3-AF0E0DCE0ADB}" dt="2022-08-03T14:46:24.331" v="379" actId="26606"/>
        <pc:sldMkLst>
          <pc:docMk/>
          <pc:sldMk cId="1212551001" sldId="264"/>
        </pc:sldMkLst>
        <pc:spChg chg="del">
          <ac:chgData name="Javeed S" userId="d1c40969-14c5-41ad-b858-4a770397b6a6" providerId="ADAL" clId="{6EDC1D6E-7368-402D-B4C3-AF0E0DCE0ADB}" dt="2022-08-03T14:44:37.622" v="368" actId="478"/>
          <ac:spMkLst>
            <pc:docMk/>
            <pc:sldMk cId="1212551001" sldId="264"/>
            <ac:spMk id="2" creationId="{EEF77293-72E2-B26C-0F4F-77CB2BF6BD25}"/>
          </ac:spMkLst>
        </pc:spChg>
        <pc:spChg chg="del">
          <ac:chgData name="Javeed S" userId="d1c40969-14c5-41ad-b858-4a770397b6a6" providerId="ADAL" clId="{6EDC1D6E-7368-402D-B4C3-AF0E0DCE0ADB}" dt="2022-08-03T14:44:40.161" v="369" actId="478"/>
          <ac:spMkLst>
            <pc:docMk/>
            <pc:sldMk cId="1212551001" sldId="264"/>
            <ac:spMk id="3" creationId="{A716A501-5180-D062-94F0-D1006F061EA8}"/>
          </ac:spMkLst>
        </pc:spChg>
        <pc:spChg chg="add del">
          <ac:chgData name="Javeed S" userId="d1c40969-14c5-41ad-b858-4a770397b6a6" providerId="ADAL" clId="{6EDC1D6E-7368-402D-B4C3-AF0E0DCE0ADB}" dt="2022-08-03T14:46:24.329" v="378" actId="26606"/>
          <ac:spMkLst>
            <pc:docMk/>
            <pc:sldMk cId="1212551001" sldId="264"/>
            <ac:spMk id="7" creationId="{65041AB2-A9B4-4D3F-B120-38E7860A8F1A}"/>
          </ac:spMkLst>
        </pc:spChg>
        <pc:spChg chg="add del">
          <ac:chgData name="Javeed S" userId="d1c40969-14c5-41ad-b858-4a770397b6a6" providerId="ADAL" clId="{6EDC1D6E-7368-402D-B4C3-AF0E0DCE0ADB}" dt="2022-08-03T14:46:21.163" v="374" actId="26606"/>
          <ac:spMkLst>
            <pc:docMk/>
            <pc:sldMk cId="1212551001" sldId="264"/>
            <ac:spMk id="10" creationId="{65041AB2-A9B4-4D3F-B120-38E7860A8F1A}"/>
          </ac:spMkLst>
        </pc:spChg>
        <pc:picChg chg="add mod">
          <ac:chgData name="Javeed S" userId="d1c40969-14c5-41ad-b858-4a770397b6a6" providerId="ADAL" clId="{6EDC1D6E-7368-402D-B4C3-AF0E0DCE0ADB}" dt="2022-08-03T14:46:24.331" v="379" actId="26606"/>
          <ac:picMkLst>
            <pc:docMk/>
            <pc:sldMk cId="1212551001" sldId="264"/>
            <ac:picMk id="5" creationId="{78884766-DA56-B3D8-F145-F01865DEC25C}"/>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D4321C-90B4-4F19-827C-40C243B969F6}"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932799B-9F33-4BBA-BDB2-CEB2CFC4BA20}">
      <dgm:prSet custT="1"/>
      <dgm:spPr/>
      <dgm:t>
        <a:bodyPr/>
        <a:lstStyle/>
        <a:p>
          <a:pPr>
            <a:defRPr cap="all"/>
          </a:pPr>
          <a:r>
            <a:rPr lang="en-US" sz="1600" b="0" i="0" dirty="0">
              <a:latin typeface="AmazonEmberLight"/>
            </a:rPr>
            <a:t>Easy API Creation and Deployment</a:t>
          </a:r>
          <a:endParaRPr lang="en-US" sz="1600" dirty="0">
            <a:latin typeface="AmazonEmberLight"/>
          </a:endParaRPr>
        </a:p>
      </dgm:t>
    </dgm:pt>
    <dgm:pt modelId="{7E0E063F-6050-4A0E-AF10-51BCA9AC8D9F}" type="parTrans" cxnId="{004352B5-E690-4BAD-ADD3-CAD660CF22B5}">
      <dgm:prSet/>
      <dgm:spPr/>
      <dgm:t>
        <a:bodyPr/>
        <a:lstStyle/>
        <a:p>
          <a:endParaRPr lang="en-US"/>
        </a:p>
      </dgm:t>
    </dgm:pt>
    <dgm:pt modelId="{7C424D22-7E91-4956-B310-B8943368A958}" type="sibTrans" cxnId="{004352B5-E690-4BAD-ADD3-CAD660CF22B5}">
      <dgm:prSet/>
      <dgm:spPr/>
      <dgm:t>
        <a:bodyPr/>
        <a:lstStyle/>
        <a:p>
          <a:endParaRPr lang="en-US"/>
        </a:p>
      </dgm:t>
    </dgm:pt>
    <dgm:pt modelId="{020CFA5E-408F-4A94-9E24-F1A1883A6248}">
      <dgm:prSet custT="1"/>
      <dgm:spPr/>
      <dgm:t>
        <a:bodyPr/>
        <a:lstStyle/>
        <a:p>
          <a:pPr>
            <a:defRPr cap="all"/>
          </a:pPr>
          <a:r>
            <a:rPr lang="en-IN" sz="1600" b="0" i="0" dirty="0">
              <a:latin typeface="AmazonEmberLight"/>
            </a:rPr>
            <a:t>Resiliency</a:t>
          </a:r>
          <a:endParaRPr lang="en-US" sz="1400" dirty="0">
            <a:latin typeface="AmazonEmberLight"/>
          </a:endParaRPr>
        </a:p>
      </dgm:t>
    </dgm:pt>
    <dgm:pt modelId="{BE56EE05-76E9-435A-BEDB-F6F64A243250}" type="parTrans" cxnId="{76CDD577-E6CB-41B9-AD5B-9DDEAF32B86E}">
      <dgm:prSet/>
      <dgm:spPr/>
      <dgm:t>
        <a:bodyPr/>
        <a:lstStyle/>
        <a:p>
          <a:endParaRPr lang="en-US"/>
        </a:p>
      </dgm:t>
    </dgm:pt>
    <dgm:pt modelId="{DE1BD172-022F-437E-B7B7-40ECDEC46B76}" type="sibTrans" cxnId="{76CDD577-E6CB-41B9-AD5B-9DDEAF32B86E}">
      <dgm:prSet/>
      <dgm:spPr/>
      <dgm:t>
        <a:bodyPr/>
        <a:lstStyle/>
        <a:p>
          <a:endParaRPr lang="en-US"/>
        </a:p>
      </dgm:t>
    </dgm:pt>
    <dgm:pt modelId="{54C30C46-67C5-4FD5-9254-91C61198CD4A}">
      <dgm:prSet custT="1"/>
      <dgm:spPr/>
      <dgm:t>
        <a:bodyPr/>
        <a:lstStyle/>
        <a:p>
          <a:pPr>
            <a:defRPr cap="all"/>
          </a:pPr>
          <a:r>
            <a:rPr lang="en-IN" sz="1600" b="0" i="0" dirty="0">
              <a:latin typeface="AmazonEmberLight"/>
            </a:rPr>
            <a:t>API Operations Monitoring</a:t>
          </a:r>
          <a:endParaRPr lang="en-US" sz="1600" dirty="0">
            <a:latin typeface="AmazonEmberLight"/>
          </a:endParaRPr>
        </a:p>
      </dgm:t>
    </dgm:pt>
    <dgm:pt modelId="{649E7CC4-2FCF-402B-A035-FBC3BA10FBC1}" type="parTrans" cxnId="{82231673-BE05-44CD-A47C-99974EA52635}">
      <dgm:prSet/>
      <dgm:spPr/>
      <dgm:t>
        <a:bodyPr/>
        <a:lstStyle/>
        <a:p>
          <a:endParaRPr lang="en-US"/>
        </a:p>
      </dgm:t>
    </dgm:pt>
    <dgm:pt modelId="{8B9C4BFC-A407-4C69-8CF6-F87E479299E4}" type="sibTrans" cxnId="{82231673-BE05-44CD-A47C-99974EA52635}">
      <dgm:prSet/>
      <dgm:spPr/>
      <dgm:t>
        <a:bodyPr/>
        <a:lstStyle/>
        <a:p>
          <a:endParaRPr lang="en-US"/>
        </a:p>
      </dgm:t>
    </dgm:pt>
    <dgm:pt modelId="{2A8284FE-8052-4F19-8A06-75EF54B1D264}">
      <dgm:prSet custT="1"/>
      <dgm:spPr/>
      <dgm:t>
        <a:bodyPr/>
        <a:lstStyle/>
        <a:p>
          <a:pPr>
            <a:defRPr cap="all"/>
          </a:pPr>
          <a:r>
            <a:rPr lang="en-IN" sz="1600" b="0" i="0" dirty="0">
              <a:latin typeface="AmazonEmberLight"/>
            </a:rPr>
            <a:t>AWS Authorization</a:t>
          </a:r>
          <a:endParaRPr lang="en-US" sz="1600" dirty="0">
            <a:latin typeface="AmazonEmberLight"/>
          </a:endParaRPr>
        </a:p>
      </dgm:t>
    </dgm:pt>
    <dgm:pt modelId="{F4AE8669-5A2D-4234-87BE-E589098A2D49}" type="parTrans" cxnId="{FED743C3-1F46-4146-A1B9-B33686B9AA6F}">
      <dgm:prSet/>
      <dgm:spPr/>
      <dgm:t>
        <a:bodyPr/>
        <a:lstStyle/>
        <a:p>
          <a:endParaRPr lang="en-US"/>
        </a:p>
      </dgm:t>
    </dgm:pt>
    <dgm:pt modelId="{846400EA-F8C4-4C0E-BE41-86D2F409F04E}" type="sibTrans" cxnId="{FED743C3-1F46-4146-A1B9-B33686B9AA6F}">
      <dgm:prSet/>
      <dgm:spPr/>
      <dgm:t>
        <a:bodyPr/>
        <a:lstStyle/>
        <a:p>
          <a:endParaRPr lang="en-US"/>
        </a:p>
      </dgm:t>
    </dgm:pt>
    <dgm:pt modelId="{7772B7B4-6EA9-4B46-AE0B-D74B1423EE38}">
      <dgm:prSet custT="1"/>
      <dgm:spPr/>
      <dgm:t>
        <a:bodyPr/>
        <a:lstStyle/>
        <a:p>
          <a:pPr>
            <a:defRPr cap="all"/>
          </a:pPr>
          <a:r>
            <a:rPr lang="en-US" sz="1600" b="0" i="0" dirty="0">
              <a:latin typeface="AmazonEmberLight"/>
            </a:rPr>
            <a:t>API Keys for Third-Party Developers</a:t>
          </a:r>
          <a:endParaRPr lang="en-US" sz="1600" dirty="0">
            <a:latin typeface="AmazonEmberLight"/>
          </a:endParaRPr>
        </a:p>
      </dgm:t>
    </dgm:pt>
    <dgm:pt modelId="{65418D38-24E6-428C-9D15-F50CA1A25F11}" type="parTrans" cxnId="{C4C6995A-801C-4F23-9EF7-933792DE5C6F}">
      <dgm:prSet/>
      <dgm:spPr/>
      <dgm:t>
        <a:bodyPr/>
        <a:lstStyle/>
        <a:p>
          <a:endParaRPr lang="en-US"/>
        </a:p>
      </dgm:t>
    </dgm:pt>
    <dgm:pt modelId="{973A82F7-A7DF-48CB-BE9E-6B3E4EA383C6}" type="sibTrans" cxnId="{C4C6995A-801C-4F23-9EF7-933792DE5C6F}">
      <dgm:prSet/>
      <dgm:spPr/>
      <dgm:t>
        <a:bodyPr/>
        <a:lstStyle/>
        <a:p>
          <a:endParaRPr lang="en-US"/>
        </a:p>
      </dgm:t>
    </dgm:pt>
    <dgm:pt modelId="{5E06A6D5-D025-426B-B695-1C03364B8361}">
      <dgm:prSet custT="1"/>
      <dgm:spPr/>
      <dgm:t>
        <a:bodyPr/>
        <a:lstStyle/>
        <a:p>
          <a:pPr>
            <a:defRPr cap="all"/>
          </a:pPr>
          <a:r>
            <a:rPr lang="en-IN" sz="1600" b="0" i="0" dirty="0">
              <a:latin typeface="AmazonEmberLight"/>
            </a:rPr>
            <a:t>API Lifecycle Management</a:t>
          </a:r>
          <a:endParaRPr lang="en-US" sz="1600" dirty="0">
            <a:latin typeface="AmazonEmberLight"/>
          </a:endParaRPr>
        </a:p>
      </dgm:t>
    </dgm:pt>
    <dgm:pt modelId="{76314407-BD5C-4E00-A3A7-4686BDB3BF5E}" type="parTrans" cxnId="{5CEA7A5E-9339-448A-B9DE-84F58B086A6D}">
      <dgm:prSet/>
      <dgm:spPr/>
      <dgm:t>
        <a:bodyPr/>
        <a:lstStyle/>
        <a:p>
          <a:endParaRPr lang="en-US"/>
        </a:p>
      </dgm:t>
    </dgm:pt>
    <dgm:pt modelId="{0EE5F90A-2202-4971-966E-10EB686EE822}" type="sibTrans" cxnId="{5CEA7A5E-9339-448A-B9DE-84F58B086A6D}">
      <dgm:prSet/>
      <dgm:spPr/>
      <dgm:t>
        <a:bodyPr/>
        <a:lstStyle/>
        <a:p>
          <a:endParaRPr lang="en-US"/>
        </a:p>
      </dgm:t>
    </dgm:pt>
    <dgm:pt modelId="{3B1A500D-8CEF-468E-90F0-C1081FD72CF1}" type="pres">
      <dgm:prSet presAssocID="{0FD4321C-90B4-4F19-827C-40C243B969F6}" presName="root" presStyleCnt="0">
        <dgm:presLayoutVars>
          <dgm:dir/>
          <dgm:resizeHandles val="exact"/>
        </dgm:presLayoutVars>
      </dgm:prSet>
      <dgm:spPr/>
    </dgm:pt>
    <dgm:pt modelId="{A3862FA5-5177-4A75-91D3-BA874F3EFAC3}" type="pres">
      <dgm:prSet presAssocID="{F932799B-9F33-4BBA-BDB2-CEB2CFC4BA20}" presName="compNode" presStyleCnt="0"/>
      <dgm:spPr/>
    </dgm:pt>
    <dgm:pt modelId="{F2D949E0-4E88-41A1-ABFE-3BB372236E5A}" type="pres">
      <dgm:prSet presAssocID="{F932799B-9F33-4BBA-BDB2-CEB2CFC4BA20}" presName="iconBgRect" presStyleLbl="bgShp" presStyleIdx="0" presStyleCnt="6"/>
      <dgm:spPr/>
    </dgm:pt>
    <dgm:pt modelId="{7A663CB4-3D69-418A-A182-DCAB09D16ED0}" type="pres">
      <dgm:prSet presAssocID="{F932799B-9F33-4BBA-BDB2-CEB2CFC4BA2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1262ADF5-1543-49DA-905A-5BB87163EF26}" type="pres">
      <dgm:prSet presAssocID="{F932799B-9F33-4BBA-BDB2-CEB2CFC4BA20}" presName="spaceRect" presStyleCnt="0"/>
      <dgm:spPr/>
    </dgm:pt>
    <dgm:pt modelId="{DFD52E03-7357-4922-B99A-9E43685ADB7A}" type="pres">
      <dgm:prSet presAssocID="{F932799B-9F33-4BBA-BDB2-CEB2CFC4BA20}" presName="textRect" presStyleLbl="revTx" presStyleIdx="0" presStyleCnt="6">
        <dgm:presLayoutVars>
          <dgm:chMax val="1"/>
          <dgm:chPref val="1"/>
        </dgm:presLayoutVars>
      </dgm:prSet>
      <dgm:spPr/>
    </dgm:pt>
    <dgm:pt modelId="{126D9EC3-49E6-4DD8-A895-980CA9ED0921}" type="pres">
      <dgm:prSet presAssocID="{7C424D22-7E91-4956-B310-B8943368A958}" presName="sibTrans" presStyleCnt="0"/>
      <dgm:spPr/>
    </dgm:pt>
    <dgm:pt modelId="{FBBA977F-042B-4FC5-BA17-6D2820C19073}" type="pres">
      <dgm:prSet presAssocID="{020CFA5E-408F-4A94-9E24-F1A1883A6248}" presName="compNode" presStyleCnt="0"/>
      <dgm:spPr/>
    </dgm:pt>
    <dgm:pt modelId="{142A6A3F-2589-4E88-8154-82EFD2846D1D}" type="pres">
      <dgm:prSet presAssocID="{020CFA5E-408F-4A94-9E24-F1A1883A6248}" presName="iconBgRect" presStyleLbl="bgShp" presStyleIdx="1" presStyleCnt="6"/>
      <dgm:spPr/>
    </dgm:pt>
    <dgm:pt modelId="{100DAE95-82E4-4B46-9726-6E133C814641}" type="pres">
      <dgm:prSet presAssocID="{020CFA5E-408F-4A94-9E24-F1A1883A624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DD26AD98-9875-4FDF-AF31-2E89531D9238}" type="pres">
      <dgm:prSet presAssocID="{020CFA5E-408F-4A94-9E24-F1A1883A6248}" presName="spaceRect" presStyleCnt="0"/>
      <dgm:spPr/>
    </dgm:pt>
    <dgm:pt modelId="{6715CC9D-B43F-4B44-A15C-30DF1F343115}" type="pres">
      <dgm:prSet presAssocID="{020CFA5E-408F-4A94-9E24-F1A1883A6248}" presName="textRect" presStyleLbl="revTx" presStyleIdx="1" presStyleCnt="6">
        <dgm:presLayoutVars>
          <dgm:chMax val="1"/>
          <dgm:chPref val="1"/>
        </dgm:presLayoutVars>
      </dgm:prSet>
      <dgm:spPr/>
    </dgm:pt>
    <dgm:pt modelId="{18CE34EA-A1DE-4EE7-AAE4-4813CD0C191B}" type="pres">
      <dgm:prSet presAssocID="{DE1BD172-022F-437E-B7B7-40ECDEC46B76}" presName="sibTrans" presStyleCnt="0"/>
      <dgm:spPr/>
    </dgm:pt>
    <dgm:pt modelId="{DB84BB23-6941-456E-AEC3-1CDBC4B2228A}" type="pres">
      <dgm:prSet presAssocID="{54C30C46-67C5-4FD5-9254-91C61198CD4A}" presName="compNode" presStyleCnt="0"/>
      <dgm:spPr/>
    </dgm:pt>
    <dgm:pt modelId="{178D0FBB-5909-4D73-AC06-DDDE5F6173C4}" type="pres">
      <dgm:prSet presAssocID="{54C30C46-67C5-4FD5-9254-91C61198CD4A}" presName="iconBgRect" presStyleLbl="bgShp" presStyleIdx="2" presStyleCnt="6"/>
      <dgm:spPr/>
    </dgm:pt>
    <dgm:pt modelId="{70E8230D-2CF4-487A-AE04-1D1F1B023D82}" type="pres">
      <dgm:prSet presAssocID="{54C30C46-67C5-4FD5-9254-91C61198CD4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351C023B-FED7-4AEA-9882-EA6E12965783}" type="pres">
      <dgm:prSet presAssocID="{54C30C46-67C5-4FD5-9254-91C61198CD4A}" presName="spaceRect" presStyleCnt="0"/>
      <dgm:spPr/>
    </dgm:pt>
    <dgm:pt modelId="{FEE35774-D483-4524-8ED2-EE0206BFB41C}" type="pres">
      <dgm:prSet presAssocID="{54C30C46-67C5-4FD5-9254-91C61198CD4A}" presName="textRect" presStyleLbl="revTx" presStyleIdx="2" presStyleCnt="6">
        <dgm:presLayoutVars>
          <dgm:chMax val="1"/>
          <dgm:chPref val="1"/>
        </dgm:presLayoutVars>
      </dgm:prSet>
      <dgm:spPr/>
    </dgm:pt>
    <dgm:pt modelId="{B854B20D-9ED8-42EA-AAEF-403A6860A3C6}" type="pres">
      <dgm:prSet presAssocID="{8B9C4BFC-A407-4C69-8CF6-F87E479299E4}" presName="sibTrans" presStyleCnt="0"/>
      <dgm:spPr/>
    </dgm:pt>
    <dgm:pt modelId="{189C0C3C-143D-4D61-911E-6843C18687C7}" type="pres">
      <dgm:prSet presAssocID="{2A8284FE-8052-4F19-8A06-75EF54B1D264}" presName="compNode" presStyleCnt="0"/>
      <dgm:spPr/>
    </dgm:pt>
    <dgm:pt modelId="{957D0D7B-E9B8-4DFE-92AC-08A7C6F43810}" type="pres">
      <dgm:prSet presAssocID="{2A8284FE-8052-4F19-8A06-75EF54B1D264}" presName="iconBgRect" presStyleLbl="bgShp" presStyleIdx="3" presStyleCnt="6"/>
      <dgm:spPr/>
    </dgm:pt>
    <dgm:pt modelId="{E0E68645-7784-4C90-AAC0-0FFE21801C5F}" type="pres">
      <dgm:prSet presAssocID="{2A8284FE-8052-4F19-8A06-75EF54B1D26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ud"/>
        </a:ext>
      </dgm:extLst>
    </dgm:pt>
    <dgm:pt modelId="{44E7FB39-BC92-4397-8BED-8B8AF4F2C0CA}" type="pres">
      <dgm:prSet presAssocID="{2A8284FE-8052-4F19-8A06-75EF54B1D264}" presName="spaceRect" presStyleCnt="0"/>
      <dgm:spPr/>
    </dgm:pt>
    <dgm:pt modelId="{457528D4-CF4D-4CC5-84D7-C5E52BF994C5}" type="pres">
      <dgm:prSet presAssocID="{2A8284FE-8052-4F19-8A06-75EF54B1D264}" presName="textRect" presStyleLbl="revTx" presStyleIdx="3" presStyleCnt="6">
        <dgm:presLayoutVars>
          <dgm:chMax val="1"/>
          <dgm:chPref val="1"/>
        </dgm:presLayoutVars>
      </dgm:prSet>
      <dgm:spPr/>
    </dgm:pt>
    <dgm:pt modelId="{59C5248D-83EC-4AB7-9331-37DA0E11E360}" type="pres">
      <dgm:prSet presAssocID="{846400EA-F8C4-4C0E-BE41-86D2F409F04E}" presName="sibTrans" presStyleCnt="0"/>
      <dgm:spPr/>
    </dgm:pt>
    <dgm:pt modelId="{3C53BC2B-1E30-4D69-BE5B-7D6195F6DE64}" type="pres">
      <dgm:prSet presAssocID="{7772B7B4-6EA9-4B46-AE0B-D74B1423EE38}" presName="compNode" presStyleCnt="0"/>
      <dgm:spPr/>
    </dgm:pt>
    <dgm:pt modelId="{4EF4324C-081A-4C89-9662-1DEF409C4FA8}" type="pres">
      <dgm:prSet presAssocID="{7772B7B4-6EA9-4B46-AE0B-D74B1423EE38}" presName="iconBgRect" presStyleLbl="bgShp" presStyleIdx="4" presStyleCnt="6"/>
      <dgm:spPr/>
    </dgm:pt>
    <dgm:pt modelId="{511DBA67-182B-484C-BF20-29AE0D218F5E}" type="pres">
      <dgm:prSet presAssocID="{7772B7B4-6EA9-4B46-AE0B-D74B1423EE3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Key"/>
        </a:ext>
      </dgm:extLst>
    </dgm:pt>
    <dgm:pt modelId="{B63E1C13-3C69-4F7E-9690-639538DD93E8}" type="pres">
      <dgm:prSet presAssocID="{7772B7B4-6EA9-4B46-AE0B-D74B1423EE38}" presName="spaceRect" presStyleCnt="0"/>
      <dgm:spPr/>
    </dgm:pt>
    <dgm:pt modelId="{B0090531-E8EA-4F05-BE8D-32B1234A50A8}" type="pres">
      <dgm:prSet presAssocID="{7772B7B4-6EA9-4B46-AE0B-D74B1423EE38}" presName="textRect" presStyleLbl="revTx" presStyleIdx="4" presStyleCnt="6">
        <dgm:presLayoutVars>
          <dgm:chMax val="1"/>
          <dgm:chPref val="1"/>
        </dgm:presLayoutVars>
      </dgm:prSet>
      <dgm:spPr/>
    </dgm:pt>
    <dgm:pt modelId="{9790D6C2-BE02-4EE1-9B4C-3D1CED8AF54D}" type="pres">
      <dgm:prSet presAssocID="{973A82F7-A7DF-48CB-BE9E-6B3E4EA383C6}" presName="sibTrans" presStyleCnt="0"/>
      <dgm:spPr/>
    </dgm:pt>
    <dgm:pt modelId="{004B65BE-E160-4B52-9E48-7EE5F3A1042E}" type="pres">
      <dgm:prSet presAssocID="{5E06A6D5-D025-426B-B695-1C03364B8361}" presName="compNode" presStyleCnt="0"/>
      <dgm:spPr/>
    </dgm:pt>
    <dgm:pt modelId="{C870C4AF-6EF5-40D0-870B-8DD8921F4E02}" type="pres">
      <dgm:prSet presAssocID="{5E06A6D5-D025-426B-B695-1C03364B8361}" presName="iconBgRect" presStyleLbl="bgShp" presStyleIdx="5" presStyleCnt="6"/>
      <dgm:spPr/>
    </dgm:pt>
    <dgm:pt modelId="{BD02B872-FAEC-4FEA-BFBB-2FF871838623}" type="pres">
      <dgm:prSet presAssocID="{5E06A6D5-D025-426B-B695-1C03364B836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User"/>
        </a:ext>
      </dgm:extLst>
    </dgm:pt>
    <dgm:pt modelId="{9D0DDB4F-5CB0-4E92-9812-CB0C8332F09F}" type="pres">
      <dgm:prSet presAssocID="{5E06A6D5-D025-426B-B695-1C03364B8361}" presName="spaceRect" presStyleCnt="0"/>
      <dgm:spPr/>
    </dgm:pt>
    <dgm:pt modelId="{BF87AF87-5F0E-48C6-AEBE-070A894D7C4F}" type="pres">
      <dgm:prSet presAssocID="{5E06A6D5-D025-426B-B695-1C03364B8361}" presName="textRect" presStyleLbl="revTx" presStyleIdx="5" presStyleCnt="6">
        <dgm:presLayoutVars>
          <dgm:chMax val="1"/>
          <dgm:chPref val="1"/>
        </dgm:presLayoutVars>
      </dgm:prSet>
      <dgm:spPr/>
    </dgm:pt>
  </dgm:ptLst>
  <dgm:cxnLst>
    <dgm:cxn modelId="{E2551607-E19D-46F7-9CAC-8B66F33D62C0}" type="presOf" srcId="{54C30C46-67C5-4FD5-9254-91C61198CD4A}" destId="{FEE35774-D483-4524-8ED2-EE0206BFB41C}" srcOrd="0" destOrd="0" presId="urn:microsoft.com/office/officeart/2018/5/layout/IconCircleLabelList"/>
    <dgm:cxn modelId="{CE9C450D-1B15-4490-A17B-46ADC2F32035}" type="presOf" srcId="{7772B7B4-6EA9-4B46-AE0B-D74B1423EE38}" destId="{B0090531-E8EA-4F05-BE8D-32B1234A50A8}" srcOrd="0" destOrd="0" presId="urn:microsoft.com/office/officeart/2018/5/layout/IconCircleLabelList"/>
    <dgm:cxn modelId="{BE8BDB3F-EFDE-48D5-9B81-D0CA11487035}" type="presOf" srcId="{2A8284FE-8052-4F19-8A06-75EF54B1D264}" destId="{457528D4-CF4D-4CC5-84D7-C5E52BF994C5}" srcOrd="0" destOrd="0" presId="urn:microsoft.com/office/officeart/2018/5/layout/IconCircleLabelList"/>
    <dgm:cxn modelId="{C903BD5D-96B8-4C84-AC3B-EEE1639D3479}" type="presOf" srcId="{020CFA5E-408F-4A94-9E24-F1A1883A6248}" destId="{6715CC9D-B43F-4B44-A15C-30DF1F343115}" srcOrd="0" destOrd="0" presId="urn:microsoft.com/office/officeart/2018/5/layout/IconCircleLabelList"/>
    <dgm:cxn modelId="{5CEA7A5E-9339-448A-B9DE-84F58B086A6D}" srcId="{0FD4321C-90B4-4F19-827C-40C243B969F6}" destId="{5E06A6D5-D025-426B-B695-1C03364B8361}" srcOrd="5" destOrd="0" parTransId="{76314407-BD5C-4E00-A3A7-4686BDB3BF5E}" sibTransId="{0EE5F90A-2202-4971-966E-10EB686EE822}"/>
    <dgm:cxn modelId="{82231673-BE05-44CD-A47C-99974EA52635}" srcId="{0FD4321C-90B4-4F19-827C-40C243B969F6}" destId="{54C30C46-67C5-4FD5-9254-91C61198CD4A}" srcOrd="2" destOrd="0" parTransId="{649E7CC4-2FCF-402B-A035-FBC3BA10FBC1}" sibTransId="{8B9C4BFC-A407-4C69-8CF6-F87E479299E4}"/>
    <dgm:cxn modelId="{7B7F9774-C016-4C67-85C5-39D88D805E09}" type="presOf" srcId="{5E06A6D5-D025-426B-B695-1C03364B8361}" destId="{BF87AF87-5F0E-48C6-AEBE-070A894D7C4F}" srcOrd="0" destOrd="0" presId="urn:microsoft.com/office/officeart/2018/5/layout/IconCircleLabelList"/>
    <dgm:cxn modelId="{76CDD577-E6CB-41B9-AD5B-9DDEAF32B86E}" srcId="{0FD4321C-90B4-4F19-827C-40C243B969F6}" destId="{020CFA5E-408F-4A94-9E24-F1A1883A6248}" srcOrd="1" destOrd="0" parTransId="{BE56EE05-76E9-435A-BEDB-F6F64A243250}" sibTransId="{DE1BD172-022F-437E-B7B7-40ECDEC46B76}"/>
    <dgm:cxn modelId="{C4C6995A-801C-4F23-9EF7-933792DE5C6F}" srcId="{0FD4321C-90B4-4F19-827C-40C243B969F6}" destId="{7772B7B4-6EA9-4B46-AE0B-D74B1423EE38}" srcOrd="4" destOrd="0" parTransId="{65418D38-24E6-428C-9D15-F50CA1A25F11}" sibTransId="{973A82F7-A7DF-48CB-BE9E-6B3E4EA383C6}"/>
    <dgm:cxn modelId="{004352B5-E690-4BAD-ADD3-CAD660CF22B5}" srcId="{0FD4321C-90B4-4F19-827C-40C243B969F6}" destId="{F932799B-9F33-4BBA-BDB2-CEB2CFC4BA20}" srcOrd="0" destOrd="0" parTransId="{7E0E063F-6050-4A0E-AF10-51BCA9AC8D9F}" sibTransId="{7C424D22-7E91-4956-B310-B8943368A958}"/>
    <dgm:cxn modelId="{5E2E58BF-E3E5-48FF-A3D4-CA63AB1D9D3D}" type="presOf" srcId="{F932799B-9F33-4BBA-BDB2-CEB2CFC4BA20}" destId="{DFD52E03-7357-4922-B99A-9E43685ADB7A}" srcOrd="0" destOrd="0" presId="urn:microsoft.com/office/officeart/2018/5/layout/IconCircleLabelList"/>
    <dgm:cxn modelId="{FED743C3-1F46-4146-A1B9-B33686B9AA6F}" srcId="{0FD4321C-90B4-4F19-827C-40C243B969F6}" destId="{2A8284FE-8052-4F19-8A06-75EF54B1D264}" srcOrd="3" destOrd="0" parTransId="{F4AE8669-5A2D-4234-87BE-E589098A2D49}" sibTransId="{846400EA-F8C4-4C0E-BE41-86D2F409F04E}"/>
    <dgm:cxn modelId="{410AE1F8-D108-4051-A5B0-6A5F6F829A2E}" type="presOf" srcId="{0FD4321C-90B4-4F19-827C-40C243B969F6}" destId="{3B1A500D-8CEF-468E-90F0-C1081FD72CF1}" srcOrd="0" destOrd="0" presId="urn:microsoft.com/office/officeart/2018/5/layout/IconCircleLabelList"/>
    <dgm:cxn modelId="{91F7BF30-8D70-445B-A4D3-27B8F48F3CE3}" type="presParOf" srcId="{3B1A500D-8CEF-468E-90F0-C1081FD72CF1}" destId="{A3862FA5-5177-4A75-91D3-BA874F3EFAC3}" srcOrd="0" destOrd="0" presId="urn:microsoft.com/office/officeart/2018/5/layout/IconCircleLabelList"/>
    <dgm:cxn modelId="{96519EF0-5F19-4686-AAC0-FC405139D9AC}" type="presParOf" srcId="{A3862FA5-5177-4A75-91D3-BA874F3EFAC3}" destId="{F2D949E0-4E88-41A1-ABFE-3BB372236E5A}" srcOrd="0" destOrd="0" presId="urn:microsoft.com/office/officeart/2018/5/layout/IconCircleLabelList"/>
    <dgm:cxn modelId="{E1D63D78-38B1-4868-A09F-277BCA784A90}" type="presParOf" srcId="{A3862FA5-5177-4A75-91D3-BA874F3EFAC3}" destId="{7A663CB4-3D69-418A-A182-DCAB09D16ED0}" srcOrd="1" destOrd="0" presId="urn:microsoft.com/office/officeart/2018/5/layout/IconCircleLabelList"/>
    <dgm:cxn modelId="{CBAC62D7-1BBE-4ACF-9369-687DB2F81CF9}" type="presParOf" srcId="{A3862FA5-5177-4A75-91D3-BA874F3EFAC3}" destId="{1262ADF5-1543-49DA-905A-5BB87163EF26}" srcOrd="2" destOrd="0" presId="urn:microsoft.com/office/officeart/2018/5/layout/IconCircleLabelList"/>
    <dgm:cxn modelId="{125404F5-6BE3-4929-8D95-BE02D924EDB2}" type="presParOf" srcId="{A3862FA5-5177-4A75-91D3-BA874F3EFAC3}" destId="{DFD52E03-7357-4922-B99A-9E43685ADB7A}" srcOrd="3" destOrd="0" presId="urn:microsoft.com/office/officeart/2018/5/layout/IconCircleLabelList"/>
    <dgm:cxn modelId="{B731FA6C-BEEB-45A9-A45C-A591C6D4AE23}" type="presParOf" srcId="{3B1A500D-8CEF-468E-90F0-C1081FD72CF1}" destId="{126D9EC3-49E6-4DD8-A895-980CA9ED0921}" srcOrd="1" destOrd="0" presId="urn:microsoft.com/office/officeart/2018/5/layout/IconCircleLabelList"/>
    <dgm:cxn modelId="{AC1B1A6E-3559-47C2-A305-A32BEF2B9661}" type="presParOf" srcId="{3B1A500D-8CEF-468E-90F0-C1081FD72CF1}" destId="{FBBA977F-042B-4FC5-BA17-6D2820C19073}" srcOrd="2" destOrd="0" presId="urn:microsoft.com/office/officeart/2018/5/layout/IconCircleLabelList"/>
    <dgm:cxn modelId="{48423E31-BD9F-49B0-BCA4-5E7EF062A885}" type="presParOf" srcId="{FBBA977F-042B-4FC5-BA17-6D2820C19073}" destId="{142A6A3F-2589-4E88-8154-82EFD2846D1D}" srcOrd="0" destOrd="0" presId="urn:microsoft.com/office/officeart/2018/5/layout/IconCircleLabelList"/>
    <dgm:cxn modelId="{52338F19-144C-4361-A69D-63067E0CF75D}" type="presParOf" srcId="{FBBA977F-042B-4FC5-BA17-6D2820C19073}" destId="{100DAE95-82E4-4B46-9726-6E133C814641}" srcOrd="1" destOrd="0" presId="urn:microsoft.com/office/officeart/2018/5/layout/IconCircleLabelList"/>
    <dgm:cxn modelId="{9BB57918-6817-46B1-814A-62E5EDFD8980}" type="presParOf" srcId="{FBBA977F-042B-4FC5-BA17-6D2820C19073}" destId="{DD26AD98-9875-4FDF-AF31-2E89531D9238}" srcOrd="2" destOrd="0" presId="urn:microsoft.com/office/officeart/2018/5/layout/IconCircleLabelList"/>
    <dgm:cxn modelId="{15525C02-48EE-4E64-B1BE-04ABB1CFB814}" type="presParOf" srcId="{FBBA977F-042B-4FC5-BA17-6D2820C19073}" destId="{6715CC9D-B43F-4B44-A15C-30DF1F343115}" srcOrd="3" destOrd="0" presId="urn:microsoft.com/office/officeart/2018/5/layout/IconCircleLabelList"/>
    <dgm:cxn modelId="{9A73A239-5AC3-4F54-89E3-0AAD8AA80FF6}" type="presParOf" srcId="{3B1A500D-8CEF-468E-90F0-C1081FD72CF1}" destId="{18CE34EA-A1DE-4EE7-AAE4-4813CD0C191B}" srcOrd="3" destOrd="0" presId="urn:microsoft.com/office/officeart/2018/5/layout/IconCircleLabelList"/>
    <dgm:cxn modelId="{BC40DAFC-BEFF-4615-8B9B-8BED9E260433}" type="presParOf" srcId="{3B1A500D-8CEF-468E-90F0-C1081FD72CF1}" destId="{DB84BB23-6941-456E-AEC3-1CDBC4B2228A}" srcOrd="4" destOrd="0" presId="urn:microsoft.com/office/officeart/2018/5/layout/IconCircleLabelList"/>
    <dgm:cxn modelId="{B0093295-3BEE-428B-AB7B-897F13E6910D}" type="presParOf" srcId="{DB84BB23-6941-456E-AEC3-1CDBC4B2228A}" destId="{178D0FBB-5909-4D73-AC06-DDDE5F6173C4}" srcOrd="0" destOrd="0" presId="urn:microsoft.com/office/officeart/2018/5/layout/IconCircleLabelList"/>
    <dgm:cxn modelId="{9B7E7189-E671-49E9-ADBF-697D555C88ED}" type="presParOf" srcId="{DB84BB23-6941-456E-AEC3-1CDBC4B2228A}" destId="{70E8230D-2CF4-487A-AE04-1D1F1B023D82}" srcOrd="1" destOrd="0" presId="urn:microsoft.com/office/officeart/2018/5/layout/IconCircleLabelList"/>
    <dgm:cxn modelId="{9EEF3819-8AEB-434A-94C1-574ACBEB89AB}" type="presParOf" srcId="{DB84BB23-6941-456E-AEC3-1CDBC4B2228A}" destId="{351C023B-FED7-4AEA-9882-EA6E12965783}" srcOrd="2" destOrd="0" presId="urn:microsoft.com/office/officeart/2018/5/layout/IconCircleLabelList"/>
    <dgm:cxn modelId="{54B12469-6B45-46E7-98D2-8B0900112CC7}" type="presParOf" srcId="{DB84BB23-6941-456E-AEC3-1CDBC4B2228A}" destId="{FEE35774-D483-4524-8ED2-EE0206BFB41C}" srcOrd="3" destOrd="0" presId="urn:microsoft.com/office/officeart/2018/5/layout/IconCircleLabelList"/>
    <dgm:cxn modelId="{926CE9B3-D30E-41B7-9A66-990E873CCDD0}" type="presParOf" srcId="{3B1A500D-8CEF-468E-90F0-C1081FD72CF1}" destId="{B854B20D-9ED8-42EA-AAEF-403A6860A3C6}" srcOrd="5" destOrd="0" presId="urn:microsoft.com/office/officeart/2018/5/layout/IconCircleLabelList"/>
    <dgm:cxn modelId="{70CB447B-A617-458A-8AC1-D99E52E63CFF}" type="presParOf" srcId="{3B1A500D-8CEF-468E-90F0-C1081FD72CF1}" destId="{189C0C3C-143D-4D61-911E-6843C18687C7}" srcOrd="6" destOrd="0" presId="urn:microsoft.com/office/officeart/2018/5/layout/IconCircleLabelList"/>
    <dgm:cxn modelId="{E48C829D-97AA-4BD5-8FF5-E5F156F3C96C}" type="presParOf" srcId="{189C0C3C-143D-4D61-911E-6843C18687C7}" destId="{957D0D7B-E9B8-4DFE-92AC-08A7C6F43810}" srcOrd="0" destOrd="0" presId="urn:microsoft.com/office/officeart/2018/5/layout/IconCircleLabelList"/>
    <dgm:cxn modelId="{4AD850E6-4C3C-4073-9943-62D9C78C9A42}" type="presParOf" srcId="{189C0C3C-143D-4D61-911E-6843C18687C7}" destId="{E0E68645-7784-4C90-AAC0-0FFE21801C5F}" srcOrd="1" destOrd="0" presId="urn:microsoft.com/office/officeart/2018/5/layout/IconCircleLabelList"/>
    <dgm:cxn modelId="{5BBF8105-D8A4-4905-9944-845BF94CF736}" type="presParOf" srcId="{189C0C3C-143D-4D61-911E-6843C18687C7}" destId="{44E7FB39-BC92-4397-8BED-8B8AF4F2C0CA}" srcOrd="2" destOrd="0" presId="urn:microsoft.com/office/officeart/2018/5/layout/IconCircleLabelList"/>
    <dgm:cxn modelId="{EF53E072-0AC7-4113-AC9E-9B556926D856}" type="presParOf" srcId="{189C0C3C-143D-4D61-911E-6843C18687C7}" destId="{457528D4-CF4D-4CC5-84D7-C5E52BF994C5}" srcOrd="3" destOrd="0" presId="urn:microsoft.com/office/officeart/2018/5/layout/IconCircleLabelList"/>
    <dgm:cxn modelId="{DB71B311-349C-4050-8D73-47641832E4C1}" type="presParOf" srcId="{3B1A500D-8CEF-468E-90F0-C1081FD72CF1}" destId="{59C5248D-83EC-4AB7-9331-37DA0E11E360}" srcOrd="7" destOrd="0" presId="urn:microsoft.com/office/officeart/2018/5/layout/IconCircleLabelList"/>
    <dgm:cxn modelId="{34D4B502-5815-49B2-A53B-DAC14E49BC3E}" type="presParOf" srcId="{3B1A500D-8CEF-468E-90F0-C1081FD72CF1}" destId="{3C53BC2B-1E30-4D69-BE5B-7D6195F6DE64}" srcOrd="8" destOrd="0" presId="urn:microsoft.com/office/officeart/2018/5/layout/IconCircleLabelList"/>
    <dgm:cxn modelId="{9C390E53-7976-4FC9-8F54-285025D0E357}" type="presParOf" srcId="{3C53BC2B-1E30-4D69-BE5B-7D6195F6DE64}" destId="{4EF4324C-081A-4C89-9662-1DEF409C4FA8}" srcOrd="0" destOrd="0" presId="urn:microsoft.com/office/officeart/2018/5/layout/IconCircleLabelList"/>
    <dgm:cxn modelId="{D9F4676D-46D6-44F5-8266-D73A8CA14546}" type="presParOf" srcId="{3C53BC2B-1E30-4D69-BE5B-7D6195F6DE64}" destId="{511DBA67-182B-484C-BF20-29AE0D218F5E}" srcOrd="1" destOrd="0" presId="urn:microsoft.com/office/officeart/2018/5/layout/IconCircleLabelList"/>
    <dgm:cxn modelId="{592E7348-CEF6-457F-BA7D-0FBF35F1F51E}" type="presParOf" srcId="{3C53BC2B-1E30-4D69-BE5B-7D6195F6DE64}" destId="{B63E1C13-3C69-4F7E-9690-639538DD93E8}" srcOrd="2" destOrd="0" presId="urn:microsoft.com/office/officeart/2018/5/layout/IconCircleLabelList"/>
    <dgm:cxn modelId="{A16E5D3A-3ED2-495D-9B45-1A9ED563D74C}" type="presParOf" srcId="{3C53BC2B-1E30-4D69-BE5B-7D6195F6DE64}" destId="{B0090531-E8EA-4F05-BE8D-32B1234A50A8}" srcOrd="3" destOrd="0" presId="urn:microsoft.com/office/officeart/2018/5/layout/IconCircleLabelList"/>
    <dgm:cxn modelId="{C708D8F1-B53B-4B2A-A4C7-B5E033465164}" type="presParOf" srcId="{3B1A500D-8CEF-468E-90F0-C1081FD72CF1}" destId="{9790D6C2-BE02-4EE1-9B4C-3D1CED8AF54D}" srcOrd="9" destOrd="0" presId="urn:microsoft.com/office/officeart/2018/5/layout/IconCircleLabelList"/>
    <dgm:cxn modelId="{22E89D5F-B851-4DF0-B413-040FC7E1C684}" type="presParOf" srcId="{3B1A500D-8CEF-468E-90F0-C1081FD72CF1}" destId="{004B65BE-E160-4B52-9E48-7EE5F3A1042E}" srcOrd="10" destOrd="0" presId="urn:microsoft.com/office/officeart/2018/5/layout/IconCircleLabelList"/>
    <dgm:cxn modelId="{5F390627-8E01-4FE2-A2D2-DC3B2A407D01}" type="presParOf" srcId="{004B65BE-E160-4B52-9E48-7EE5F3A1042E}" destId="{C870C4AF-6EF5-40D0-870B-8DD8921F4E02}" srcOrd="0" destOrd="0" presId="urn:microsoft.com/office/officeart/2018/5/layout/IconCircleLabelList"/>
    <dgm:cxn modelId="{CC0B39B8-C245-458D-8F97-B5D0C2362ADE}" type="presParOf" srcId="{004B65BE-E160-4B52-9E48-7EE5F3A1042E}" destId="{BD02B872-FAEC-4FEA-BFBB-2FF871838623}" srcOrd="1" destOrd="0" presId="urn:microsoft.com/office/officeart/2018/5/layout/IconCircleLabelList"/>
    <dgm:cxn modelId="{D34594F5-58E8-467A-959C-A4C5754870AC}" type="presParOf" srcId="{004B65BE-E160-4B52-9E48-7EE5F3A1042E}" destId="{9D0DDB4F-5CB0-4E92-9812-CB0C8332F09F}" srcOrd="2" destOrd="0" presId="urn:microsoft.com/office/officeart/2018/5/layout/IconCircleLabelList"/>
    <dgm:cxn modelId="{3AF2F87A-4925-468F-8FAE-D5FAE9E6C79A}" type="presParOf" srcId="{004B65BE-E160-4B52-9E48-7EE5F3A1042E}" destId="{BF87AF87-5F0E-48C6-AEBE-070A894D7C4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B5939B-246B-4828-9C5B-0A4BF790AF48}"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9E778B76-084B-4FE6-AAE5-C44EE716A48B}">
      <dgm:prSet/>
      <dgm:spPr/>
      <dgm:t>
        <a:bodyPr/>
        <a:lstStyle/>
        <a:p>
          <a:pPr>
            <a:lnSpc>
              <a:spcPct val="100000"/>
            </a:lnSpc>
          </a:pPr>
          <a:r>
            <a:rPr lang="en-IN" b="0" i="0"/>
            <a:t>Efficient API development</a:t>
          </a:r>
          <a:endParaRPr lang="en-US"/>
        </a:p>
      </dgm:t>
    </dgm:pt>
    <dgm:pt modelId="{D4A51349-504D-4E22-92DB-EB4FDD02B2BD}" type="parTrans" cxnId="{9400355C-DA31-49D9-91EB-A819557F4427}">
      <dgm:prSet/>
      <dgm:spPr/>
      <dgm:t>
        <a:bodyPr/>
        <a:lstStyle/>
        <a:p>
          <a:endParaRPr lang="en-US"/>
        </a:p>
      </dgm:t>
    </dgm:pt>
    <dgm:pt modelId="{0F65C785-CA35-4D78-B202-C7411CBE94F0}" type="sibTrans" cxnId="{9400355C-DA31-49D9-91EB-A819557F4427}">
      <dgm:prSet/>
      <dgm:spPr/>
      <dgm:t>
        <a:bodyPr/>
        <a:lstStyle/>
        <a:p>
          <a:pPr>
            <a:lnSpc>
              <a:spcPct val="100000"/>
            </a:lnSpc>
          </a:pPr>
          <a:endParaRPr lang="en-US"/>
        </a:p>
      </dgm:t>
    </dgm:pt>
    <dgm:pt modelId="{39EE2DEB-7030-45C4-B65C-445ACD977955}">
      <dgm:prSet/>
      <dgm:spPr/>
      <dgm:t>
        <a:bodyPr/>
        <a:lstStyle/>
        <a:p>
          <a:pPr>
            <a:lnSpc>
              <a:spcPct val="100000"/>
            </a:lnSpc>
          </a:pPr>
          <a:r>
            <a:rPr lang="en-IN" b="0" i="0"/>
            <a:t>Performance at any scale</a:t>
          </a:r>
          <a:endParaRPr lang="en-US"/>
        </a:p>
      </dgm:t>
    </dgm:pt>
    <dgm:pt modelId="{ADE4DBCE-D9C3-42CA-81CC-8FD7D01C3FDE}" type="parTrans" cxnId="{57A9F06D-1BF0-4C07-AC63-32B48BA9ECD4}">
      <dgm:prSet/>
      <dgm:spPr/>
      <dgm:t>
        <a:bodyPr/>
        <a:lstStyle/>
        <a:p>
          <a:endParaRPr lang="en-US"/>
        </a:p>
      </dgm:t>
    </dgm:pt>
    <dgm:pt modelId="{4F6FB702-B518-4132-A61E-EE2ACAFD1055}" type="sibTrans" cxnId="{57A9F06D-1BF0-4C07-AC63-32B48BA9ECD4}">
      <dgm:prSet/>
      <dgm:spPr/>
      <dgm:t>
        <a:bodyPr/>
        <a:lstStyle/>
        <a:p>
          <a:pPr>
            <a:lnSpc>
              <a:spcPct val="100000"/>
            </a:lnSpc>
          </a:pPr>
          <a:endParaRPr lang="en-US"/>
        </a:p>
      </dgm:t>
    </dgm:pt>
    <dgm:pt modelId="{EACA955C-836A-4809-90FE-DE9190F6A960}">
      <dgm:prSet/>
      <dgm:spPr/>
      <dgm:t>
        <a:bodyPr/>
        <a:lstStyle/>
        <a:p>
          <a:pPr>
            <a:lnSpc>
              <a:spcPct val="100000"/>
            </a:lnSpc>
          </a:pPr>
          <a:r>
            <a:rPr lang="en-IN" b="0" i="0"/>
            <a:t>Cost savings at scale</a:t>
          </a:r>
          <a:endParaRPr lang="en-US"/>
        </a:p>
      </dgm:t>
    </dgm:pt>
    <dgm:pt modelId="{3277C7CC-5E4F-4CD1-BEBA-7E32B3791EE8}" type="parTrans" cxnId="{5DFA9FDD-B86C-4D53-8BB7-E76BE0FDA2A7}">
      <dgm:prSet/>
      <dgm:spPr/>
      <dgm:t>
        <a:bodyPr/>
        <a:lstStyle/>
        <a:p>
          <a:endParaRPr lang="en-US"/>
        </a:p>
      </dgm:t>
    </dgm:pt>
    <dgm:pt modelId="{F89B61F1-A7E0-4849-9CA6-8EB83487D60A}" type="sibTrans" cxnId="{5DFA9FDD-B86C-4D53-8BB7-E76BE0FDA2A7}">
      <dgm:prSet/>
      <dgm:spPr/>
      <dgm:t>
        <a:bodyPr/>
        <a:lstStyle/>
        <a:p>
          <a:pPr>
            <a:lnSpc>
              <a:spcPct val="100000"/>
            </a:lnSpc>
          </a:pPr>
          <a:endParaRPr lang="en-US"/>
        </a:p>
      </dgm:t>
    </dgm:pt>
    <dgm:pt modelId="{93043043-5797-4D9C-9AB1-9449377CF967}">
      <dgm:prSet/>
      <dgm:spPr/>
      <dgm:t>
        <a:bodyPr/>
        <a:lstStyle/>
        <a:p>
          <a:pPr>
            <a:lnSpc>
              <a:spcPct val="100000"/>
            </a:lnSpc>
          </a:pPr>
          <a:r>
            <a:rPr lang="en-IN" b="0" i="0"/>
            <a:t>Easy monitoring</a:t>
          </a:r>
          <a:endParaRPr lang="en-US"/>
        </a:p>
      </dgm:t>
    </dgm:pt>
    <dgm:pt modelId="{0CF4E211-F2A0-4D92-97D6-CF1436C589C6}" type="parTrans" cxnId="{E2602CCC-E5F1-4C23-85F1-FBE63BDF6FEC}">
      <dgm:prSet/>
      <dgm:spPr/>
      <dgm:t>
        <a:bodyPr/>
        <a:lstStyle/>
        <a:p>
          <a:endParaRPr lang="en-US"/>
        </a:p>
      </dgm:t>
    </dgm:pt>
    <dgm:pt modelId="{3802680F-60F2-4098-A6CE-ABDA00F3E66B}" type="sibTrans" cxnId="{E2602CCC-E5F1-4C23-85F1-FBE63BDF6FEC}">
      <dgm:prSet/>
      <dgm:spPr/>
      <dgm:t>
        <a:bodyPr/>
        <a:lstStyle/>
        <a:p>
          <a:pPr>
            <a:lnSpc>
              <a:spcPct val="100000"/>
            </a:lnSpc>
          </a:pPr>
          <a:endParaRPr lang="en-US"/>
        </a:p>
      </dgm:t>
    </dgm:pt>
    <dgm:pt modelId="{C12E5763-6D31-4F23-96AA-8FBC348A090F}">
      <dgm:prSet/>
      <dgm:spPr/>
      <dgm:t>
        <a:bodyPr/>
        <a:lstStyle/>
        <a:p>
          <a:pPr>
            <a:lnSpc>
              <a:spcPct val="100000"/>
            </a:lnSpc>
          </a:pPr>
          <a:r>
            <a:rPr lang="en-IN" b="0" i="0"/>
            <a:t>Flexible security controls</a:t>
          </a:r>
          <a:endParaRPr lang="en-US"/>
        </a:p>
      </dgm:t>
    </dgm:pt>
    <dgm:pt modelId="{D017DCF0-D902-498C-828E-BA7BCAE9C86A}" type="parTrans" cxnId="{159504CF-4BBC-4B91-B302-340349ECEA55}">
      <dgm:prSet/>
      <dgm:spPr/>
      <dgm:t>
        <a:bodyPr/>
        <a:lstStyle/>
        <a:p>
          <a:endParaRPr lang="en-US"/>
        </a:p>
      </dgm:t>
    </dgm:pt>
    <dgm:pt modelId="{00646D3B-5636-47FF-BF85-FBD63456D86B}" type="sibTrans" cxnId="{159504CF-4BBC-4B91-B302-340349ECEA55}">
      <dgm:prSet/>
      <dgm:spPr/>
      <dgm:t>
        <a:bodyPr/>
        <a:lstStyle/>
        <a:p>
          <a:endParaRPr lang="en-US"/>
        </a:p>
      </dgm:t>
    </dgm:pt>
    <dgm:pt modelId="{C9EDC12B-128F-4436-8B7A-BC73CA849C33}" type="pres">
      <dgm:prSet presAssocID="{83B5939B-246B-4828-9C5B-0A4BF790AF48}" presName="root" presStyleCnt="0">
        <dgm:presLayoutVars>
          <dgm:dir/>
          <dgm:resizeHandles val="exact"/>
        </dgm:presLayoutVars>
      </dgm:prSet>
      <dgm:spPr/>
    </dgm:pt>
    <dgm:pt modelId="{C8596054-AFB6-4B3D-BD91-7BED00BEB73C}" type="pres">
      <dgm:prSet presAssocID="{83B5939B-246B-4828-9C5B-0A4BF790AF48}" presName="container" presStyleCnt="0">
        <dgm:presLayoutVars>
          <dgm:dir/>
          <dgm:resizeHandles val="exact"/>
        </dgm:presLayoutVars>
      </dgm:prSet>
      <dgm:spPr/>
    </dgm:pt>
    <dgm:pt modelId="{7BB3AA56-A2BF-41A9-B4A9-25FE63B2C982}" type="pres">
      <dgm:prSet presAssocID="{9E778B76-084B-4FE6-AAE5-C44EE716A48B}" presName="compNode" presStyleCnt="0"/>
      <dgm:spPr/>
    </dgm:pt>
    <dgm:pt modelId="{2139379E-FAFC-4611-A59A-88B3C58BD036}" type="pres">
      <dgm:prSet presAssocID="{9E778B76-084B-4FE6-AAE5-C44EE716A48B}" presName="iconBgRect" presStyleLbl="bgShp" presStyleIdx="0" presStyleCnt="5"/>
      <dgm:spPr/>
    </dgm:pt>
    <dgm:pt modelId="{410139F4-DE5C-4F18-A430-17571CCA21C0}" type="pres">
      <dgm:prSet presAssocID="{9E778B76-084B-4FE6-AAE5-C44EE716A48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CEE54476-9901-4A89-8623-354172CED05C}" type="pres">
      <dgm:prSet presAssocID="{9E778B76-084B-4FE6-AAE5-C44EE716A48B}" presName="spaceRect" presStyleCnt="0"/>
      <dgm:spPr/>
    </dgm:pt>
    <dgm:pt modelId="{70235C23-3FE6-4699-A9AE-BDD64A7DA9E4}" type="pres">
      <dgm:prSet presAssocID="{9E778B76-084B-4FE6-AAE5-C44EE716A48B}" presName="textRect" presStyleLbl="revTx" presStyleIdx="0" presStyleCnt="5">
        <dgm:presLayoutVars>
          <dgm:chMax val="1"/>
          <dgm:chPref val="1"/>
        </dgm:presLayoutVars>
      </dgm:prSet>
      <dgm:spPr/>
    </dgm:pt>
    <dgm:pt modelId="{9EF3749E-3BDB-478F-9BA3-4D984FE1D29D}" type="pres">
      <dgm:prSet presAssocID="{0F65C785-CA35-4D78-B202-C7411CBE94F0}" presName="sibTrans" presStyleLbl="sibTrans2D1" presStyleIdx="0" presStyleCnt="0"/>
      <dgm:spPr/>
    </dgm:pt>
    <dgm:pt modelId="{D6444335-2830-462C-9B73-45CA40CE5D63}" type="pres">
      <dgm:prSet presAssocID="{39EE2DEB-7030-45C4-B65C-445ACD977955}" presName="compNode" presStyleCnt="0"/>
      <dgm:spPr/>
    </dgm:pt>
    <dgm:pt modelId="{B1E175BA-E18D-4364-B239-DC4B8A5630B5}" type="pres">
      <dgm:prSet presAssocID="{39EE2DEB-7030-45C4-B65C-445ACD977955}" presName="iconBgRect" presStyleLbl="bgShp" presStyleIdx="1" presStyleCnt="5"/>
      <dgm:spPr/>
    </dgm:pt>
    <dgm:pt modelId="{80123D5D-E225-4ABD-BF77-5AB120AD66AE}" type="pres">
      <dgm:prSet presAssocID="{39EE2DEB-7030-45C4-B65C-445ACD97795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pward trend"/>
        </a:ext>
      </dgm:extLst>
    </dgm:pt>
    <dgm:pt modelId="{7F680E9A-663B-4562-B916-694B62651DCE}" type="pres">
      <dgm:prSet presAssocID="{39EE2DEB-7030-45C4-B65C-445ACD977955}" presName="spaceRect" presStyleCnt="0"/>
      <dgm:spPr/>
    </dgm:pt>
    <dgm:pt modelId="{344861B6-2E34-4A29-876A-F1731A7F728C}" type="pres">
      <dgm:prSet presAssocID="{39EE2DEB-7030-45C4-B65C-445ACD977955}" presName="textRect" presStyleLbl="revTx" presStyleIdx="1" presStyleCnt="5">
        <dgm:presLayoutVars>
          <dgm:chMax val="1"/>
          <dgm:chPref val="1"/>
        </dgm:presLayoutVars>
      </dgm:prSet>
      <dgm:spPr/>
    </dgm:pt>
    <dgm:pt modelId="{C0830D3E-1C80-4993-8771-92026488AFC2}" type="pres">
      <dgm:prSet presAssocID="{4F6FB702-B518-4132-A61E-EE2ACAFD1055}" presName="sibTrans" presStyleLbl="sibTrans2D1" presStyleIdx="0" presStyleCnt="0"/>
      <dgm:spPr/>
    </dgm:pt>
    <dgm:pt modelId="{F4C9AD3C-7BDF-47A5-A463-6A69892A386E}" type="pres">
      <dgm:prSet presAssocID="{EACA955C-836A-4809-90FE-DE9190F6A960}" presName="compNode" presStyleCnt="0"/>
      <dgm:spPr/>
    </dgm:pt>
    <dgm:pt modelId="{0468BCA6-D426-4FB4-920E-2CC08B18E7E9}" type="pres">
      <dgm:prSet presAssocID="{EACA955C-836A-4809-90FE-DE9190F6A960}" presName="iconBgRect" presStyleLbl="bgShp" presStyleIdx="2" presStyleCnt="5"/>
      <dgm:spPr/>
    </dgm:pt>
    <dgm:pt modelId="{2B85F8ED-73A9-4121-986A-3432848DEB17}" type="pres">
      <dgm:prSet presAssocID="{EACA955C-836A-4809-90FE-DE9190F6A96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iggy Bank"/>
        </a:ext>
      </dgm:extLst>
    </dgm:pt>
    <dgm:pt modelId="{0328DCA8-048F-4384-B40D-6FD54F66E6AB}" type="pres">
      <dgm:prSet presAssocID="{EACA955C-836A-4809-90FE-DE9190F6A960}" presName="spaceRect" presStyleCnt="0"/>
      <dgm:spPr/>
    </dgm:pt>
    <dgm:pt modelId="{E64CC1ED-9F7C-4865-B2E3-B1F6073796B8}" type="pres">
      <dgm:prSet presAssocID="{EACA955C-836A-4809-90FE-DE9190F6A960}" presName="textRect" presStyleLbl="revTx" presStyleIdx="2" presStyleCnt="5">
        <dgm:presLayoutVars>
          <dgm:chMax val="1"/>
          <dgm:chPref val="1"/>
        </dgm:presLayoutVars>
      </dgm:prSet>
      <dgm:spPr/>
    </dgm:pt>
    <dgm:pt modelId="{E937D975-2E32-4BAD-952C-F3EA0DF224D5}" type="pres">
      <dgm:prSet presAssocID="{F89B61F1-A7E0-4849-9CA6-8EB83487D60A}" presName="sibTrans" presStyleLbl="sibTrans2D1" presStyleIdx="0" presStyleCnt="0"/>
      <dgm:spPr/>
    </dgm:pt>
    <dgm:pt modelId="{1D0BA02C-8229-4B85-BFA2-40F7D62751E7}" type="pres">
      <dgm:prSet presAssocID="{93043043-5797-4D9C-9AB1-9449377CF967}" presName="compNode" presStyleCnt="0"/>
      <dgm:spPr/>
    </dgm:pt>
    <dgm:pt modelId="{4DF6BACD-2968-4737-9998-2785D25CEC54}" type="pres">
      <dgm:prSet presAssocID="{93043043-5797-4D9C-9AB1-9449377CF967}" presName="iconBgRect" presStyleLbl="bgShp" presStyleIdx="3" presStyleCnt="5"/>
      <dgm:spPr/>
    </dgm:pt>
    <dgm:pt modelId="{B0D9F5B6-21B9-431B-8AAC-7809DE713E55}" type="pres">
      <dgm:prSet presAssocID="{93043043-5797-4D9C-9AB1-9449377CF96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auge"/>
        </a:ext>
      </dgm:extLst>
    </dgm:pt>
    <dgm:pt modelId="{0528F130-9BBF-4DDC-B3C3-277B1F020674}" type="pres">
      <dgm:prSet presAssocID="{93043043-5797-4D9C-9AB1-9449377CF967}" presName="spaceRect" presStyleCnt="0"/>
      <dgm:spPr/>
    </dgm:pt>
    <dgm:pt modelId="{F7B248F6-EC28-4943-9740-9C760797E349}" type="pres">
      <dgm:prSet presAssocID="{93043043-5797-4D9C-9AB1-9449377CF967}" presName="textRect" presStyleLbl="revTx" presStyleIdx="3" presStyleCnt="5">
        <dgm:presLayoutVars>
          <dgm:chMax val="1"/>
          <dgm:chPref val="1"/>
        </dgm:presLayoutVars>
      </dgm:prSet>
      <dgm:spPr/>
    </dgm:pt>
    <dgm:pt modelId="{12F0B87C-2340-4ACE-BB3C-7DC4748503BD}" type="pres">
      <dgm:prSet presAssocID="{3802680F-60F2-4098-A6CE-ABDA00F3E66B}" presName="sibTrans" presStyleLbl="sibTrans2D1" presStyleIdx="0" presStyleCnt="0"/>
      <dgm:spPr/>
    </dgm:pt>
    <dgm:pt modelId="{7347A502-1FDF-453F-A74C-C18984A228F4}" type="pres">
      <dgm:prSet presAssocID="{C12E5763-6D31-4F23-96AA-8FBC348A090F}" presName="compNode" presStyleCnt="0"/>
      <dgm:spPr/>
    </dgm:pt>
    <dgm:pt modelId="{FC63A6A5-39F1-4338-BCDB-078196EA1396}" type="pres">
      <dgm:prSet presAssocID="{C12E5763-6D31-4F23-96AA-8FBC348A090F}" presName="iconBgRect" presStyleLbl="bgShp" presStyleIdx="4" presStyleCnt="5"/>
      <dgm:spPr/>
    </dgm:pt>
    <dgm:pt modelId="{98EFE5A7-B4D5-4E52-895E-AE532E2F5151}" type="pres">
      <dgm:prSet presAssocID="{C12E5763-6D31-4F23-96AA-8FBC348A090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Lock"/>
        </a:ext>
      </dgm:extLst>
    </dgm:pt>
    <dgm:pt modelId="{64E956B4-F488-45AB-A326-51E90119BA74}" type="pres">
      <dgm:prSet presAssocID="{C12E5763-6D31-4F23-96AA-8FBC348A090F}" presName="spaceRect" presStyleCnt="0"/>
      <dgm:spPr/>
    </dgm:pt>
    <dgm:pt modelId="{E72E6218-372C-4D8A-9552-88039095E4CC}" type="pres">
      <dgm:prSet presAssocID="{C12E5763-6D31-4F23-96AA-8FBC348A090F}" presName="textRect" presStyleLbl="revTx" presStyleIdx="4" presStyleCnt="5">
        <dgm:presLayoutVars>
          <dgm:chMax val="1"/>
          <dgm:chPref val="1"/>
        </dgm:presLayoutVars>
      </dgm:prSet>
      <dgm:spPr/>
    </dgm:pt>
  </dgm:ptLst>
  <dgm:cxnLst>
    <dgm:cxn modelId="{9AE5F906-114E-49BD-89FD-69659E98B8C4}" type="presOf" srcId="{F89B61F1-A7E0-4849-9CA6-8EB83487D60A}" destId="{E937D975-2E32-4BAD-952C-F3EA0DF224D5}" srcOrd="0" destOrd="0" presId="urn:microsoft.com/office/officeart/2018/2/layout/IconCircleList"/>
    <dgm:cxn modelId="{2294F93F-38F4-4546-807C-D8D512400AB0}" type="presOf" srcId="{3802680F-60F2-4098-A6CE-ABDA00F3E66B}" destId="{12F0B87C-2340-4ACE-BB3C-7DC4748503BD}" srcOrd="0" destOrd="0" presId="urn:microsoft.com/office/officeart/2018/2/layout/IconCircleList"/>
    <dgm:cxn modelId="{66996D40-6C3D-46DA-AE2B-27B0BE84EDFE}" type="presOf" srcId="{93043043-5797-4D9C-9AB1-9449377CF967}" destId="{F7B248F6-EC28-4943-9740-9C760797E349}" srcOrd="0" destOrd="0" presId="urn:microsoft.com/office/officeart/2018/2/layout/IconCircleList"/>
    <dgm:cxn modelId="{9400355C-DA31-49D9-91EB-A819557F4427}" srcId="{83B5939B-246B-4828-9C5B-0A4BF790AF48}" destId="{9E778B76-084B-4FE6-AAE5-C44EE716A48B}" srcOrd="0" destOrd="0" parTransId="{D4A51349-504D-4E22-92DB-EB4FDD02B2BD}" sibTransId="{0F65C785-CA35-4D78-B202-C7411CBE94F0}"/>
    <dgm:cxn modelId="{BE609668-DC60-4B15-8A9D-D74311ABC412}" type="presOf" srcId="{0F65C785-CA35-4D78-B202-C7411CBE94F0}" destId="{9EF3749E-3BDB-478F-9BA3-4D984FE1D29D}" srcOrd="0" destOrd="0" presId="urn:microsoft.com/office/officeart/2018/2/layout/IconCircleList"/>
    <dgm:cxn modelId="{57A9F06D-1BF0-4C07-AC63-32B48BA9ECD4}" srcId="{83B5939B-246B-4828-9C5B-0A4BF790AF48}" destId="{39EE2DEB-7030-45C4-B65C-445ACD977955}" srcOrd="1" destOrd="0" parTransId="{ADE4DBCE-D9C3-42CA-81CC-8FD7D01C3FDE}" sibTransId="{4F6FB702-B518-4132-A61E-EE2ACAFD1055}"/>
    <dgm:cxn modelId="{489B406E-F1B5-4EF7-AC58-DF342CA86AE2}" type="presOf" srcId="{C12E5763-6D31-4F23-96AA-8FBC348A090F}" destId="{E72E6218-372C-4D8A-9552-88039095E4CC}" srcOrd="0" destOrd="0" presId="urn:microsoft.com/office/officeart/2018/2/layout/IconCircleList"/>
    <dgm:cxn modelId="{A29D7D89-504C-465B-904E-A87F24053A4F}" type="presOf" srcId="{9E778B76-084B-4FE6-AAE5-C44EE716A48B}" destId="{70235C23-3FE6-4699-A9AE-BDD64A7DA9E4}" srcOrd="0" destOrd="0" presId="urn:microsoft.com/office/officeart/2018/2/layout/IconCircleList"/>
    <dgm:cxn modelId="{E2602CCC-E5F1-4C23-85F1-FBE63BDF6FEC}" srcId="{83B5939B-246B-4828-9C5B-0A4BF790AF48}" destId="{93043043-5797-4D9C-9AB1-9449377CF967}" srcOrd="3" destOrd="0" parTransId="{0CF4E211-F2A0-4D92-97D6-CF1436C589C6}" sibTransId="{3802680F-60F2-4098-A6CE-ABDA00F3E66B}"/>
    <dgm:cxn modelId="{159504CF-4BBC-4B91-B302-340349ECEA55}" srcId="{83B5939B-246B-4828-9C5B-0A4BF790AF48}" destId="{C12E5763-6D31-4F23-96AA-8FBC348A090F}" srcOrd="4" destOrd="0" parTransId="{D017DCF0-D902-498C-828E-BA7BCAE9C86A}" sibTransId="{00646D3B-5636-47FF-BF85-FBD63456D86B}"/>
    <dgm:cxn modelId="{A2960AD2-F2FC-4FC2-A06A-B9F90F844365}" type="presOf" srcId="{EACA955C-836A-4809-90FE-DE9190F6A960}" destId="{E64CC1ED-9F7C-4865-B2E3-B1F6073796B8}" srcOrd="0" destOrd="0" presId="urn:microsoft.com/office/officeart/2018/2/layout/IconCircleList"/>
    <dgm:cxn modelId="{FF2BACD8-15FF-4E7C-9DCD-2B3368479B96}" type="presOf" srcId="{83B5939B-246B-4828-9C5B-0A4BF790AF48}" destId="{C9EDC12B-128F-4436-8B7A-BC73CA849C33}" srcOrd="0" destOrd="0" presId="urn:microsoft.com/office/officeart/2018/2/layout/IconCircleList"/>
    <dgm:cxn modelId="{5DFA9FDD-B86C-4D53-8BB7-E76BE0FDA2A7}" srcId="{83B5939B-246B-4828-9C5B-0A4BF790AF48}" destId="{EACA955C-836A-4809-90FE-DE9190F6A960}" srcOrd="2" destOrd="0" parTransId="{3277C7CC-5E4F-4CD1-BEBA-7E32B3791EE8}" sibTransId="{F89B61F1-A7E0-4849-9CA6-8EB83487D60A}"/>
    <dgm:cxn modelId="{AECC1CEE-59D1-4C0E-83C8-64FDF7DF5B98}" type="presOf" srcId="{4F6FB702-B518-4132-A61E-EE2ACAFD1055}" destId="{C0830D3E-1C80-4993-8771-92026488AFC2}" srcOrd="0" destOrd="0" presId="urn:microsoft.com/office/officeart/2018/2/layout/IconCircleList"/>
    <dgm:cxn modelId="{62BF4AF8-9DF7-4FD3-AFA1-AC834296C26C}" type="presOf" srcId="{39EE2DEB-7030-45C4-B65C-445ACD977955}" destId="{344861B6-2E34-4A29-876A-F1731A7F728C}" srcOrd="0" destOrd="0" presId="urn:microsoft.com/office/officeart/2018/2/layout/IconCircleList"/>
    <dgm:cxn modelId="{0E0DD990-4DE2-4D3E-8257-B2A1B2D87791}" type="presParOf" srcId="{C9EDC12B-128F-4436-8B7A-BC73CA849C33}" destId="{C8596054-AFB6-4B3D-BD91-7BED00BEB73C}" srcOrd="0" destOrd="0" presId="urn:microsoft.com/office/officeart/2018/2/layout/IconCircleList"/>
    <dgm:cxn modelId="{BCC2C760-4283-44CE-B6D3-74B80FD4BAAF}" type="presParOf" srcId="{C8596054-AFB6-4B3D-BD91-7BED00BEB73C}" destId="{7BB3AA56-A2BF-41A9-B4A9-25FE63B2C982}" srcOrd="0" destOrd="0" presId="urn:microsoft.com/office/officeart/2018/2/layout/IconCircleList"/>
    <dgm:cxn modelId="{57CF9BE8-BD02-4B9E-B663-FB98AB53E4FD}" type="presParOf" srcId="{7BB3AA56-A2BF-41A9-B4A9-25FE63B2C982}" destId="{2139379E-FAFC-4611-A59A-88B3C58BD036}" srcOrd="0" destOrd="0" presId="urn:microsoft.com/office/officeart/2018/2/layout/IconCircleList"/>
    <dgm:cxn modelId="{C00C044A-4C30-4C03-B59B-39DA895E930C}" type="presParOf" srcId="{7BB3AA56-A2BF-41A9-B4A9-25FE63B2C982}" destId="{410139F4-DE5C-4F18-A430-17571CCA21C0}" srcOrd="1" destOrd="0" presId="urn:microsoft.com/office/officeart/2018/2/layout/IconCircleList"/>
    <dgm:cxn modelId="{0A0C00D6-5470-4617-8155-85FCCD50F3D3}" type="presParOf" srcId="{7BB3AA56-A2BF-41A9-B4A9-25FE63B2C982}" destId="{CEE54476-9901-4A89-8623-354172CED05C}" srcOrd="2" destOrd="0" presId="urn:microsoft.com/office/officeart/2018/2/layout/IconCircleList"/>
    <dgm:cxn modelId="{FB8CB9BA-2D41-4800-96F3-57345EE2B4E2}" type="presParOf" srcId="{7BB3AA56-A2BF-41A9-B4A9-25FE63B2C982}" destId="{70235C23-3FE6-4699-A9AE-BDD64A7DA9E4}" srcOrd="3" destOrd="0" presId="urn:microsoft.com/office/officeart/2018/2/layout/IconCircleList"/>
    <dgm:cxn modelId="{B65CE0A7-6578-459B-8257-1EF2D6F8213B}" type="presParOf" srcId="{C8596054-AFB6-4B3D-BD91-7BED00BEB73C}" destId="{9EF3749E-3BDB-478F-9BA3-4D984FE1D29D}" srcOrd="1" destOrd="0" presId="urn:microsoft.com/office/officeart/2018/2/layout/IconCircleList"/>
    <dgm:cxn modelId="{90C94E48-B09B-4955-8DCF-B91E023B5487}" type="presParOf" srcId="{C8596054-AFB6-4B3D-BD91-7BED00BEB73C}" destId="{D6444335-2830-462C-9B73-45CA40CE5D63}" srcOrd="2" destOrd="0" presId="urn:microsoft.com/office/officeart/2018/2/layout/IconCircleList"/>
    <dgm:cxn modelId="{D594E91E-9F04-46F7-9FB6-57608833ECC4}" type="presParOf" srcId="{D6444335-2830-462C-9B73-45CA40CE5D63}" destId="{B1E175BA-E18D-4364-B239-DC4B8A5630B5}" srcOrd="0" destOrd="0" presId="urn:microsoft.com/office/officeart/2018/2/layout/IconCircleList"/>
    <dgm:cxn modelId="{AC2D315E-5716-46C7-97E0-5721B25D8A44}" type="presParOf" srcId="{D6444335-2830-462C-9B73-45CA40CE5D63}" destId="{80123D5D-E225-4ABD-BF77-5AB120AD66AE}" srcOrd="1" destOrd="0" presId="urn:microsoft.com/office/officeart/2018/2/layout/IconCircleList"/>
    <dgm:cxn modelId="{41A5DB73-8C89-404F-BB72-B01222CD22B7}" type="presParOf" srcId="{D6444335-2830-462C-9B73-45CA40CE5D63}" destId="{7F680E9A-663B-4562-B916-694B62651DCE}" srcOrd="2" destOrd="0" presId="urn:microsoft.com/office/officeart/2018/2/layout/IconCircleList"/>
    <dgm:cxn modelId="{FA3AA267-1231-4DF1-8769-C2C477E6CA95}" type="presParOf" srcId="{D6444335-2830-462C-9B73-45CA40CE5D63}" destId="{344861B6-2E34-4A29-876A-F1731A7F728C}" srcOrd="3" destOrd="0" presId="urn:microsoft.com/office/officeart/2018/2/layout/IconCircleList"/>
    <dgm:cxn modelId="{1E2BC1C3-CE49-4D8D-909A-1BBE4B816070}" type="presParOf" srcId="{C8596054-AFB6-4B3D-BD91-7BED00BEB73C}" destId="{C0830D3E-1C80-4993-8771-92026488AFC2}" srcOrd="3" destOrd="0" presId="urn:microsoft.com/office/officeart/2018/2/layout/IconCircleList"/>
    <dgm:cxn modelId="{75FAD285-3013-41D2-BC33-83EBC06E04A1}" type="presParOf" srcId="{C8596054-AFB6-4B3D-BD91-7BED00BEB73C}" destId="{F4C9AD3C-7BDF-47A5-A463-6A69892A386E}" srcOrd="4" destOrd="0" presId="urn:microsoft.com/office/officeart/2018/2/layout/IconCircleList"/>
    <dgm:cxn modelId="{712E8C35-B807-4148-82F9-8B2151D19465}" type="presParOf" srcId="{F4C9AD3C-7BDF-47A5-A463-6A69892A386E}" destId="{0468BCA6-D426-4FB4-920E-2CC08B18E7E9}" srcOrd="0" destOrd="0" presId="urn:microsoft.com/office/officeart/2018/2/layout/IconCircleList"/>
    <dgm:cxn modelId="{1A89A0C2-B83E-49C5-86E0-0EAC7370A233}" type="presParOf" srcId="{F4C9AD3C-7BDF-47A5-A463-6A69892A386E}" destId="{2B85F8ED-73A9-4121-986A-3432848DEB17}" srcOrd="1" destOrd="0" presId="urn:microsoft.com/office/officeart/2018/2/layout/IconCircleList"/>
    <dgm:cxn modelId="{B97EDAC5-84F8-476C-B301-54B343448578}" type="presParOf" srcId="{F4C9AD3C-7BDF-47A5-A463-6A69892A386E}" destId="{0328DCA8-048F-4384-B40D-6FD54F66E6AB}" srcOrd="2" destOrd="0" presId="urn:microsoft.com/office/officeart/2018/2/layout/IconCircleList"/>
    <dgm:cxn modelId="{79384121-57E8-41FE-8FAA-205D3C9FB59D}" type="presParOf" srcId="{F4C9AD3C-7BDF-47A5-A463-6A69892A386E}" destId="{E64CC1ED-9F7C-4865-B2E3-B1F6073796B8}" srcOrd="3" destOrd="0" presId="urn:microsoft.com/office/officeart/2018/2/layout/IconCircleList"/>
    <dgm:cxn modelId="{DED2F536-2B09-4075-B400-24B10FFE8899}" type="presParOf" srcId="{C8596054-AFB6-4B3D-BD91-7BED00BEB73C}" destId="{E937D975-2E32-4BAD-952C-F3EA0DF224D5}" srcOrd="5" destOrd="0" presId="urn:microsoft.com/office/officeart/2018/2/layout/IconCircleList"/>
    <dgm:cxn modelId="{F4A9B3BC-45B5-4106-8178-A6E25CBCC48F}" type="presParOf" srcId="{C8596054-AFB6-4B3D-BD91-7BED00BEB73C}" destId="{1D0BA02C-8229-4B85-BFA2-40F7D62751E7}" srcOrd="6" destOrd="0" presId="urn:microsoft.com/office/officeart/2018/2/layout/IconCircleList"/>
    <dgm:cxn modelId="{AF625C66-0D76-4385-B575-81F9E59A58F2}" type="presParOf" srcId="{1D0BA02C-8229-4B85-BFA2-40F7D62751E7}" destId="{4DF6BACD-2968-4737-9998-2785D25CEC54}" srcOrd="0" destOrd="0" presId="urn:microsoft.com/office/officeart/2018/2/layout/IconCircleList"/>
    <dgm:cxn modelId="{E1F2C11E-5943-4A19-916C-D67CBE8B6091}" type="presParOf" srcId="{1D0BA02C-8229-4B85-BFA2-40F7D62751E7}" destId="{B0D9F5B6-21B9-431B-8AAC-7809DE713E55}" srcOrd="1" destOrd="0" presId="urn:microsoft.com/office/officeart/2018/2/layout/IconCircleList"/>
    <dgm:cxn modelId="{89E7654E-F81F-4CB7-9E62-15C9D980376E}" type="presParOf" srcId="{1D0BA02C-8229-4B85-BFA2-40F7D62751E7}" destId="{0528F130-9BBF-4DDC-B3C3-277B1F020674}" srcOrd="2" destOrd="0" presId="urn:microsoft.com/office/officeart/2018/2/layout/IconCircleList"/>
    <dgm:cxn modelId="{D108A1CE-B661-48CE-BDEF-F915F18E9C53}" type="presParOf" srcId="{1D0BA02C-8229-4B85-BFA2-40F7D62751E7}" destId="{F7B248F6-EC28-4943-9740-9C760797E349}" srcOrd="3" destOrd="0" presId="urn:microsoft.com/office/officeart/2018/2/layout/IconCircleList"/>
    <dgm:cxn modelId="{D9769990-DF4D-418C-947A-48BB7C719B62}" type="presParOf" srcId="{C8596054-AFB6-4B3D-BD91-7BED00BEB73C}" destId="{12F0B87C-2340-4ACE-BB3C-7DC4748503BD}" srcOrd="7" destOrd="0" presId="urn:microsoft.com/office/officeart/2018/2/layout/IconCircleList"/>
    <dgm:cxn modelId="{E842216D-D362-4489-B4B5-48FAAFB4DB76}" type="presParOf" srcId="{C8596054-AFB6-4B3D-BD91-7BED00BEB73C}" destId="{7347A502-1FDF-453F-A74C-C18984A228F4}" srcOrd="8" destOrd="0" presId="urn:microsoft.com/office/officeart/2018/2/layout/IconCircleList"/>
    <dgm:cxn modelId="{CE41F119-1287-4BCD-98BC-E5978B0BAEFF}" type="presParOf" srcId="{7347A502-1FDF-453F-A74C-C18984A228F4}" destId="{FC63A6A5-39F1-4338-BCDB-078196EA1396}" srcOrd="0" destOrd="0" presId="urn:microsoft.com/office/officeart/2018/2/layout/IconCircleList"/>
    <dgm:cxn modelId="{5300FF69-E53D-41E2-9CFE-3112DA9AF6EC}" type="presParOf" srcId="{7347A502-1FDF-453F-A74C-C18984A228F4}" destId="{98EFE5A7-B4D5-4E52-895E-AE532E2F5151}" srcOrd="1" destOrd="0" presId="urn:microsoft.com/office/officeart/2018/2/layout/IconCircleList"/>
    <dgm:cxn modelId="{3DD11D0C-C97D-4268-AC29-04C22D6C4CB4}" type="presParOf" srcId="{7347A502-1FDF-453F-A74C-C18984A228F4}" destId="{64E956B4-F488-45AB-A326-51E90119BA74}" srcOrd="2" destOrd="0" presId="urn:microsoft.com/office/officeart/2018/2/layout/IconCircleList"/>
    <dgm:cxn modelId="{EC775349-61AE-4A2D-96D0-298F272DB535}" type="presParOf" srcId="{7347A502-1FDF-453F-A74C-C18984A228F4}" destId="{E72E6218-372C-4D8A-9552-88039095E4C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D949E0-4E88-41A1-ABFE-3BB372236E5A}">
      <dsp:nvSpPr>
        <dsp:cNvPr id="0" name=""/>
        <dsp:cNvSpPr/>
      </dsp:nvSpPr>
      <dsp:spPr>
        <a:xfrm>
          <a:off x="291748" y="658444"/>
          <a:ext cx="910353" cy="91035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663CB4-3D69-418A-A182-DCAB09D16ED0}">
      <dsp:nvSpPr>
        <dsp:cNvPr id="0" name=""/>
        <dsp:cNvSpPr/>
      </dsp:nvSpPr>
      <dsp:spPr>
        <a:xfrm>
          <a:off x="485758" y="852454"/>
          <a:ext cx="522333" cy="5223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FD52E03-7357-4922-B99A-9E43685ADB7A}">
      <dsp:nvSpPr>
        <dsp:cNvPr id="0" name=""/>
        <dsp:cNvSpPr/>
      </dsp:nvSpPr>
      <dsp:spPr>
        <a:xfrm>
          <a:off x="734" y="1852350"/>
          <a:ext cx="1492382" cy="596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b="0" i="0" kern="1200" dirty="0">
              <a:latin typeface="AmazonEmberLight"/>
            </a:rPr>
            <a:t>Easy API Creation and Deployment</a:t>
          </a:r>
          <a:endParaRPr lang="en-US" sz="1600" kern="1200" dirty="0">
            <a:latin typeface="AmazonEmberLight"/>
          </a:endParaRPr>
        </a:p>
      </dsp:txBody>
      <dsp:txXfrm>
        <a:off x="734" y="1852350"/>
        <a:ext cx="1492382" cy="596953"/>
      </dsp:txXfrm>
    </dsp:sp>
    <dsp:sp modelId="{142A6A3F-2589-4E88-8154-82EFD2846D1D}">
      <dsp:nvSpPr>
        <dsp:cNvPr id="0" name=""/>
        <dsp:cNvSpPr/>
      </dsp:nvSpPr>
      <dsp:spPr>
        <a:xfrm>
          <a:off x="2045298" y="658444"/>
          <a:ext cx="910353" cy="91035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0DAE95-82E4-4B46-9726-6E133C814641}">
      <dsp:nvSpPr>
        <dsp:cNvPr id="0" name=""/>
        <dsp:cNvSpPr/>
      </dsp:nvSpPr>
      <dsp:spPr>
        <a:xfrm>
          <a:off x="2239308" y="852454"/>
          <a:ext cx="522333" cy="5223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15CC9D-B43F-4B44-A15C-30DF1F343115}">
      <dsp:nvSpPr>
        <dsp:cNvPr id="0" name=""/>
        <dsp:cNvSpPr/>
      </dsp:nvSpPr>
      <dsp:spPr>
        <a:xfrm>
          <a:off x="1754283" y="1852350"/>
          <a:ext cx="1492382" cy="596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IN" sz="1600" b="0" i="0" kern="1200" dirty="0">
              <a:latin typeface="AmazonEmberLight"/>
            </a:rPr>
            <a:t>Resiliency</a:t>
          </a:r>
          <a:endParaRPr lang="en-US" sz="1400" kern="1200" dirty="0">
            <a:latin typeface="AmazonEmberLight"/>
          </a:endParaRPr>
        </a:p>
      </dsp:txBody>
      <dsp:txXfrm>
        <a:off x="1754283" y="1852350"/>
        <a:ext cx="1492382" cy="596953"/>
      </dsp:txXfrm>
    </dsp:sp>
    <dsp:sp modelId="{178D0FBB-5909-4D73-AC06-DDDE5F6173C4}">
      <dsp:nvSpPr>
        <dsp:cNvPr id="0" name=""/>
        <dsp:cNvSpPr/>
      </dsp:nvSpPr>
      <dsp:spPr>
        <a:xfrm>
          <a:off x="3798848" y="658444"/>
          <a:ext cx="910353" cy="91035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E8230D-2CF4-487A-AE04-1D1F1B023D82}">
      <dsp:nvSpPr>
        <dsp:cNvPr id="0" name=""/>
        <dsp:cNvSpPr/>
      </dsp:nvSpPr>
      <dsp:spPr>
        <a:xfrm>
          <a:off x="3992858" y="852454"/>
          <a:ext cx="522333" cy="5223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EE35774-D483-4524-8ED2-EE0206BFB41C}">
      <dsp:nvSpPr>
        <dsp:cNvPr id="0" name=""/>
        <dsp:cNvSpPr/>
      </dsp:nvSpPr>
      <dsp:spPr>
        <a:xfrm>
          <a:off x="3507833" y="1852350"/>
          <a:ext cx="1492382" cy="596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IN" sz="1600" b="0" i="0" kern="1200" dirty="0">
              <a:latin typeface="AmazonEmberLight"/>
            </a:rPr>
            <a:t>API Operations Monitoring</a:t>
          </a:r>
          <a:endParaRPr lang="en-US" sz="1600" kern="1200" dirty="0">
            <a:latin typeface="AmazonEmberLight"/>
          </a:endParaRPr>
        </a:p>
      </dsp:txBody>
      <dsp:txXfrm>
        <a:off x="3507833" y="1852350"/>
        <a:ext cx="1492382" cy="596953"/>
      </dsp:txXfrm>
    </dsp:sp>
    <dsp:sp modelId="{957D0D7B-E9B8-4DFE-92AC-08A7C6F43810}">
      <dsp:nvSpPr>
        <dsp:cNvPr id="0" name=""/>
        <dsp:cNvSpPr/>
      </dsp:nvSpPr>
      <dsp:spPr>
        <a:xfrm>
          <a:off x="5552398" y="658444"/>
          <a:ext cx="910353" cy="91035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E68645-7784-4C90-AAC0-0FFE21801C5F}">
      <dsp:nvSpPr>
        <dsp:cNvPr id="0" name=""/>
        <dsp:cNvSpPr/>
      </dsp:nvSpPr>
      <dsp:spPr>
        <a:xfrm>
          <a:off x="5746407" y="852454"/>
          <a:ext cx="522333" cy="5223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7528D4-CF4D-4CC5-84D7-C5E52BF994C5}">
      <dsp:nvSpPr>
        <dsp:cNvPr id="0" name=""/>
        <dsp:cNvSpPr/>
      </dsp:nvSpPr>
      <dsp:spPr>
        <a:xfrm>
          <a:off x="5261383" y="1852350"/>
          <a:ext cx="1492382" cy="596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IN" sz="1600" b="0" i="0" kern="1200" dirty="0">
              <a:latin typeface="AmazonEmberLight"/>
            </a:rPr>
            <a:t>AWS Authorization</a:t>
          </a:r>
          <a:endParaRPr lang="en-US" sz="1600" kern="1200" dirty="0">
            <a:latin typeface="AmazonEmberLight"/>
          </a:endParaRPr>
        </a:p>
      </dsp:txBody>
      <dsp:txXfrm>
        <a:off x="5261383" y="1852350"/>
        <a:ext cx="1492382" cy="596953"/>
      </dsp:txXfrm>
    </dsp:sp>
    <dsp:sp modelId="{4EF4324C-081A-4C89-9662-1DEF409C4FA8}">
      <dsp:nvSpPr>
        <dsp:cNvPr id="0" name=""/>
        <dsp:cNvSpPr/>
      </dsp:nvSpPr>
      <dsp:spPr>
        <a:xfrm>
          <a:off x="7305947" y="658444"/>
          <a:ext cx="910353" cy="910353"/>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1DBA67-182B-484C-BF20-29AE0D218F5E}">
      <dsp:nvSpPr>
        <dsp:cNvPr id="0" name=""/>
        <dsp:cNvSpPr/>
      </dsp:nvSpPr>
      <dsp:spPr>
        <a:xfrm>
          <a:off x="7499957" y="852454"/>
          <a:ext cx="522333" cy="52233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090531-E8EA-4F05-BE8D-32B1234A50A8}">
      <dsp:nvSpPr>
        <dsp:cNvPr id="0" name=""/>
        <dsp:cNvSpPr/>
      </dsp:nvSpPr>
      <dsp:spPr>
        <a:xfrm>
          <a:off x="7014933" y="1852350"/>
          <a:ext cx="1492382" cy="596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b="0" i="0" kern="1200" dirty="0">
              <a:latin typeface="AmazonEmberLight"/>
            </a:rPr>
            <a:t>API Keys for Third-Party Developers</a:t>
          </a:r>
          <a:endParaRPr lang="en-US" sz="1600" kern="1200" dirty="0">
            <a:latin typeface="AmazonEmberLight"/>
          </a:endParaRPr>
        </a:p>
      </dsp:txBody>
      <dsp:txXfrm>
        <a:off x="7014933" y="1852350"/>
        <a:ext cx="1492382" cy="596953"/>
      </dsp:txXfrm>
    </dsp:sp>
    <dsp:sp modelId="{C870C4AF-6EF5-40D0-870B-8DD8921F4E02}">
      <dsp:nvSpPr>
        <dsp:cNvPr id="0" name=""/>
        <dsp:cNvSpPr/>
      </dsp:nvSpPr>
      <dsp:spPr>
        <a:xfrm>
          <a:off x="9059497" y="658444"/>
          <a:ext cx="910353" cy="91035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02B872-FAEC-4FEA-BFBB-2FF871838623}">
      <dsp:nvSpPr>
        <dsp:cNvPr id="0" name=""/>
        <dsp:cNvSpPr/>
      </dsp:nvSpPr>
      <dsp:spPr>
        <a:xfrm>
          <a:off x="9253507" y="852454"/>
          <a:ext cx="522333" cy="52233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F87AF87-5F0E-48C6-AEBE-070A894D7C4F}">
      <dsp:nvSpPr>
        <dsp:cNvPr id="0" name=""/>
        <dsp:cNvSpPr/>
      </dsp:nvSpPr>
      <dsp:spPr>
        <a:xfrm>
          <a:off x="8768483" y="1852350"/>
          <a:ext cx="1492382" cy="596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IN" sz="1600" b="0" i="0" kern="1200" dirty="0">
              <a:latin typeface="AmazonEmberLight"/>
            </a:rPr>
            <a:t>API Lifecycle Management</a:t>
          </a:r>
          <a:endParaRPr lang="en-US" sz="1600" kern="1200" dirty="0">
            <a:latin typeface="AmazonEmberLight"/>
          </a:endParaRPr>
        </a:p>
      </dsp:txBody>
      <dsp:txXfrm>
        <a:off x="8768483" y="1852350"/>
        <a:ext cx="1492382" cy="5969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39379E-FAFC-4611-A59A-88B3C58BD036}">
      <dsp:nvSpPr>
        <dsp:cNvPr id="0" name=""/>
        <dsp:cNvSpPr/>
      </dsp:nvSpPr>
      <dsp:spPr>
        <a:xfrm>
          <a:off x="95366" y="633787"/>
          <a:ext cx="653535" cy="65353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0139F4-DE5C-4F18-A430-17571CCA21C0}">
      <dsp:nvSpPr>
        <dsp:cNvPr id="0" name=""/>
        <dsp:cNvSpPr/>
      </dsp:nvSpPr>
      <dsp:spPr>
        <a:xfrm>
          <a:off x="232609" y="771030"/>
          <a:ext cx="379050" cy="3790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235C23-3FE6-4699-A9AE-BDD64A7DA9E4}">
      <dsp:nvSpPr>
        <dsp:cNvPr id="0" name=""/>
        <dsp:cNvSpPr/>
      </dsp:nvSpPr>
      <dsp:spPr>
        <a:xfrm>
          <a:off x="888945" y="633787"/>
          <a:ext cx="1540475" cy="653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IN" sz="1800" b="0" i="0" kern="1200"/>
            <a:t>Efficient API development</a:t>
          </a:r>
          <a:endParaRPr lang="en-US" sz="1800" kern="1200"/>
        </a:p>
      </dsp:txBody>
      <dsp:txXfrm>
        <a:off x="888945" y="633787"/>
        <a:ext cx="1540475" cy="653535"/>
      </dsp:txXfrm>
    </dsp:sp>
    <dsp:sp modelId="{B1E175BA-E18D-4364-B239-DC4B8A5630B5}">
      <dsp:nvSpPr>
        <dsp:cNvPr id="0" name=""/>
        <dsp:cNvSpPr/>
      </dsp:nvSpPr>
      <dsp:spPr>
        <a:xfrm>
          <a:off x="2697837" y="633787"/>
          <a:ext cx="653535" cy="65353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123D5D-E225-4ABD-BF77-5AB120AD66AE}">
      <dsp:nvSpPr>
        <dsp:cNvPr id="0" name=""/>
        <dsp:cNvSpPr/>
      </dsp:nvSpPr>
      <dsp:spPr>
        <a:xfrm>
          <a:off x="2835079" y="771030"/>
          <a:ext cx="379050" cy="3790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4861B6-2E34-4A29-876A-F1731A7F728C}">
      <dsp:nvSpPr>
        <dsp:cNvPr id="0" name=""/>
        <dsp:cNvSpPr/>
      </dsp:nvSpPr>
      <dsp:spPr>
        <a:xfrm>
          <a:off x="3491415" y="633787"/>
          <a:ext cx="1540475" cy="653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IN" sz="1800" b="0" i="0" kern="1200"/>
            <a:t>Performance at any scale</a:t>
          </a:r>
          <a:endParaRPr lang="en-US" sz="1800" kern="1200"/>
        </a:p>
      </dsp:txBody>
      <dsp:txXfrm>
        <a:off x="3491415" y="633787"/>
        <a:ext cx="1540475" cy="653535"/>
      </dsp:txXfrm>
    </dsp:sp>
    <dsp:sp modelId="{0468BCA6-D426-4FB4-920E-2CC08B18E7E9}">
      <dsp:nvSpPr>
        <dsp:cNvPr id="0" name=""/>
        <dsp:cNvSpPr/>
      </dsp:nvSpPr>
      <dsp:spPr>
        <a:xfrm>
          <a:off x="5300307" y="633787"/>
          <a:ext cx="653535" cy="65353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85F8ED-73A9-4121-986A-3432848DEB17}">
      <dsp:nvSpPr>
        <dsp:cNvPr id="0" name=""/>
        <dsp:cNvSpPr/>
      </dsp:nvSpPr>
      <dsp:spPr>
        <a:xfrm>
          <a:off x="5437549" y="771030"/>
          <a:ext cx="379050" cy="3790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4CC1ED-9F7C-4865-B2E3-B1F6073796B8}">
      <dsp:nvSpPr>
        <dsp:cNvPr id="0" name=""/>
        <dsp:cNvSpPr/>
      </dsp:nvSpPr>
      <dsp:spPr>
        <a:xfrm>
          <a:off x="6093885" y="633787"/>
          <a:ext cx="1540475" cy="653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IN" sz="1800" b="0" i="0" kern="1200"/>
            <a:t>Cost savings at scale</a:t>
          </a:r>
          <a:endParaRPr lang="en-US" sz="1800" kern="1200"/>
        </a:p>
      </dsp:txBody>
      <dsp:txXfrm>
        <a:off x="6093885" y="633787"/>
        <a:ext cx="1540475" cy="653535"/>
      </dsp:txXfrm>
    </dsp:sp>
    <dsp:sp modelId="{4DF6BACD-2968-4737-9998-2785D25CEC54}">
      <dsp:nvSpPr>
        <dsp:cNvPr id="0" name=""/>
        <dsp:cNvSpPr/>
      </dsp:nvSpPr>
      <dsp:spPr>
        <a:xfrm>
          <a:off x="95366" y="1814660"/>
          <a:ext cx="653535" cy="65353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D9F5B6-21B9-431B-8AAC-7809DE713E55}">
      <dsp:nvSpPr>
        <dsp:cNvPr id="0" name=""/>
        <dsp:cNvSpPr/>
      </dsp:nvSpPr>
      <dsp:spPr>
        <a:xfrm>
          <a:off x="232609" y="1951902"/>
          <a:ext cx="379050" cy="3790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B248F6-EC28-4943-9740-9C760797E349}">
      <dsp:nvSpPr>
        <dsp:cNvPr id="0" name=""/>
        <dsp:cNvSpPr/>
      </dsp:nvSpPr>
      <dsp:spPr>
        <a:xfrm>
          <a:off x="888945" y="1814660"/>
          <a:ext cx="1540475" cy="653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IN" sz="1800" b="0" i="0" kern="1200"/>
            <a:t>Easy monitoring</a:t>
          </a:r>
          <a:endParaRPr lang="en-US" sz="1800" kern="1200"/>
        </a:p>
      </dsp:txBody>
      <dsp:txXfrm>
        <a:off x="888945" y="1814660"/>
        <a:ext cx="1540475" cy="653535"/>
      </dsp:txXfrm>
    </dsp:sp>
    <dsp:sp modelId="{FC63A6A5-39F1-4338-BCDB-078196EA1396}">
      <dsp:nvSpPr>
        <dsp:cNvPr id="0" name=""/>
        <dsp:cNvSpPr/>
      </dsp:nvSpPr>
      <dsp:spPr>
        <a:xfrm>
          <a:off x="2697837" y="1814660"/>
          <a:ext cx="653535" cy="65353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EFE5A7-B4D5-4E52-895E-AE532E2F5151}">
      <dsp:nvSpPr>
        <dsp:cNvPr id="0" name=""/>
        <dsp:cNvSpPr/>
      </dsp:nvSpPr>
      <dsp:spPr>
        <a:xfrm>
          <a:off x="2835079" y="1951902"/>
          <a:ext cx="379050" cy="37905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2E6218-372C-4D8A-9552-88039095E4CC}">
      <dsp:nvSpPr>
        <dsp:cNvPr id="0" name=""/>
        <dsp:cNvSpPr/>
      </dsp:nvSpPr>
      <dsp:spPr>
        <a:xfrm>
          <a:off x="3491415" y="1814660"/>
          <a:ext cx="1540475" cy="653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IN" sz="1800" b="0" i="0" kern="1200"/>
            <a:t>Flexible security controls</a:t>
          </a:r>
          <a:endParaRPr lang="en-US" sz="1800" kern="1200"/>
        </a:p>
      </dsp:txBody>
      <dsp:txXfrm>
        <a:off x="3491415" y="1814660"/>
        <a:ext cx="1540475" cy="65353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5A4B22B-C20B-4120-B725-4A1D12225BF0}" type="datetimeFigureOut">
              <a:rPr lang="en-IN" smtClean="0"/>
              <a:t>03-08-2022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3D38F3-C058-417D-9846-DC1770FBF3FD}" type="slidenum">
              <a:rPr lang="en-IN" smtClean="0"/>
              <a:t>‹#›</a:t>
            </a:fld>
            <a:endParaRPr lang="en-IN"/>
          </a:p>
        </p:txBody>
      </p:sp>
    </p:spTree>
    <p:extLst>
      <p:ext uri="{BB962C8B-B14F-4D97-AF65-F5344CB8AC3E}">
        <p14:creationId xmlns:p14="http://schemas.microsoft.com/office/powerpoint/2010/main" val="25413618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A4B22B-C20B-4120-B725-4A1D12225BF0}" type="datetimeFigureOut">
              <a:rPr lang="en-IN" smtClean="0"/>
              <a:t>03-08-2022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3D38F3-C058-417D-9846-DC1770FBF3FD}" type="slidenum">
              <a:rPr lang="en-IN" smtClean="0"/>
              <a:t>‹#›</a:t>
            </a:fld>
            <a:endParaRPr lang="en-IN"/>
          </a:p>
        </p:txBody>
      </p:sp>
    </p:spTree>
    <p:extLst>
      <p:ext uri="{BB962C8B-B14F-4D97-AF65-F5344CB8AC3E}">
        <p14:creationId xmlns:p14="http://schemas.microsoft.com/office/powerpoint/2010/main" val="2903610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A4B22B-C20B-4120-B725-4A1D12225BF0}" type="datetimeFigureOut">
              <a:rPr lang="en-IN" smtClean="0"/>
              <a:t>03-08-2022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3D38F3-C058-417D-9846-DC1770FBF3FD}" type="slidenum">
              <a:rPr lang="en-IN" smtClean="0"/>
              <a:t>‹#›</a:t>
            </a:fld>
            <a:endParaRPr lang="en-IN"/>
          </a:p>
        </p:txBody>
      </p:sp>
    </p:spTree>
    <p:extLst>
      <p:ext uri="{BB962C8B-B14F-4D97-AF65-F5344CB8AC3E}">
        <p14:creationId xmlns:p14="http://schemas.microsoft.com/office/powerpoint/2010/main" val="3886910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A4B22B-C20B-4120-B725-4A1D12225BF0}" type="datetimeFigureOut">
              <a:rPr lang="en-IN" smtClean="0"/>
              <a:t>03-08-2022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3D38F3-C058-417D-9846-DC1770FBF3FD}" type="slidenum">
              <a:rPr lang="en-IN" smtClean="0"/>
              <a:t>‹#›</a:t>
            </a:fld>
            <a:endParaRPr lang="en-IN"/>
          </a:p>
        </p:txBody>
      </p:sp>
    </p:spTree>
    <p:extLst>
      <p:ext uri="{BB962C8B-B14F-4D97-AF65-F5344CB8AC3E}">
        <p14:creationId xmlns:p14="http://schemas.microsoft.com/office/powerpoint/2010/main" val="3328834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45A4B22B-C20B-4120-B725-4A1D12225BF0}" type="datetimeFigureOut">
              <a:rPr lang="en-IN" smtClean="0"/>
              <a:t>03-08-2022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3D38F3-C058-417D-9846-DC1770FBF3FD}" type="slidenum">
              <a:rPr lang="en-IN" smtClean="0"/>
              <a:t>‹#›</a:t>
            </a:fld>
            <a:endParaRPr lang="en-IN"/>
          </a:p>
        </p:txBody>
      </p:sp>
    </p:spTree>
    <p:extLst>
      <p:ext uri="{BB962C8B-B14F-4D97-AF65-F5344CB8AC3E}">
        <p14:creationId xmlns:p14="http://schemas.microsoft.com/office/powerpoint/2010/main" val="290649206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5A4B22B-C20B-4120-B725-4A1D12225BF0}" type="datetimeFigureOut">
              <a:rPr lang="en-IN" smtClean="0"/>
              <a:t>03-08-2022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133D38F3-C058-417D-9846-DC1770FBF3FD}" type="slidenum">
              <a:rPr lang="en-IN" smtClean="0"/>
              <a:t>‹#›</a:t>
            </a:fld>
            <a:endParaRPr lang="en-IN"/>
          </a:p>
        </p:txBody>
      </p:sp>
    </p:spTree>
    <p:extLst>
      <p:ext uri="{BB962C8B-B14F-4D97-AF65-F5344CB8AC3E}">
        <p14:creationId xmlns:p14="http://schemas.microsoft.com/office/powerpoint/2010/main" val="442344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5A4B22B-C20B-4120-B725-4A1D12225BF0}" type="datetimeFigureOut">
              <a:rPr lang="en-IN" smtClean="0"/>
              <a:t>03-08-2022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3D38F3-C058-417D-9846-DC1770FBF3FD}"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81699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A4B22B-C20B-4120-B725-4A1D12225BF0}" type="datetimeFigureOut">
              <a:rPr lang="en-IN" smtClean="0"/>
              <a:t>03-08-2022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3D38F3-C058-417D-9846-DC1770FBF3FD}" type="slidenum">
              <a:rPr lang="en-IN" smtClean="0"/>
              <a:t>‹#›</a:t>
            </a:fld>
            <a:endParaRPr lang="en-IN"/>
          </a:p>
        </p:txBody>
      </p:sp>
    </p:spTree>
    <p:extLst>
      <p:ext uri="{BB962C8B-B14F-4D97-AF65-F5344CB8AC3E}">
        <p14:creationId xmlns:p14="http://schemas.microsoft.com/office/powerpoint/2010/main" val="1586405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A4B22B-C20B-4120-B725-4A1D12225BF0}" type="datetimeFigureOut">
              <a:rPr lang="en-IN" smtClean="0"/>
              <a:t>03-08-2022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3D38F3-C058-417D-9846-DC1770FBF3FD}" type="slidenum">
              <a:rPr lang="en-IN" smtClean="0"/>
              <a:t>‹#›</a:t>
            </a:fld>
            <a:endParaRPr lang="en-IN"/>
          </a:p>
        </p:txBody>
      </p:sp>
    </p:spTree>
    <p:extLst>
      <p:ext uri="{BB962C8B-B14F-4D97-AF65-F5344CB8AC3E}">
        <p14:creationId xmlns:p14="http://schemas.microsoft.com/office/powerpoint/2010/main" val="3617282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45A4B22B-C20B-4120-B725-4A1D12225BF0}" type="datetimeFigureOut">
              <a:rPr lang="en-IN" smtClean="0"/>
              <a:t>03-08-2022</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133D38F3-C058-417D-9846-DC1770FBF3FD}" type="slidenum">
              <a:rPr lang="en-IN" smtClean="0"/>
              <a:t>‹#›</a:t>
            </a:fld>
            <a:endParaRPr lang="en-IN"/>
          </a:p>
        </p:txBody>
      </p:sp>
    </p:spTree>
    <p:extLst>
      <p:ext uri="{BB962C8B-B14F-4D97-AF65-F5344CB8AC3E}">
        <p14:creationId xmlns:p14="http://schemas.microsoft.com/office/powerpoint/2010/main" val="176084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5A4B22B-C20B-4120-B725-4A1D12225BF0}" type="datetimeFigureOut">
              <a:rPr lang="en-IN" smtClean="0"/>
              <a:t>03-08-2022</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133D38F3-C058-417D-9846-DC1770FBF3FD}" type="slidenum">
              <a:rPr lang="en-IN" smtClean="0"/>
              <a:t>‹#›</a:t>
            </a:fld>
            <a:endParaRPr lang="en-IN"/>
          </a:p>
        </p:txBody>
      </p:sp>
    </p:spTree>
    <p:extLst>
      <p:ext uri="{BB962C8B-B14F-4D97-AF65-F5344CB8AC3E}">
        <p14:creationId xmlns:p14="http://schemas.microsoft.com/office/powerpoint/2010/main" val="372682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5A4B22B-C20B-4120-B725-4A1D12225BF0}" type="datetimeFigureOut">
              <a:rPr lang="en-IN" smtClean="0"/>
              <a:t>03-08-2022</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33D38F3-C058-417D-9846-DC1770FBF3FD}" type="slidenum">
              <a:rPr lang="en-IN" smtClean="0"/>
              <a:t>‹#›</a:t>
            </a:fld>
            <a:endParaRPr lang="en-IN"/>
          </a:p>
        </p:txBody>
      </p:sp>
    </p:spTree>
    <p:extLst>
      <p:ext uri="{BB962C8B-B14F-4D97-AF65-F5344CB8AC3E}">
        <p14:creationId xmlns:p14="http://schemas.microsoft.com/office/powerpoint/2010/main" val="44326875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9">
            <a:extLst>
              <a:ext uri="{FF2B5EF4-FFF2-40B4-BE49-F238E27FC236}">
                <a16:creationId xmlns:a16="http://schemas.microsoft.com/office/drawing/2014/main" id="{322F38BC-D98D-4D85-8CF7-BA70EEDEDD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BF8829-2BE7-C5E9-FD08-D4D01474DFB1}"/>
              </a:ext>
            </a:extLst>
          </p:cNvPr>
          <p:cNvSpPr>
            <a:spLocks noGrp="1"/>
          </p:cNvSpPr>
          <p:nvPr>
            <p:ph type="ctrTitle"/>
          </p:nvPr>
        </p:nvSpPr>
        <p:spPr>
          <a:xfrm>
            <a:off x="804672" y="2386744"/>
            <a:ext cx="5925310" cy="1645920"/>
          </a:xfrm>
        </p:spPr>
        <p:txBody>
          <a:bodyPr>
            <a:normAutofit/>
          </a:bodyPr>
          <a:lstStyle/>
          <a:p>
            <a:r>
              <a:rPr lang="en-US" b="1" dirty="0">
                <a:latin typeface="Amazon Ember"/>
                <a:cs typeface="Times New Roman" panose="02020603050405020304" pitchFamily="18" charset="0"/>
              </a:rPr>
              <a:t>Amazon API Gateway</a:t>
            </a:r>
            <a:endParaRPr lang="en-IN" b="1" dirty="0">
              <a:latin typeface="Amazon Ember"/>
              <a:cs typeface="Times New Roman" panose="02020603050405020304" pitchFamily="18" charset="0"/>
            </a:endParaRPr>
          </a:p>
        </p:txBody>
      </p:sp>
      <p:sp>
        <p:nvSpPr>
          <p:cNvPr id="64" name="Rectangle 11">
            <a:extLst>
              <a:ext uri="{FF2B5EF4-FFF2-40B4-BE49-F238E27FC236}">
                <a16:creationId xmlns:a16="http://schemas.microsoft.com/office/drawing/2014/main" id="{B501A2F0-90BE-4D86-9A8A-4390413F7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640080"/>
            <a:ext cx="401726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13">
            <a:extLst>
              <a:ext uri="{FF2B5EF4-FFF2-40B4-BE49-F238E27FC236}">
                <a16:creationId xmlns:a16="http://schemas.microsoft.com/office/drawing/2014/main" id="{80F5EB4E-25CD-44CC-AF95-30C925342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1" y="802767"/>
            <a:ext cx="3685032"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a:extLst>
              <a:ext uri="{FF2B5EF4-FFF2-40B4-BE49-F238E27FC236}">
                <a16:creationId xmlns:a16="http://schemas.microsoft.com/office/drawing/2014/main" id="{41EBDD54-54A9-8733-7BCD-9E81F640F6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811" y="1428456"/>
            <a:ext cx="3044952" cy="3686382"/>
          </a:xfrm>
          <a:prstGeom prst="rect">
            <a:avLst/>
          </a:prstGeom>
        </p:spPr>
      </p:pic>
    </p:spTree>
    <p:extLst>
      <p:ext uri="{BB962C8B-B14F-4D97-AF65-F5344CB8AC3E}">
        <p14:creationId xmlns:p14="http://schemas.microsoft.com/office/powerpoint/2010/main" val="173873553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05D2D2-59FD-71C8-E9EC-B226F31771D1}"/>
              </a:ext>
            </a:extLst>
          </p:cNvPr>
          <p:cNvSpPr>
            <a:spLocks noGrp="1"/>
          </p:cNvSpPr>
          <p:nvPr>
            <p:ph type="title"/>
          </p:nvPr>
        </p:nvSpPr>
        <p:spPr>
          <a:xfrm>
            <a:off x="2231136" y="467418"/>
            <a:ext cx="7729728" cy="1188720"/>
          </a:xfrm>
          <a:solidFill>
            <a:srgbClr val="FFFFFF"/>
          </a:solidFill>
        </p:spPr>
        <p:txBody>
          <a:bodyPr>
            <a:normAutofit/>
          </a:bodyPr>
          <a:lstStyle/>
          <a:p>
            <a:r>
              <a:rPr lang="en-US" b="1" i="0">
                <a:effectLst/>
                <a:latin typeface="Amazon Ember"/>
              </a:rPr>
              <a:t>What is Amazon API Gateway?</a:t>
            </a:r>
            <a:br>
              <a:rPr lang="en-US" b="1" i="0">
                <a:effectLst/>
                <a:latin typeface="Amazon Ember"/>
              </a:rPr>
            </a:br>
            <a:endParaRPr lang="en-IN" b="1"/>
          </a:p>
        </p:txBody>
      </p:sp>
      <p:sp>
        <p:nvSpPr>
          <p:cNvPr id="3" name="Content Placeholder 2">
            <a:extLst>
              <a:ext uri="{FF2B5EF4-FFF2-40B4-BE49-F238E27FC236}">
                <a16:creationId xmlns:a16="http://schemas.microsoft.com/office/drawing/2014/main" id="{400CB025-4913-790A-CA02-5577719D5DBB}"/>
              </a:ext>
            </a:extLst>
          </p:cNvPr>
          <p:cNvSpPr>
            <a:spLocks noGrp="1"/>
          </p:cNvSpPr>
          <p:nvPr>
            <p:ph idx="1"/>
          </p:nvPr>
        </p:nvSpPr>
        <p:spPr>
          <a:xfrm>
            <a:off x="1706062" y="2291262"/>
            <a:ext cx="8779512" cy="2879256"/>
          </a:xfrm>
        </p:spPr>
        <p:txBody>
          <a:bodyPr>
            <a:normAutofit/>
          </a:bodyPr>
          <a:lstStyle/>
          <a:p>
            <a:r>
              <a:rPr lang="en-US" sz="2000" b="0" i="0" dirty="0">
                <a:solidFill>
                  <a:srgbClr val="404040"/>
                </a:solidFill>
                <a:effectLst/>
                <a:latin typeface="AmazonEmberLight"/>
              </a:rPr>
              <a:t>Amazon API Gateway is a fully managed service that makes it easy for developers to create, publish, maintain, monitor, and secure APIs at any scale. APIs act as the "front door" for applications to access data, business logic, or functionality from your backend services. Using API Gateway, you can create RESTful APIs and WebSocket APIs that enable real-time two-way communication applications. API Gateway supports containerized and serverless workloads, as well as web applications.</a:t>
            </a:r>
            <a:endParaRPr lang="en-IN" sz="2000" dirty="0">
              <a:solidFill>
                <a:srgbClr val="404040"/>
              </a:solidFill>
            </a:endParaRPr>
          </a:p>
        </p:txBody>
      </p:sp>
    </p:spTree>
    <p:extLst>
      <p:ext uri="{BB962C8B-B14F-4D97-AF65-F5344CB8AC3E}">
        <p14:creationId xmlns:p14="http://schemas.microsoft.com/office/powerpoint/2010/main" val="550860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0" name="Picture 2" descr="Timeline&#10;&#10;Description automatically generated with low confidence">
            <a:extLst>
              <a:ext uri="{FF2B5EF4-FFF2-40B4-BE49-F238E27FC236}">
                <a16:creationId xmlns:a16="http://schemas.microsoft.com/office/drawing/2014/main" id="{E516EA69-103F-8AF1-A575-E7E231C69F5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33"/>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809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A8A7ED8D-638C-0BDD-C706-9ADDD2A07C1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 y="680237"/>
            <a:ext cx="12206842" cy="5371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305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88399-7558-635F-73C4-2CFEC81CDBF0}"/>
              </a:ext>
            </a:extLst>
          </p:cNvPr>
          <p:cNvSpPr>
            <a:spLocks noGrp="1"/>
          </p:cNvSpPr>
          <p:nvPr>
            <p:ph type="title"/>
          </p:nvPr>
        </p:nvSpPr>
        <p:spPr>
          <a:xfrm>
            <a:off x="2231136" y="964692"/>
            <a:ext cx="7729728" cy="1188720"/>
          </a:xfrm>
        </p:spPr>
        <p:txBody>
          <a:bodyPr>
            <a:normAutofit/>
          </a:bodyPr>
          <a:lstStyle/>
          <a:p>
            <a:r>
              <a:rPr lang="en-US" b="1" dirty="0">
                <a:latin typeface="Amazon Ember"/>
              </a:rPr>
              <a:t>Features</a:t>
            </a:r>
            <a:endParaRPr lang="en-IN" b="1" dirty="0">
              <a:latin typeface="Amazon Ember"/>
            </a:endParaRPr>
          </a:p>
        </p:txBody>
      </p:sp>
      <p:graphicFrame>
        <p:nvGraphicFramePr>
          <p:cNvPr id="13" name="Content Placeholder 2">
            <a:extLst>
              <a:ext uri="{FF2B5EF4-FFF2-40B4-BE49-F238E27FC236}">
                <a16:creationId xmlns:a16="http://schemas.microsoft.com/office/drawing/2014/main" id="{26A94831-3E0D-A52B-6A18-C896AA68C8BA}"/>
              </a:ext>
            </a:extLst>
          </p:cNvPr>
          <p:cNvGraphicFramePr>
            <a:graphicFrameLocks noGrp="1"/>
          </p:cNvGraphicFramePr>
          <p:nvPr>
            <p:ph idx="1"/>
            <p:extLst>
              <p:ext uri="{D42A27DB-BD31-4B8C-83A1-F6EECF244321}">
                <p14:modId xmlns:p14="http://schemas.microsoft.com/office/powerpoint/2010/main" val="536122810"/>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4285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D862A-C72C-A145-220C-D9485F04DC9D}"/>
              </a:ext>
            </a:extLst>
          </p:cNvPr>
          <p:cNvSpPr>
            <a:spLocks noGrp="1"/>
          </p:cNvSpPr>
          <p:nvPr>
            <p:ph type="title"/>
          </p:nvPr>
        </p:nvSpPr>
        <p:spPr/>
        <p:txBody>
          <a:bodyPr/>
          <a:lstStyle/>
          <a:p>
            <a:r>
              <a:rPr lang="en-IN" b="1" i="0">
                <a:solidFill>
                  <a:srgbClr val="232F3E"/>
                </a:solidFill>
                <a:effectLst/>
                <a:latin typeface="AmazonEmber"/>
              </a:rPr>
              <a:t>Benefits</a:t>
            </a:r>
            <a:endParaRPr lang="en-IN" b="1" dirty="0">
              <a:latin typeface="AmazonEmber"/>
            </a:endParaRPr>
          </a:p>
        </p:txBody>
      </p:sp>
      <p:graphicFrame>
        <p:nvGraphicFramePr>
          <p:cNvPr id="19" name="Content Placeholder 2">
            <a:extLst>
              <a:ext uri="{FF2B5EF4-FFF2-40B4-BE49-F238E27FC236}">
                <a16:creationId xmlns:a16="http://schemas.microsoft.com/office/drawing/2014/main" id="{73C45828-17D4-B2ED-A9A3-37E50497F34C}"/>
              </a:ext>
            </a:extLst>
          </p:cNvPr>
          <p:cNvGraphicFramePr>
            <a:graphicFrameLocks noGrp="1"/>
          </p:cNvGraphicFramePr>
          <p:nvPr>
            <p:ph idx="1"/>
          </p:nvPr>
        </p:nvGraphicFramePr>
        <p:xfrm>
          <a:off x="2231136" y="2638044"/>
          <a:ext cx="7729728" cy="3101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035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B5A63-AD3D-ECA3-FB2E-7FCA5C897969}"/>
              </a:ext>
            </a:extLst>
          </p:cNvPr>
          <p:cNvSpPr>
            <a:spLocks noGrp="1"/>
          </p:cNvSpPr>
          <p:nvPr>
            <p:ph type="title"/>
          </p:nvPr>
        </p:nvSpPr>
        <p:spPr/>
        <p:txBody>
          <a:bodyPr/>
          <a:lstStyle/>
          <a:p>
            <a:r>
              <a:rPr lang="en-IN" b="1" i="0" dirty="0">
                <a:solidFill>
                  <a:srgbClr val="333333"/>
                </a:solidFill>
                <a:effectLst/>
                <a:latin typeface="AmazonEmber"/>
              </a:rPr>
              <a:t>Amazon API Gateway pricing</a:t>
            </a:r>
            <a:endParaRPr lang="en-IN" dirty="0"/>
          </a:p>
        </p:txBody>
      </p:sp>
      <p:sp>
        <p:nvSpPr>
          <p:cNvPr id="3" name="Content Placeholder 2">
            <a:extLst>
              <a:ext uri="{FF2B5EF4-FFF2-40B4-BE49-F238E27FC236}">
                <a16:creationId xmlns:a16="http://schemas.microsoft.com/office/drawing/2014/main" id="{BF14306B-856C-4D3E-64A2-25F275251F09}"/>
              </a:ext>
            </a:extLst>
          </p:cNvPr>
          <p:cNvSpPr>
            <a:spLocks noGrp="1"/>
          </p:cNvSpPr>
          <p:nvPr>
            <p:ph idx="1"/>
          </p:nvPr>
        </p:nvSpPr>
        <p:spPr/>
        <p:txBody>
          <a:bodyPr/>
          <a:lstStyle/>
          <a:p>
            <a:r>
              <a:rPr lang="en-US" b="0" i="0" dirty="0">
                <a:solidFill>
                  <a:srgbClr val="333333"/>
                </a:solidFill>
                <a:effectLst/>
                <a:latin typeface="AmazonEmberLight"/>
              </a:rPr>
              <a:t>With Amazon API Gateway, you only pay when your APIs are in use. There are no minimum fees or upfront commitments. For HTTP APIs and REST APIs, you pay only for the API calls you receive, and the amount of data transferred out. There are no data transfer out charges for Private APIs.</a:t>
            </a:r>
          </a:p>
          <a:p>
            <a:r>
              <a:rPr lang="en-US" b="0" i="0" dirty="0">
                <a:solidFill>
                  <a:srgbClr val="333333"/>
                </a:solidFill>
                <a:effectLst/>
                <a:latin typeface="AmazonEmberLight"/>
              </a:rPr>
              <a:t>The API Gateway free tier includes one million HTTP API calls, one million REST API calls, one million messages, and 750,000 connection minutes per month for up to 12 months.</a:t>
            </a:r>
            <a:endParaRPr lang="en-IN" dirty="0"/>
          </a:p>
        </p:txBody>
      </p:sp>
    </p:spTree>
    <p:extLst>
      <p:ext uri="{BB962C8B-B14F-4D97-AF65-F5344CB8AC3E}">
        <p14:creationId xmlns:p14="http://schemas.microsoft.com/office/powerpoint/2010/main" val="2824496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descr="Graphical user interface, text, application, email&#10;&#10;Description automatically generated">
            <a:extLst>
              <a:ext uri="{FF2B5EF4-FFF2-40B4-BE49-F238E27FC236}">
                <a16:creationId xmlns:a16="http://schemas.microsoft.com/office/drawing/2014/main" id="{78884766-DA56-B3D8-F145-F01865DEC2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334" y="1127126"/>
            <a:ext cx="10583332" cy="4603748"/>
          </a:xfrm>
          <a:prstGeom prst="rect">
            <a:avLst/>
          </a:prstGeom>
        </p:spPr>
      </p:pic>
    </p:spTree>
    <p:extLst>
      <p:ext uri="{BB962C8B-B14F-4D97-AF65-F5344CB8AC3E}">
        <p14:creationId xmlns:p14="http://schemas.microsoft.com/office/powerpoint/2010/main" val="121255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65041AB2-A9B4-4D3F-B120-38E7860A8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334" y="804334"/>
            <a:ext cx="10583332" cy="5249332"/>
          </a:xfrm>
          <a:prstGeom prst="rect">
            <a:avLst/>
          </a:prstGeom>
          <a:solidFill>
            <a:srgbClr val="FFFFFF"/>
          </a:solidFill>
          <a:ln w="190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application&#10;&#10;Description automatically generated with medium confidence">
            <a:extLst>
              <a:ext uri="{FF2B5EF4-FFF2-40B4-BE49-F238E27FC236}">
                <a16:creationId xmlns:a16="http://schemas.microsoft.com/office/drawing/2014/main" id="{FA734A76-18D0-7237-2120-95C273090F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3807" y="1124712"/>
            <a:ext cx="7844386" cy="4608576"/>
          </a:xfrm>
          <a:prstGeom prst="rect">
            <a:avLst/>
          </a:prstGeom>
        </p:spPr>
      </p:pic>
    </p:spTree>
    <p:extLst>
      <p:ext uri="{BB962C8B-B14F-4D97-AF65-F5344CB8AC3E}">
        <p14:creationId xmlns:p14="http://schemas.microsoft.com/office/powerpoint/2010/main" val="344290592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147</TotalTime>
  <Words>232</Words>
  <Application>Microsoft Office PowerPoint</Application>
  <PresentationFormat>Widescreen</PresentationFormat>
  <Paragraphs>19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Amazon Ember</vt:lpstr>
      <vt:lpstr>AmazonEmber</vt:lpstr>
      <vt:lpstr>AmazonEmberLight</vt:lpstr>
      <vt:lpstr>Arial</vt:lpstr>
      <vt:lpstr>Gill Sans MT</vt:lpstr>
      <vt:lpstr>Parcel</vt:lpstr>
      <vt:lpstr>Amazon API Gateway</vt:lpstr>
      <vt:lpstr>What is Amazon API Gateway? </vt:lpstr>
      <vt:lpstr>PowerPoint Presentation</vt:lpstr>
      <vt:lpstr>PowerPoint Presentation</vt:lpstr>
      <vt:lpstr>Features</vt:lpstr>
      <vt:lpstr>Benefits</vt:lpstr>
      <vt:lpstr>Amazon API Gateway pricing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API Gateway</dc:title>
  <dc:creator>Javeed S</dc:creator>
  <cp:lastModifiedBy>Javeed S</cp:lastModifiedBy>
  <cp:revision>1</cp:revision>
  <dcterms:created xsi:type="dcterms:W3CDTF">2022-08-03T12:19:23Z</dcterms:created>
  <dcterms:modified xsi:type="dcterms:W3CDTF">2022-08-03T14:46:27Z</dcterms:modified>
</cp:coreProperties>
</file>