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AB6077-6F7B-4E9F-8E64-957FF6E42D1A}" v="82" dt="2022-07-27T10:50:33.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eed S" userId="d1c40969-14c5-41ad-b858-4a770397b6a6" providerId="ADAL" clId="{32AB6077-6F7B-4E9F-8E64-957FF6E42D1A}"/>
    <pc:docChg chg="undo custSel addSld modSld sldOrd">
      <pc:chgData name="Javeed S" userId="d1c40969-14c5-41ad-b858-4a770397b6a6" providerId="ADAL" clId="{32AB6077-6F7B-4E9F-8E64-957FF6E42D1A}" dt="2022-07-27T10:50:49.489" v="343" actId="1076"/>
      <pc:docMkLst>
        <pc:docMk/>
      </pc:docMkLst>
      <pc:sldChg chg="addSp delSp modSp new mod setBg addAnim delAnim setClrOvrMap">
        <pc:chgData name="Javeed S" userId="d1c40969-14c5-41ad-b858-4a770397b6a6" providerId="ADAL" clId="{32AB6077-6F7B-4E9F-8E64-957FF6E42D1A}" dt="2022-07-27T10:50:49.489" v="343" actId="1076"/>
        <pc:sldMkLst>
          <pc:docMk/>
          <pc:sldMk cId="1650664639" sldId="256"/>
        </pc:sldMkLst>
        <pc:spChg chg="add del mod">
          <ac:chgData name="Javeed S" userId="d1c40969-14c5-41ad-b858-4a770397b6a6" providerId="ADAL" clId="{32AB6077-6F7B-4E9F-8E64-957FF6E42D1A}" dt="2022-07-27T10:49:27.307" v="317" actId="21"/>
          <ac:spMkLst>
            <pc:docMk/>
            <pc:sldMk cId="1650664639" sldId="256"/>
            <ac:spMk id="2" creationId="{A86470AA-AD3E-A6FE-4925-368AC2C29523}"/>
          </ac:spMkLst>
        </pc:spChg>
        <pc:spChg chg="del mod">
          <ac:chgData name="Javeed S" userId="d1c40969-14c5-41ad-b858-4a770397b6a6" providerId="ADAL" clId="{32AB6077-6F7B-4E9F-8E64-957FF6E42D1A}" dt="2022-07-27T06:13:44.089" v="23" actId="478"/>
          <ac:spMkLst>
            <pc:docMk/>
            <pc:sldMk cId="1650664639" sldId="256"/>
            <ac:spMk id="3" creationId="{739704DF-5E4C-1F74-28E1-B109FA825D91}"/>
          </ac:spMkLst>
        </pc:spChg>
        <pc:spChg chg="add del mod">
          <ac:chgData name="Javeed S" userId="d1c40969-14c5-41ad-b858-4a770397b6a6" providerId="ADAL" clId="{32AB6077-6F7B-4E9F-8E64-957FF6E42D1A}" dt="2022-07-27T10:49:22.072" v="315" actId="21"/>
          <ac:spMkLst>
            <pc:docMk/>
            <pc:sldMk cId="1650664639" sldId="256"/>
            <ac:spMk id="4" creationId="{7455A260-14AF-5CF5-BC11-7A8CF653C76A}"/>
          </ac:spMkLst>
        </pc:spChg>
        <pc:spChg chg="add del mod">
          <ac:chgData name="Javeed S" userId="d1c40969-14c5-41ad-b858-4a770397b6a6" providerId="ADAL" clId="{32AB6077-6F7B-4E9F-8E64-957FF6E42D1A}" dt="2022-07-27T10:49:29.543" v="318" actId="478"/>
          <ac:spMkLst>
            <pc:docMk/>
            <pc:sldMk cId="1650664639" sldId="256"/>
            <ac:spMk id="6" creationId="{C4602142-AEE4-13DF-936E-A44F3405B750}"/>
          </ac:spMkLst>
        </pc:spChg>
        <pc:spChg chg="add del">
          <ac:chgData name="Javeed S" userId="d1c40969-14c5-41ad-b858-4a770397b6a6" providerId="ADAL" clId="{32AB6077-6F7B-4E9F-8E64-957FF6E42D1A}" dt="2022-07-27T06:15:26.391" v="28" actId="26606"/>
          <ac:spMkLst>
            <pc:docMk/>
            <pc:sldMk cId="1650664639" sldId="256"/>
            <ac:spMk id="7" creationId="{3595E478-612A-42ED-816A-0DD5B5C895B2}"/>
          </ac:spMkLst>
        </pc:spChg>
        <pc:spChg chg="add mod">
          <ac:chgData name="Javeed S" userId="d1c40969-14c5-41ad-b858-4a770397b6a6" providerId="ADAL" clId="{32AB6077-6F7B-4E9F-8E64-957FF6E42D1A}" dt="2022-07-27T10:50:49.489" v="343" actId="1076"/>
          <ac:spMkLst>
            <pc:docMk/>
            <pc:sldMk cId="1650664639" sldId="256"/>
            <ac:spMk id="10" creationId="{FEE3E964-54A9-C7DC-9EEC-5669FCC56E08}"/>
          </ac:spMkLst>
        </pc:spChg>
        <pc:spChg chg="add del">
          <ac:chgData name="Javeed S" userId="d1c40969-14c5-41ad-b858-4a770397b6a6" providerId="ADAL" clId="{32AB6077-6F7B-4E9F-8E64-957FF6E42D1A}" dt="2022-07-27T06:15:31.004" v="30" actId="26606"/>
          <ac:spMkLst>
            <pc:docMk/>
            <pc:sldMk cId="1650664639" sldId="256"/>
            <ac:spMk id="16" creationId="{4E50CAEE-CAC0-4F18-9593-F09A3338C1A8}"/>
          </ac:spMkLst>
        </pc:spChg>
        <pc:spChg chg="add del">
          <ac:chgData name="Javeed S" userId="d1c40969-14c5-41ad-b858-4a770397b6a6" providerId="ADAL" clId="{32AB6077-6F7B-4E9F-8E64-957FF6E42D1A}" dt="2022-07-27T10:50:06.137" v="332" actId="26606"/>
          <ac:spMkLst>
            <pc:docMk/>
            <pc:sldMk cId="1650664639" sldId="256"/>
            <ac:spMk id="21" creationId="{B63B6C0C-65BB-4F38-9C8A-0892266F8BC3}"/>
          </ac:spMkLst>
        </pc:spChg>
        <pc:spChg chg="add del">
          <ac:chgData name="Javeed S" userId="d1c40969-14c5-41ad-b858-4a770397b6a6" providerId="ADAL" clId="{32AB6077-6F7B-4E9F-8E64-957FF6E42D1A}" dt="2022-07-27T10:49:48.432" v="322" actId="26606"/>
          <ac:spMkLst>
            <pc:docMk/>
            <pc:sldMk cId="1650664639" sldId="256"/>
            <ac:spMk id="1031" creationId="{B40FCD49-2060-48B9-8212-8A5F1DF4726F}"/>
          </ac:spMkLst>
        </pc:spChg>
        <pc:spChg chg="add del">
          <ac:chgData name="Javeed S" userId="d1c40969-14c5-41ad-b858-4a770397b6a6" providerId="ADAL" clId="{32AB6077-6F7B-4E9F-8E64-957FF6E42D1A}" dt="2022-07-27T10:49:49.771" v="324" actId="26606"/>
          <ac:spMkLst>
            <pc:docMk/>
            <pc:sldMk cId="1650664639" sldId="256"/>
            <ac:spMk id="1037" creationId="{105D43D2-1490-4958-AD83-D414E8912FBB}"/>
          </ac:spMkLst>
        </pc:spChg>
        <pc:spChg chg="add del">
          <ac:chgData name="Javeed S" userId="d1c40969-14c5-41ad-b858-4a770397b6a6" providerId="ADAL" clId="{32AB6077-6F7B-4E9F-8E64-957FF6E42D1A}" dt="2022-07-27T10:49:49.771" v="324" actId="26606"/>
          <ac:spMkLst>
            <pc:docMk/>
            <pc:sldMk cId="1650664639" sldId="256"/>
            <ac:spMk id="1038" creationId="{F700C3BC-7DD4-402F-8748-72D8E125BA4B}"/>
          </ac:spMkLst>
        </pc:spChg>
        <pc:spChg chg="add del">
          <ac:chgData name="Javeed S" userId="d1c40969-14c5-41ad-b858-4a770397b6a6" providerId="ADAL" clId="{32AB6077-6F7B-4E9F-8E64-957FF6E42D1A}" dt="2022-07-27T10:49:50.874" v="326" actId="26606"/>
          <ac:spMkLst>
            <pc:docMk/>
            <pc:sldMk cId="1650664639" sldId="256"/>
            <ac:spMk id="1041" creationId="{48EC41B9-2D25-48A6-BC40-DA8F79F3EBD8}"/>
          </ac:spMkLst>
        </pc:spChg>
        <pc:spChg chg="add del">
          <ac:chgData name="Javeed S" userId="d1c40969-14c5-41ad-b858-4a770397b6a6" providerId="ADAL" clId="{32AB6077-6F7B-4E9F-8E64-957FF6E42D1A}" dt="2022-07-27T10:50:01.519" v="328" actId="26606"/>
          <ac:spMkLst>
            <pc:docMk/>
            <pc:sldMk cId="1650664639" sldId="256"/>
            <ac:spMk id="1045" creationId="{31CA2540-FD07-4286-91E4-8D0DE4E50979}"/>
          </ac:spMkLst>
        </pc:spChg>
        <pc:spChg chg="add del">
          <ac:chgData name="Javeed S" userId="d1c40969-14c5-41ad-b858-4a770397b6a6" providerId="ADAL" clId="{32AB6077-6F7B-4E9F-8E64-957FF6E42D1A}" dt="2022-07-27T10:50:06.085" v="331" actId="26606"/>
          <ac:spMkLst>
            <pc:docMk/>
            <pc:sldMk cId="1650664639" sldId="256"/>
            <ac:spMk id="1050" creationId="{B40FCD49-2060-48B9-8212-8A5F1DF4726F}"/>
          </ac:spMkLst>
        </pc:spChg>
        <pc:spChg chg="add">
          <ac:chgData name="Javeed S" userId="d1c40969-14c5-41ad-b858-4a770397b6a6" providerId="ADAL" clId="{32AB6077-6F7B-4E9F-8E64-957FF6E42D1A}" dt="2022-07-27T10:50:06.137" v="332" actId="26606"/>
          <ac:spMkLst>
            <pc:docMk/>
            <pc:sldMk cId="1650664639" sldId="256"/>
            <ac:spMk id="1053" creationId="{7E2BA2D5-46A3-46C0-98C9-A072D543B3AB}"/>
          </ac:spMkLst>
        </pc:spChg>
        <pc:picChg chg="add del">
          <ac:chgData name="Javeed S" userId="d1c40969-14c5-41ad-b858-4a770397b6a6" providerId="ADAL" clId="{32AB6077-6F7B-4E9F-8E64-957FF6E42D1A}" dt="2022-07-27T06:15:26.391" v="28" actId="26606"/>
          <ac:picMkLst>
            <pc:docMk/>
            <pc:sldMk cId="1650664639" sldId="256"/>
            <ac:picMk id="9" creationId="{CB226365-E8CD-4F1B-B318-7598AA28AE78}"/>
          </ac:picMkLst>
        </pc:picChg>
        <pc:picChg chg="add del">
          <ac:chgData name="Javeed S" userId="d1c40969-14c5-41ad-b858-4a770397b6a6" providerId="ADAL" clId="{32AB6077-6F7B-4E9F-8E64-957FF6E42D1A}" dt="2022-07-27T06:15:26.391" v="28" actId="26606"/>
          <ac:picMkLst>
            <pc:docMk/>
            <pc:sldMk cId="1650664639" sldId="256"/>
            <ac:picMk id="11" creationId="{86F8589D-19E8-4616-A2D6-95125B4528F0}"/>
          </ac:picMkLst>
        </pc:picChg>
        <pc:picChg chg="add del">
          <ac:chgData name="Javeed S" userId="d1c40969-14c5-41ad-b858-4a770397b6a6" providerId="ADAL" clId="{32AB6077-6F7B-4E9F-8E64-957FF6E42D1A}" dt="2022-07-27T06:15:26.391" v="28" actId="26606"/>
          <ac:picMkLst>
            <pc:docMk/>
            <pc:sldMk cId="1650664639" sldId="256"/>
            <ac:picMk id="13" creationId="{5F9D2829-9A1B-41D9-A712-382721D3A7F9}"/>
          </ac:picMkLst>
        </pc:picChg>
        <pc:picChg chg="add del">
          <ac:chgData name="Javeed S" userId="d1c40969-14c5-41ad-b858-4a770397b6a6" providerId="ADAL" clId="{32AB6077-6F7B-4E9F-8E64-957FF6E42D1A}" dt="2022-07-27T06:15:31.004" v="30" actId="26606"/>
          <ac:picMkLst>
            <pc:docMk/>
            <pc:sldMk cId="1650664639" sldId="256"/>
            <ac:picMk id="15" creationId="{6164F387-6750-4AFF-8A10-65C64D31ECA3}"/>
          </ac:picMkLst>
        </pc:picChg>
        <pc:picChg chg="add del">
          <ac:chgData name="Javeed S" userId="d1c40969-14c5-41ad-b858-4a770397b6a6" providerId="ADAL" clId="{32AB6077-6F7B-4E9F-8E64-957FF6E42D1A}" dt="2022-07-27T06:15:31.004" v="30" actId="26606"/>
          <ac:picMkLst>
            <pc:docMk/>
            <pc:sldMk cId="1650664639" sldId="256"/>
            <ac:picMk id="17" creationId="{D2DA77D5-12C4-446D-AC72-A514960A553E}"/>
          </ac:picMkLst>
        </pc:picChg>
        <pc:picChg chg="add del">
          <ac:chgData name="Javeed S" userId="d1c40969-14c5-41ad-b858-4a770397b6a6" providerId="ADAL" clId="{32AB6077-6F7B-4E9F-8E64-957FF6E42D1A}" dt="2022-07-27T06:15:31.004" v="30" actId="26606"/>
          <ac:picMkLst>
            <pc:docMk/>
            <pc:sldMk cId="1650664639" sldId="256"/>
            <ac:picMk id="18" creationId="{19E04E4F-6B32-4651-ACE0-DACABF1FC254}"/>
          </ac:picMkLst>
        </pc:picChg>
        <pc:picChg chg="add del">
          <ac:chgData name="Javeed S" userId="d1c40969-14c5-41ad-b858-4a770397b6a6" providerId="ADAL" clId="{32AB6077-6F7B-4E9F-8E64-957FF6E42D1A}" dt="2022-07-27T06:15:31.004" v="30" actId="26606"/>
          <ac:picMkLst>
            <pc:docMk/>
            <pc:sldMk cId="1650664639" sldId="256"/>
            <ac:picMk id="19" creationId="{13D4F2B0-7771-46FC-9763-240E8F55F14D}"/>
          </ac:picMkLst>
        </pc:picChg>
        <pc:picChg chg="add del">
          <ac:chgData name="Javeed S" userId="d1c40969-14c5-41ad-b858-4a770397b6a6" providerId="ADAL" clId="{32AB6077-6F7B-4E9F-8E64-957FF6E42D1A}" dt="2022-07-27T10:50:06.137" v="332" actId="26606"/>
          <ac:picMkLst>
            <pc:docMk/>
            <pc:sldMk cId="1650664639" sldId="256"/>
            <ac:picMk id="22" creationId="{09D77137-01B7-45E4-AA14-CD9E779B443C}"/>
          </ac:picMkLst>
        </pc:picChg>
        <pc:picChg chg="add mod ord">
          <ac:chgData name="Javeed S" userId="d1c40969-14c5-41ad-b858-4a770397b6a6" providerId="ADAL" clId="{32AB6077-6F7B-4E9F-8E64-957FF6E42D1A}" dt="2022-07-27T10:50:06.137" v="332" actId="26606"/>
          <ac:picMkLst>
            <pc:docMk/>
            <pc:sldMk cId="1650664639" sldId="256"/>
            <ac:picMk id="1026" creationId="{C418EFFE-A3D9-A1A9-68D9-9FFF2B7EE816}"/>
          </ac:picMkLst>
        </pc:picChg>
        <pc:picChg chg="add del">
          <ac:chgData name="Javeed S" userId="d1c40969-14c5-41ad-b858-4a770397b6a6" providerId="ADAL" clId="{32AB6077-6F7B-4E9F-8E64-957FF6E42D1A}" dt="2022-07-27T10:49:48.432" v="322" actId="26606"/>
          <ac:picMkLst>
            <pc:docMk/>
            <pc:sldMk cId="1650664639" sldId="256"/>
            <ac:picMk id="1033" creationId="{DA70F40A-D18F-4F05-A106-6D2CB24DC79A}"/>
          </ac:picMkLst>
        </pc:picChg>
        <pc:picChg chg="add del">
          <ac:chgData name="Javeed S" userId="d1c40969-14c5-41ad-b858-4a770397b6a6" providerId="ADAL" clId="{32AB6077-6F7B-4E9F-8E64-957FF6E42D1A}" dt="2022-07-27T10:49:48.432" v="322" actId="26606"/>
          <ac:picMkLst>
            <pc:docMk/>
            <pc:sldMk cId="1650664639" sldId="256"/>
            <ac:picMk id="1035" creationId="{83A45DCD-B5FB-4A86-88D2-91088C7FFC5F}"/>
          </ac:picMkLst>
        </pc:picChg>
        <pc:picChg chg="add del">
          <ac:chgData name="Javeed S" userId="d1c40969-14c5-41ad-b858-4a770397b6a6" providerId="ADAL" clId="{32AB6077-6F7B-4E9F-8E64-957FF6E42D1A}" dt="2022-07-27T10:49:49.771" v="324" actId="26606"/>
          <ac:picMkLst>
            <pc:docMk/>
            <pc:sldMk cId="1650664639" sldId="256"/>
            <ac:picMk id="1039" creationId="{F88C7E8E-4FA7-425C-A30A-4A73916FA47A}"/>
          </ac:picMkLst>
        </pc:picChg>
        <pc:picChg chg="add del">
          <ac:chgData name="Javeed S" userId="d1c40969-14c5-41ad-b858-4a770397b6a6" providerId="ADAL" clId="{32AB6077-6F7B-4E9F-8E64-957FF6E42D1A}" dt="2022-07-27T10:49:50.874" v="326" actId="26606"/>
          <ac:picMkLst>
            <pc:docMk/>
            <pc:sldMk cId="1650664639" sldId="256"/>
            <ac:picMk id="1042" creationId="{F8F21547-A433-450A-B2A3-930DCFABD93F}"/>
          </ac:picMkLst>
        </pc:picChg>
        <pc:picChg chg="add del">
          <ac:chgData name="Javeed S" userId="d1c40969-14c5-41ad-b858-4a770397b6a6" providerId="ADAL" clId="{32AB6077-6F7B-4E9F-8E64-957FF6E42D1A}" dt="2022-07-27T10:49:50.874" v="326" actId="26606"/>
          <ac:picMkLst>
            <pc:docMk/>
            <pc:sldMk cId="1650664639" sldId="256"/>
            <ac:picMk id="1043" creationId="{A73B520B-D7E7-436A-B263-0682940B4FB1}"/>
          </ac:picMkLst>
        </pc:picChg>
        <pc:picChg chg="add del">
          <ac:chgData name="Javeed S" userId="d1c40969-14c5-41ad-b858-4a770397b6a6" providerId="ADAL" clId="{32AB6077-6F7B-4E9F-8E64-957FF6E42D1A}" dt="2022-07-27T10:50:01.519" v="328" actId="26606"/>
          <ac:picMkLst>
            <pc:docMk/>
            <pc:sldMk cId="1650664639" sldId="256"/>
            <ac:picMk id="1046" creationId="{214924F5-CDC2-4DFA-82F3-4843ADD678A7}"/>
          </ac:picMkLst>
        </pc:picChg>
        <pc:picChg chg="add del">
          <ac:chgData name="Javeed S" userId="d1c40969-14c5-41ad-b858-4a770397b6a6" providerId="ADAL" clId="{32AB6077-6F7B-4E9F-8E64-957FF6E42D1A}" dt="2022-07-27T10:50:01.519" v="328" actId="26606"/>
          <ac:picMkLst>
            <pc:docMk/>
            <pc:sldMk cId="1650664639" sldId="256"/>
            <ac:picMk id="1047" creationId="{AED59812-6820-446C-B994-0D059C97DC3F}"/>
          </ac:picMkLst>
        </pc:picChg>
        <pc:picChg chg="add del">
          <ac:chgData name="Javeed S" userId="d1c40969-14c5-41ad-b858-4a770397b6a6" providerId="ADAL" clId="{32AB6077-6F7B-4E9F-8E64-957FF6E42D1A}" dt="2022-07-27T10:50:01.519" v="328" actId="26606"/>
          <ac:picMkLst>
            <pc:docMk/>
            <pc:sldMk cId="1650664639" sldId="256"/>
            <ac:picMk id="1048" creationId="{E844ED7C-1917-40D8-8B42-1B1C27BC5A54}"/>
          </ac:picMkLst>
        </pc:picChg>
        <pc:picChg chg="add del">
          <ac:chgData name="Javeed S" userId="d1c40969-14c5-41ad-b858-4a770397b6a6" providerId="ADAL" clId="{32AB6077-6F7B-4E9F-8E64-957FF6E42D1A}" dt="2022-07-27T10:50:06.085" v="331" actId="26606"/>
          <ac:picMkLst>
            <pc:docMk/>
            <pc:sldMk cId="1650664639" sldId="256"/>
            <ac:picMk id="1051" creationId="{83A45DCD-B5FB-4A86-88D2-91088C7FFC5F}"/>
          </ac:picMkLst>
        </pc:picChg>
        <pc:picChg chg="add">
          <ac:chgData name="Javeed S" userId="d1c40969-14c5-41ad-b858-4a770397b6a6" providerId="ADAL" clId="{32AB6077-6F7B-4E9F-8E64-957FF6E42D1A}" dt="2022-07-27T10:50:06.137" v="332" actId="26606"/>
          <ac:picMkLst>
            <pc:docMk/>
            <pc:sldMk cId="1650664639" sldId="256"/>
            <ac:picMk id="1054" creationId="{3573895B-DA42-4260-AE1E-182BA4123286}"/>
          </ac:picMkLst>
        </pc:picChg>
      </pc:sldChg>
      <pc:sldChg chg="addSp delSp modSp new mod setBg delAnim modAnim">
        <pc:chgData name="Javeed S" userId="d1c40969-14c5-41ad-b858-4a770397b6a6" providerId="ADAL" clId="{32AB6077-6F7B-4E9F-8E64-957FF6E42D1A}" dt="2022-07-27T06:37:20.806" v="202"/>
        <pc:sldMkLst>
          <pc:docMk/>
          <pc:sldMk cId="2507186879" sldId="257"/>
        </pc:sldMkLst>
        <pc:spChg chg="mod">
          <ac:chgData name="Javeed S" userId="d1c40969-14c5-41ad-b858-4a770397b6a6" providerId="ADAL" clId="{32AB6077-6F7B-4E9F-8E64-957FF6E42D1A}" dt="2022-07-27T06:34:09.989" v="179" actId="2711"/>
          <ac:spMkLst>
            <pc:docMk/>
            <pc:sldMk cId="2507186879" sldId="257"/>
            <ac:spMk id="2" creationId="{AA6F5DE7-626C-A515-E41D-D67AC86E53A8}"/>
          </ac:spMkLst>
        </pc:spChg>
        <pc:spChg chg="del">
          <ac:chgData name="Javeed S" userId="d1c40969-14c5-41ad-b858-4a770397b6a6" providerId="ADAL" clId="{32AB6077-6F7B-4E9F-8E64-957FF6E42D1A}" dt="2022-07-27T06:25:02.258" v="33"/>
          <ac:spMkLst>
            <pc:docMk/>
            <pc:sldMk cId="2507186879" sldId="257"/>
            <ac:spMk id="3" creationId="{914A2AD3-E025-1D7A-7074-DC9D65F19CEF}"/>
          </ac:spMkLst>
        </pc:spChg>
        <pc:spChg chg="add del mod">
          <ac:chgData name="Javeed S" userId="d1c40969-14c5-41ad-b858-4a770397b6a6" providerId="ADAL" clId="{32AB6077-6F7B-4E9F-8E64-957FF6E42D1A}" dt="2022-07-27T06:32:24.969" v="122" actId="26606"/>
          <ac:spMkLst>
            <pc:docMk/>
            <pc:sldMk cId="2507186879" sldId="257"/>
            <ac:spMk id="6" creationId="{DB54418F-6F83-54B7-0919-574470AEFC3B}"/>
          </ac:spMkLst>
        </pc:spChg>
        <pc:spChg chg="add del">
          <ac:chgData name="Javeed S" userId="d1c40969-14c5-41ad-b858-4a770397b6a6" providerId="ADAL" clId="{32AB6077-6F7B-4E9F-8E64-957FF6E42D1A}" dt="2022-07-27T06:29:10.903" v="63" actId="26606"/>
          <ac:spMkLst>
            <pc:docMk/>
            <pc:sldMk cId="2507186879" sldId="257"/>
            <ac:spMk id="11" creationId="{44F95DE6-BC61-4DB8-97B8-E32959EA0E1D}"/>
          </ac:spMkLst>
        </pc:spChg>
        <pc:spChg chg="add del">
          <ac:chgData name="Javeed S" userId="d1c40969-14c5-41ad-b858-4a770397b6a6" providerId="ADAL" clId="{32AB6077-6F7B-4E9F-8E64-957FF6E42D1A}" dt="2022-07-27T06:29:21.001" v="65" actId="26606"/>
          <ac:spMkLst>
            <pc:docMk/>
            <pc:sldMk cId="2507186879" sldId="257"/>
            <ac:spMk id="24" creationId="{A6F4DB63-A191-45D9-8A53-9B18F8FE26C9}"/>
          </ac:spMkLst>
        </pc:spChg>
        <pc:spChg chg="add del">
          <ac:chgData name="Javeed S" userId="d1c40969-14c5-41ad-b858-4a770397b6a6" providerId="ADAL" clId="{32AB6077-6F7B-4E9F-8E64-957FF6E42D1A}" dt="2022-07-27T06:29:21.001" v="65" actId="26606"/>
          <ac:spMkLst>
            <pc:docMk/>
            <pc:sldMk cId="2507186879" sldId="257"/>
            <ac:spMk id="25" creationId="{C0BB8E50-9569-495A-A548-A5AD50553F58}"/>
          </ac:spMkLst>
        </pc:spChg>
        <pc:spChg chg="add del">
          <ac:chgData name="Javeed S" userId="d1c40969-14c5-41ad-b858-4a770397b6a6" providerId="ADAL" clId="{32AB6077-6F7B-4E9F-8E64-957FF6E42D1A}" dt="2022-07-27T06:29:21.001" v="65" actId="26606"/>
          <ac:spMkLst>
            <pc:docMk/>
            <pc:sldMk cId="2507186879" sldId="257"/>
            <ac:spMk id="26" creationId="{D6F26545-4582-4DBE-973B-ED1BC9CBD2E3}"/>
          </ac:spMkLst>
        </pc:spChg>
        <pc:spChg chg="add del">
          <ac:chgData name="Javeed S" userId="d1c40969-14c5-41ad-b858-4a770397b6a6" providerId="ADAL" clId="{32AB6077-6F7B-4E9F-8E64-957FF6E42D1A}" dt="2022-07-27T06:32:24.969" v="122" actId="26606"/>
          <ac:spMkLst>
            <pc:docMk/>
            <pc:sldMk cId="2507186879" sldId="257"/>
            <ac:spMk id="31" creationId="{3A9C15D4-2EE7-4D05-B87C-91D1F3B9604B}"/>
          </ac:spMkLst>
        </pc:spChg>
        <pc:spChg chg="add del">
          <ac:chgData name="Javeed S" userId="d1c40969-14c5-41ad-b858-4a770397b6a6" providerId="ADAL" clId="{32AB6077-6F7B-4E9F-8E64-957FF6E42D1A}" dt="2022-07-27T06:32:24.969" v="122" actId="26606"/>
          <ac:spMkLst>
            <pc:docMk/>
            <pc:sldMk cId="2507186879" sldId="257"/>
            <ac:spMk id="32" creationId="{4ED7B0FB-9654-4441-9545-02D458B68620}"/>
          </ac:spMkLst>
        </pc:spChg>
        <pc:spChg chg="add del">
          <ac:chgData name="Javeed S" userId="d1c40969-14c5-41ad-b858-4a770397b6a6" providerId="ADAL" clId="{32AB6077-6F7B-4E9F-8E64-957FF6E42D1A}" dt="2022-07-27T06:31:47.658" v="107" actId="26606"/>
          <ac:spMkLst>
            <pc:docMk/>
            <pc:sldMk cId="2507186879" sldId="257"/>
            <ac:spMk id="39" creationId="{3A9C15D4-2EE7-4D05-B87C-91D1F3B9604B}"/>
          </ac:spMkLst>
        </pc:spChg>
        <pc:spChg chg="add del">
          <ac:chgData name="Javeed S" userId="d1c40969-14c5-41ad-b858-4a770397b6a6" providerId="ADAL" clId="{32AB6077-6F7B-4E9F-8E64-957FF6E42D1A}" dt="2022-07-27T06:31:51.271" v="109" actId="26606"/>
          <ac:spMkLst>
            <pc:docMk/>
            <pc:sldMk cId="2507186879" sldId="257"/>
            <ac:spMk id="40" creationId="{3A9C15D4-2EE7-4D05-B87C-91D1F3B9604B}"/>
          </ac:spMkLst>
        </pc:spChg>
        <pc:spChg chg="add del">
          <ac:chgData name="Javeed S" userId="d1c40969-14c5-41ad-b858-4a770397b6a6" providerId="ADAL" clId="{32AB6077-6F7B-4E9F-8E64-957FF6E42D1A}" dt="2022-07-27T06:31:47.658" v="107" actId="26606"/>
          <ac:spMkLst>
            <pc:docMk/>
            <pc:sldMk cId="2507186879" sldId="257"/>
            <ac:spMk id="41" creationId="{4ED7B0FB-9654-4441-9545-02D458B68620}"/>
          </ac:spMkLst>
        </pc:spChg>
        <pc:spChg chg="add del">
          <ac:chgData name="Javeed S" userId="d1c40969-14c5-41ad-b858-4a770397b6a6" providerId="ADAL" clId="{32AB6077-6F7B-4E9F-8E64-957FF6E42D1A}" dt="2022-07-27T06:31:51.271" v="109" actId="26606"/>
          <ac:spMkLst>
            <pc:docMk/>
            <pc:sldMk cId="2507186879" sldId="257"/>
            <ac:spMk id="42" creationId="{4ED7B0FB-9654-4441-9545-02D458B68620}"/>
          </ac:spMkLst>
        </pc:spChg>
        <pc:spChg chg="add del">
          <ac:chgData name="Javeed S" userId="d1c40969-14c5-41ad-b858-4a770397b6a6" providerId="ADAL" clId="{32AB6077-6F7B-4E9F-8E64-957FF6E42D1A}" dt="2022-07-27T06:31:54.293" v="111" actId="26606"/>
          <ac:spMkLst>
            <pc:docMk/>
            <pc:sldMk cId="2507186879" sldId="257"/>
            <ac:spMk id="48" creationId="{3A9C15D4-2EE7-4D05-B87C-91D1F3B9604B}"/>
          </ac:spMkLst>
        </pc:spChg>
        <pc:spChg chg="add del">
          <ac:chgData name="Javeed S" userId="d1c40969-14c5-41ad-b858-4a770397b6a6" providerId="ADAL" clId="{32AB6077-6F7B-4E9F-8E64-957FF6E42D1A}" dt="2022-07-27T06:31:54.293" v="111" actId="26606"/>
          <ac:spMkLst>
            <pc:docMk/>
            <pc:sldMk cId="2507186879" sldId="257"/>
            <ac:spMk id="49" creationId="{4ED7B0FB-9654-4441-9545-02D458B68620}"/>
          </ac:spMkLst>
        </pc:spChg>
        <pc:spChg chg="add del">
          <ac:chgData name="Javeed S" userId="d1c40969-14c5-41ad-b858-4a770397b6a6" providerId="ADAL" clId="{32AB6077-6F7B-4E9F-8E64-957FF6E42D1A}" dt="2022-07-27T06:31:54.293" v="111" actId="26606"/>
          <ac:spMkLst>
            <pc:docMk/>
            <pc:sldMk cId="2507186879" sldId="257"/>
            <ac:spMk id="51" creationId="{DB54418F-6F83-54B7-0919-574470AEFC3B}"/>
          </ac:spMkLst>
        </pc:spChg>
        <pc:spChg chg="add del">
          <ac:chgData name="Javeed S" userId="d1c40969-14c5-41ad-b858-4a770397b6a6" providerId="ADAL" clId="{32AB6077-6F7B-4E9F-8E64-957FF6E42D1A}" dt="2022-07-27T06:32:06.418" v="115" actId="26606"/>
          <ac:spMkLst>
            <pc:docMk/>
            <pc:sldMk cId="2507186879" sldId="257"/>
            <ac:spMk id="56" creationId="{3A9C15D4-2EE7-4D05-B87C-91D1F3B9604B}"/>
          </ac:spMkLst>
        </pc:spChg>
        <pc:spChg chg="add del">
          <ac:chgData name="Javeed S" userId="d1c40969-14c5-41ad-b858-4a770397b6a6" providerId="ADAL" clId="{32AB6077-6F7B-4E9F-8E64-957FF6E42D1A}" dt="2022-07-27T06:32:06.418" v="115" actId="26606"/>
          <ac:spMkLst>
            <pc:docMk/>
            <pc:sldMk cId="2507186879" sldId="257"/>
            <ac:spMk id="57" creationId="{4ED7B0FB-9654-4441-9545-02D458B68620}"/>
          </ac:spMkLst>
        </pc:spChg>
        <pc:spChg chg="add del">
          <ac:chgData name="Javeed S" userId="d1c40969-14c5-41ad-b858-4a770397b6a6" providerId="ADAL" clId="{32AB6077-6F7B-4E9F-8E64-957FF6E42D1A}" dt="2022-07-27T06:32:06.418" v="115" actId="26606"/>
          <ac:spMkLst>
            <pc:docMk/>
            <pc:sldMk cId="2507186879" sldId="257"/>
            <ac:spMk id="59" creationId="{DB54418F-6F83-54B7-0919-574470AEFC3B}"/>
          </ac:spMkLst>
        </pc:spChg>
        <pc:spChg chg="add del">
          <ac:chgData name="Javeed S" userId="d1c40969-14c5-41ad-b858-4a770397b6a6" providerId="ADAL" clId="{32AB6077-6F7B-4E9F-8E64-957FF6E42D1A}" dt="2022-07-27T06:32:11.357" v="117" actId="26606"/>
          <ac:spMkLst>
            <pc:docMk/>
            <pc:sldMk cId="2507186879" sldId="257"/>
            <ac:spMk id="62" creationId="{3A9C15D4-2EE7-4D05-B87C-91D1F3B9604B}"/>
          </ac:spMkLst>
        </pc:spChg>
        <pc:spChg chg="add del">
          <ac:chgData name="Javeed S" userId="d1c40969-14c5-41ad-b858-4a770397b6a6" providerId="ADAL" clId="{32AB6077-6F7B-4E9F-8E64-957FF6E42D1A}" dt="2022-07-27T06:32:11.357" v="117" actId="26606"/>
          <ac:spMkLst>
            <pc:docMk/>
            <pc:sldMk cId="2507186879" sldId="257"/>
            <ac:spMk id="63" creationId="{4ED7B0FB-9654-4441-9545-02D458B68620}"/>
          </ac:spMkLst>
        </pc:spChg>
        <pc:spChg chg="add del">
          <ac:chgData name="Javeed S" userId="d1c40969-14c5-41ad-b858-4a770397b6a6" providerId="ADAL" clId="{32AB6077-6F7B-4E9F-8E64-957FF6E42D1A}" dt="2022-07-27T06:32:20.466" v="119" actId="26606"/>
          <ac:spMkLst>
            <pc:docMk/>
            <pc:sldMk cId="2507186879" sldId="257"/>
            <ac:spMk id="68" creationId="{3A9C15D4-2EE7-4D05-B87C-91D1F3B9604B}"/>
          </ac:spMkLst>
        </pc:spChg>
        <pc:spChg chg="add del">
          <ac:chgData name="Javeed S" userId="d1c40969-14c5-41ad-b858-4a770397b6a6" providerId="ADAL" clId="{32AB6077-6F7B-4E9F-8E64-957FF6E42D1A}" dt="2022-07-27T06:32:20.466" v="119" actId="26606"/>
          <ac:spMkLst>
            <pc:docMk/>
            <pc:sldMk cId="2507186879" sldId="257"/>
            <ac:spMk id="69" creationId="{4ED7B0FB-9654-4441-9545-02D458B68620}"/>
          </ac:spMkLst>
        </pc:spChg>
        <pc:spChg chg="add del">
          <ac:chgData name="Javeed S" userId="d1c40969-14c5-41ad-b858-4a770397b6a6" providerId="ADAL" clId="{32AB6077-6F7B-4E9F-8E64-957FF6E42D1A}" dt="2022-07-27T06:32:24.809" v="121" actId="26606"/>
          <ac:spMkLst>
            <pc:docMk/>
            <pc:sldMk cId="2507186879" sldId="257"/>
            <ac:spMk id="74" creationId="{3A9C15D4-2EE7-4D05-B87C-91D1F3B9604B}"/>
          </ac:spMkLst>
        </pc:spChg>
        <pc:spChg chg="add del">
          <ac:chgData name="Javeed S" userId="d1c40969-14c5-41ad-b858-4a770397b6a6" providerId="ADAL" clId="{32AB6077-6F7B-4E9F-8E64-957FF6E42D1A}" dt="2022-07-27T06:32:24.809" v="121" actId="26606"/>
          <ac:spMkLst>
            <pc:docMk/>
            <pc:sldMk cId="2507186879" sldId="257"/>
            <ac:spMk id="75" creationId="{4ED7B0FB-9654-4441-9545-02D458B68620}"/>
          </ac:spMkLst>
        </pc:spChg>
        <pc:spChg chg="add del">
          <ac:chgData name="Javeed S" userId="d1c40969-14c5-41ad-b858-4a770397b6a6" providerId="ADAL" clId="{32AB6077-6F7B-4E9F-8E64-957FF6E42D1A}" dt="2022-07-27T06:33:04.625" v="151" actId="26606"/>
          <ac:spMkLst>
            <pc:docMk/>
            <pc:sldMk cId="2507186879" sldId="257"/>
            <ac:spMk id="80" creationId="{3A9C15D4-2EE7-4D05-B87C-91D1F3B9604B}"/>
          </ac:spMkLst>
        </pc:spChg>
        <pc:spChg chg="add del">
          <ac:chgData name="Javeed S" userId="d1c40969-14c5-41ad-b858-4a770397b6a6" providerId="ADAL" clId="{32AB6077-6F7B-4E9F-8E64-957FF6E42D1A}" dt="2022-07-27T06:33:04.625" v="151" actId="26606"/>
          <ac:spMkLst>
            <pc:docMk/>
            <pc:sldMk cId="2507186879" sldId="257"/>
            <ac:spMk id="81" creationId="{4ED7B0FB-9654-4441-9545-02D458B68620}"/>
          </ac:spMkLst>
        </pc:spChg>
        <pc:spChg chg="add del mod">
          <ac:chgData name="Javeed S" userId="d1c40969-14c5-41ad-b858-4a770397b6a6" providerId="ADAL" clId="{32AB6077-6F7B-4E9F-8E64-957FF6E42D1A}" dt="2022-07-27T06:33:22.272" v="154" actId="26606"/>
          <ac:spMkLst>
            <pc:docMk/>
            <pc:sldMk cId="2507186879" sldId="257"/>
            <ac:spMk id="83" creationId="{DB54418F-6F83-54B7-0919-574470AEFC3B}"/>
          </ac:spMkLst>
        </pc:spChg>
        <pc:spChg chg="add del">
          <ac:chgData name="Javeed S" userId="d1c40969-14c5-41ad-b858-4a770397b6a6" providerId="ADAL" clId="{32AB6077-6F7B-4E9F-8E64-957FF6E42D1A}" dt="2022-07-27T06:32:59.394" v="148" actId="26606"/>
          <ac:spMkLst>
            <pc:docMk/>
            <pc:sldMk cId="2507186879" sldId="257"/>
            <ac:spMk id="89" creationId="{3A9C15D4-2EE7-4D05-B87C-91D1F3B9604B}"/>
          </ac:spMkLst>
        </pc:spChg>
        <pc:spChg chg="add del">
          <ac:chgData name="Javeed S" userId="d1c40969-14c5-41ad-b858-4a770397b6a6" providerId="ADAL" clId="{32AB6077-6F7B-4E9F-8E64-957FF6E42D1A}" dt="2022-07-27T06:32:59.394" v="148" actId="26606"/>
          <ac:spMkLst>
            <pc:docMk/>
            <pc:sldMk cId="2507186879" sldId="257"/>
            <ac:spMk id="91" creationId="{4ED7B0FB-9654-4441-9545-02D458B68620}"/>
          </ac:spMkLst>
        </pc:spChg>
        <pc:spChg chg="add del">
          <ac:chgData name="Javeed S" userId="d1c40969-14c5-41ad-b858-4a770397b6a6" providerId="ADAL" clId="{32AB6077-6F7B-4E9F-8E64-957FF6E42D1A}" dt="2022-07-27T06:33:04.512" v="150" actId="26606"/>
          <ac:spMkLst>
            <pc:docMk/>
            <pc:sldMk cId="2507186879" sldId="257"/>
            <ac:spMk id="97" creationId="{3A9C15D4-2EE7-4D05-B87C-91D1F3B9604B}"/>
          </ac:spMkLst>
        </pc:spChg>
        <pc:spChg chg="add del">
          <ac:chgData name="Javeed S" userId="d1c40969-14c5-41ad-b858-4a770397b6a6" providerId="ADAL" clId="{32AB6077-6F7B-4E9F-8E64-957FF6E42D1A}" dt="2022-07-27T06:33:04.512" v="150" actId="26606"/>
          <ac:spMkLst>
            <pc:docMk/>
            <pc:sldMk cId="2507186879" sldId="257"/>
            <ac:spMk id="98" creationId="{4ED7B0FB-9654-4441-9545-02D458B68620}"/>
          </ac:spMkLst>
        </pc:spChg>
        <pc:spChg chg="add del">
          <ac:chgData name="Javeed S" userId="d1c40969-14c5-41ad-b858-4a770397b6a6" providerId="ADAL" clId="{32AB6077-6F7B-4E9F-8E64-957FF6E42D1A}" dt="2022-07-27T06:33:22.272" v="154" actId="26606"/>
          <ac:spMkLst>
            <pc:docMk/>
            <pc:sldMk cId="2507186879" sldId="257"/>
            <ac:spMk id="102" creationId="{3A9C15D4-2EE7-4D05-B87C-91D1F3B9604B}"/>
          </ac:spMkLst>
        </pc:spChg>
        <pc:spChg chg="add del">
          <ac:chgData name="Javeed S" userId="d1c40969-14c5-41ad-b858-4a770397b6a6" providerId="ADAL" clId="{32AB6077-6F7B-4E9F-8E64-957FF6E42D1A}" dt="2022-07-27T06:33:22.272" v="154" actId="26606"/>
          <ac:spMkLst>
            <pc:docMk/>
            <pc:sldMk cId="2507186879" sldId="257"/>
            <ac:spMk id="103" creationId="{4ED7B0FB-9654-4441-9545-02D458B68620}"/>
          </ac:spMkLst>
        </pc:spChg>
        <pc:graphicFrameChg chg="add del">
          <ac:chgData name="Javeed S" userId="d1c40969-14c5-41ad-b858-4a770397b6a6" providerId="ADAL" clId="{32AB6077-6F7B-4E9F-8E64-957FF6E42D1A}" dt="2022-07-27T06:31:51.271" v="109" actId="26606"/>
          <ac:graphicFrameMkLst>
            <pc:docMk/>
            <pc:sldMk cId="2507186879" sldId="257"/>
            <ac:graphicFrameMk id="36" creationId="{0CD9C0A7-AC3A-E286-D674-AC0759546B46}"/>
          </ac:graphicFrameMkLst>
        </pc:graphicFrameChg>
        <pc:graphicFrameChg chg="add del">
          <ac:chgData name="Javeed S" userId="d1c40969-14c5-41ad-b858-4a770397b6a6" providerId="ADAL" clId="{32AB6077-6F7B-4E9F-8E64-957FF6E42D1A}" dt="2022-07-27T06:32:03.747" v="113" actId="26606"/>
          <ac:graphicFrameMkLst>
            <pc:docMk/>
            <pc:sldMk cId="2507186879" sldId="257"/>
            <ac:graphicFrameMk id="54" creationId="{1ADC01B4-FEC8-C4D2-34A5-2C0736F0157E}"/>
          </ac:graphicFrameMkLst>
        </pc:graphicFrameChg>
        <pc:graphicFrameChg chg="add del">
          <ac:chgData name="Javeed S" userId="d1c40969-14c5-41ad-b858-4a770397b6a6" providerId="ADAL" clId="{32AB6077-6F7B-4E9F-8E64-957FF6E42D1A}" dt="2022-07-27T06:32:11.357" v="117" actId="26606"/>
          <ac:graphicFrameMkLst>
            <pc:docMk/>
            <pc:sldMk cId="2507186879" sldId="257"/>
            <ac:graphicFrameMk id="65" creationId="{8067886B-2080-5FB4-81C2-8161159A044A}"/>
          </ac:graphicFrameMkLst>
        </pc:graphicFrameChg>
        <pc:graphicFrameChg chg="add del">
          <ac:chgData name="Javeed S" userId="d1c40969-14c5-41ad-b858-4a770397b6a6" providerId="ADAL" clId="{32AB6077-6F7B-4E9F-8E64-957FF6E42D1A}" dt="2022-07-27T06:32:20.466" v="119" actId="26606"/>
          <ac:graphicFrameMkLst>
            <pc:docMk/>
            <pc:sldMk cId="2507186879" sldId="257"/>
            <ac:graphicFrameMk id="71" creationId="{5915ECC1-D298-EEB3-7666-FBDE5DF5D7FB}"/>
          </ac:graphicFrameMkLst>
        </pc:graphicFrameChg>
        <pc:graphicFrameChg chg="add del">
          <ac:chgData name="Javeed S" userId="d1c40969-14c5-41ad-b858-4a770397b6a6" providerId="ADAL" clId="{32AB6077-6F7B-4E9F-8E64-957FF6E42D1A}" dt="2022-07-27T06:32:24.809" v="121" actId="26606"/>
          <ac:graphicFrameMkLst>
            <pc:docMk/>
            <pc:sldMk cId="2507186879" sldId="257"/>
            <ac:graphicFrameMk id="77" creationId="{8067886B-2080-5FB4-81C2-8161159A044A}"/>
          </ac:graphicFrameMkLst>
        </pc:graphicFrameChg>
        <pc:graphicFrameChg chg="add mod modGraphic">
          <ac:chgData name="Javeed S" userId="d1c40969-14c5-41ad-b858-4a770397b6a6" providerId="ADAL" clId="{32AB6077-6F7B-4E9F-8E64-957FF6E42D1A}" dt="2022-07-27T06:37:20.806" v="202"/>
          <ac:graphicFrameMkLst>
            <pc:docMk/>
            <pc:sldMk cId="2507186879" sldId="257"/>
            <ac:graphicFrameMk id="107" creationId="{A675AC71-E596-7B19-A313-5653384718A1}"/>
          </ac:graphicFrameMkLst>
        </pc:graphicFrameChg>
        <pc:picChg chg="add del mod">
          <ac:chgData name="Javeed S" userId="d1c40969-14c5-41ad-b858-4a770397b6a6" providerId="ADAL" clId="{32AB6077-6F7B-4E9F-8E64-957FF6E42D1A}" dt="2022-07-27T06:25:13.342" v="34" actId="478"/>
          <ac:picMkLst>
            <pc:docMk/>
            <pc:sldMk cId="2507186879" sldId="257"/>
            <ac:picMk id="4" creationId="{41C21D13-5990-A1F4-FF5D-69B6FF0D480B}"/>
          </ac:picMkLst>
        </pc:picChg>
        <pc:picChg chg="add del">
          <ac:chgData name="Javeed S" userId="d1c40969-14c5-41ad-b858-4a770397b6a6" providerId="ADAL" clId="{32AB6077-6F7B-4E9F-8E64-957FF6E42D1A}" dt="2022-07-27T06:29:10.903" v="63" actId="26606"/>
          <ac:picMkLst>
            <pc:docMk/>
            <pc:sldMk cId="2507186879" sldId="257"/>
            <ac:picMk id="13" creationId="{48D9C176-456B-4F71-AB87-9D14B8B3D1C1}"/>
          </ac:picMkLst>
        </pc:picChg>
        <pc:picChg chg="add del">
          <ac:chgData name="Javeed S" userId="d1c40969-14c5-41ad-b858-4a770397b6a6" providerId="ADAL" clId="{32AB6077-6F7B-4E9F-8E64-957FF6E42D1A}" dt="2022-07-27T06:29:10.903" v="63" actId="26606"/>
          <ac:picMkLst>
            <pc:docMk/>
            <pc:sldMk cId="2507186879" sldId="257"/>
            <ac:picMk id="15" creationId="{CFF97C55-868F-4FDD-BD3C-D2F191796F43}"/>
          </ac:picMkLst>
        </pc:picChg>
        <pc:picChg chg="add del">
          <ac:chgData name="Javeed S" userId="d1c40969-14c5-41ad-b858-4a770397b6a6" providerId="ADAL" clId="{32AB6077-6F7B-4E9F-8E64-957FF6E42D1A}" dt="2022-07-27T06:29:10.903" v="63" actId="26606"/>
          <ac:picMkLst>
            <pc:docMk/>
            <pc:sldMk cId="2507186879" sldId="257"/>
            <ac:picMk id="17" creationId="{69722FB9-EA01-42A6-96B2-185F5CC120DF}"/>
          </ac:picMkLst>
        </pc:picChg>
        <pc:picChg chg="add del">
          <ac:chgData name="Javeed S" userId="d1c40969-14c5-41ad-b858-4a770397b6a6" providerId="ADAL" clId="{32AB6077-6F7B-4E9F-8E64-957FF6E42D1A}" dt="2022-07-27T06:29:10.903" v="63" actId="26606"/>
          <ac:picMkLst>
            <pc:docMk/>
            <pc:sldMk cId="2507186879" sldId="257"/>
            <ac:picMk id="19" creationId="{D2B4E49C-E7B4-4F6A-8B93-646A0E241191}"/>
          </ac:picMkLst>
        </pc:picChg>
        <pc:picChg chg="add del">
          <ac:chgData name="Javeed S" userId="d1c40969-14c5-41ad-b858-4a770397b6a6" providerId="ADAL" clId="{32AB6077-6F7B-4E9F-8E64-957FF6E42D1A}" dt="2022-07-27T06:29:10.903" v="63" actId="26606"/>
          <ac:picMkLst>
            <pc:docMk/>
            <pc:sldMk cId="2507186879" sldId="257"/>
            <ac:picMk id="21" creationId="{46528FBF-1727-4546-8131-BA22ED8B5497}"/>
          </ac:picMkLst>
        </pc:picChg>
        <pc:picChg chg="add del">
          <ac:chgData name="Javeed S" userId="d1c40969-14c5-41ad-b858-4a770397b6a6" providerId="ADAL" clId="{32AB6077-6F7B-4E9F-8E64-957FF6E42D1A}" dt="2022-07-27T06:29:21.001" v="65" actId="26606"/>
          <ac:picMkLst>
            <pc:docMk/>
            <pc:sldMk cId="2507186879" sldId="257"/>
            <ac:picMk id="23" creationId="{DA9BD01A-0D38-48EA-98E5-BB66386F39BC}"/>
          </ac:picMkLst>
        </pc:picChg>
        <pc:picChg chg="add del">
          <ac:chgData name="Javeed S" userId="d1c40969-14c5-41ad-b858-4a770397b6a6" providerId="ADAL" clId="{32AB6077-6F7B-4E9F-8E64-957FF6E42D1A}" dt="2022-07-27T06:29:21.001" v="65" actId="26606"/>
          <ac:picMkLst>
            <pc:docMk/>
            <pc:sldMk cId="2507186879" sldId="257"/>
            <ac:picMk id="27" creationId="{E47A6981-7EBF-4F2B-BD20-3124170BF88E}"/>
          </ac:picMkLst>
        </pc:picChg>
        <pc:picChg chg="add del">
          <ac:chgData name="Javeed S" userId="d1c40969-14c5-41ad-b858-4a770397b6a6" providerId="ADAL" clId="{32AB6077-6F7B-4E9F-8E64-957FF6E42D1A}" dt="2022-07-27T06:29:21.001" v="65" actId="26606"/>
          <ac:picMkLst>
            <pc:docMk/>
            <pc:sldMk cId="2507186879" sldId="257"/>
            <ac:picMk id="28" creationId="{6497DCFF-C2AA-4065-BFCF-1E7535B0D81A}"/>
          </ac:picMkLst>
        </pc:picChg>
        <pc:picChg chg="add del">
          <ac:chgData name="Javeed S" userId="d1c40969-14c5-41ad-b858-4a770397b6a6" providerId="ADAL" clId="{32AB6077-6F7B-4E9F-8E64-957FF6E42D1A}" dt="2022-07-27T06:29:21.001" v="65" actId="26606"/>
          <ac:picMkLst>
            <pc:docMk/>
            <pc:sldMk cId="2507186879" sldId="257"/>
            <ac:picMk id="29" creationId="{15E1159C-5B31-49A8-A933-C1179723C535}"/>
          </ac:picMkLst>
        </pc:picChg>
        <pc:picChg chg="add del">
          <ac:chgData name="Javeed S" userId="d1c40969-14c5-41ad-b858-4a770397b6a6" providerId="ADAL" clId="{32AB6077-6F7B-4E9F-8E64-957FF6E42D1A}" dt="2022-07-27T06:32:24.969" v="122" actId="26606"/>
          <ac:picMkLst>
            <pc:docMk/>
            <pc:sldMk cId="2507186879" sldId="257"/>
            <ac:picMk id="33" creationId="{7BB94C57-FDF3-45A3-9D1F-904523D795D4}"/>
          </ac:picMkLst>
        </pc:picChg>
        <pc:picChg chg="add del">
          <ac:chgData name="Javeed S" userId="d1c40969-14c5-41ad-b858-4a770397b6a6" providerId="ADAL" clId="{32AB6077-6F7B-4E9F-8E64-957FF6E42D1A}" dt="2022-07-27T06:32:24.969" v="122" actId="26606"/>
          <ac:picMkLst>
            <pc:docMk/>
            <pc:sldMk cId="2507186879" sldId="257"/>
            <ac:picMk id="34" creationId="{6AEBDF1A-221A-4497-BBA9-57A70D161510}"/>
          </ac:picMkLst>
        </pc:picChg>
        <pc:picChg chg="add del">
          <ac:chgData name="Javeed S" userId="d1c40969-14c5-41ad-b858-4a770397b6a6" providerId="ADAL" clId="{32AB6077-6F7B-4E9F-8E64-957FF6E42D1A}" dt="2022-07-27T06:31:47.658" v="107" actId="26606"/>
          <ac:picMkLst>
            <pc:docMk/>
            <pc:sldMk cId="2507186879" sldId="257"/>
            <ac:picMk id="43" creationId="{7BB94C57-FDF3-45A3-9D1F-904523D795D4}"/>
          </ac:picMkLst>
        </pc:picChg>
        <pc:picChg chg="add del">
          <ac:chgData name="Javeed S" userId="d1c40969-14c5-41ad-b858-4a770397b6a6" providerId="ADAL" clId="{32AB6077-6F7B-4E9F-8E64-957FF6E42D1A}" dt="2022-07-27T06:31:51.271" v="109" actId="26606"/>
          <ac:picMkLst>
            <pc:docMk/>
            <pc:sldMk cId="2507186879" sldId="257"/>
            <ac:picMk id="44" creationId="{7BB94C57-FDF3-45A3-9D1F-904523D795D4}"/>
          </ac:picMkLst>
        </pc:picChg>
        <pc:picChg chg="add del">
          <ac:chgData name="Javeed S" userId="d1c40969-14c5-41ad-b858-4a770397b6a6" providerId="ADAL" clId="{32AB6077-6F7B-4E9F-8E64-957FF6E42D1A}" dt="2022-07-27T06:31:47.658" v="107" actId="26606"/>
          <ac:picMkLst>
            <pc:docMk/>
            <pc:sldMk cId="2507186879" sldId="257"/>
            <ac:picMk id="45" creationId="{6AEBDF1A-221A-4497-BBA9-57A70D161510}"/>
          </ac:picMkLst>
        </pc:picChg>
        <pc:picChg chg="add del">
          <ac:chgData name="Javeed S" userId="d1c40969-14c5-41ad-b858-4a770397b6a6" providerId="ADAL" clId="{32AB6077-6F7B-4E9F-8E64-957FF6E42D1A}" dt="2022-07-27T06:31:51.271" v="109" actId="26606"/>
          <ac:picMkLst>
            <pc:docMk/>
            <pc:sldMk cId="2507186879" sldId="257"/>
            <ac:picMk id="46" creationId="{6AEBDF1A-221A-4497-BBA9-57A70D161510}"/>
          </ac:picMkLst>
        </pc:picChg>
        <pc:picChg chg="add del">
          <ac:chgData name="Javeed S" userId="d1c40969-14c5-41ad-b858-4a770397b6a6" providerId="ADAL" clId="{32AB6077-6F7B-4E9F-8E64-957FF6E42D1A}" dt="2022-07-27T06:31:54.293" v="111" actId="26606"/>
          <ac:picMkLst>
            <pc:docMk/>
            <pc:sldMk cId="2507186879" sldId="257"/>
            <ac:picMk id="50" creationId="{7BB94C57-FDF3-45A3-9D1F-904523D795D4}"/>
          </ac:picMkLst>
        </pc:picChg>
        <pc:picChg chg="add del">
          <ac:chgData name="Javeed S" userId="d1c40969-14c5-41ad-b858-4a770397b6a6" providerId="ADAL" clId="{32AB6077-6F7B-4E9F-8E64-957FF6E42D1A}" dt="2022-07-27T06:31:54.293" v="111" actId="26606"/>
          <ac:picMkLst>
            <pc:docMk/>
            <pc:sldMk cId="2507186879" sldId="257"/>
            <ac:picMk id="52" creationId="{6AEBDF1A-221A-4497-BBA9-57A70D161510}"/>
          </ac:picMkLst>
        </pc:picChg>
        <pc:picChg chg="add del">
          <ac:chgData name="Javeed S" userId="d1c40969-14c5-41ad-b858-4a770397b6a6" providerId="ADAL" clId="{32AB6077-6F7B-4E9F-8E64-957FF6E42D1A}" dt="2022-07-27T06:32:06.418" v="115" actId="26606"/>
          <ac:picMkLst>
            <pc:docMk/>
            <pc:sldMk cId="2507186879" sldId="257"/>
            <ac:picMk id="58" creationId="{7BB94C57-FDF3-45A3-9D1F-904523D795D4}"/>
          </ac:picMkLst>
        </pc:picChg>
        <pc:picChg chg="add del">
          <ac:chgData name="Javeed S" userId="d1c40969-14c5-41ad-b858-4a770397b6a6" providerId="ADAL" clId="{32AB6077-6F7B-4E9F-8E64-957FF6E42D1A}" dt="2022-07-27T06:32:06.418" v="115" actId="26606"/>
          <ac:picMkLst>
            <pc:docMk/>
            <pc:sldMk cId="2507186879" sldId="257"/>
            <ac:picMk id="60" creationId="{6AEBDF1A-221A-4497-BBA9-57A70D161510}"/>
          </ac:picMkLst>
        </pc:picChg>
        <pc:picChg chg="add del">
          <ac:chgData name="Javeed S" userId="d1c40969-14c5-41ad-b858-4a770397b6a6" providerId="ADAL" clId="{32AB6077-6F7B-4E9F-8E64-957FF6E42D1A}" dt="2022-07-27T06:32:11.357" v="117" actId="26606"/>
          <ac:picMkLst>
            <pc:docMk/>
            <pc:sldMk cId="2507186879" sldId="257"/>
            <ac:picMk id="64" creationId="{7BB94C57-FDF3-45A3-9D1F-904523D795D4}"/>
          </ac:picMkLst>
        </pc:picChg>
        <pc:picChg chg="add del">
          <ac:chgData name="Javeed S" userId="d1c40969-14c5-41ad-b858-4a770397b6a6" providerId="ADAL" clId="{32AB6077-6F7B-4E9F-8E64-957FF6E42D1A}" dt="2022-07-27T06:32:11.357" v="117" actId="26606"/>
          <ac:picMkLst>
            <pc:docMk/>
            <pc:sldMk cId="2507186879" sldId="257"/>
            <ac:picMk id="66" creationId="{6AEBDF1A-221A-4497-BBA9-57A70D161510}"/>
          </ac:picMkLst>
        </pc:picChg>
        <pc:picChg chg="add del">
          <ac:chgData name="Javeed S" userId="d1c40969-14c5-41ad-b858-4a770397b6a6" providerId="ADAL" clId="{32AB6077-6F7B-4E9F-8E64-957FF6E42D1A}" dt="2022-07-27T06:32:20.466" v="119" actId="26606"/>
          <ac:picMkLst>
            <pc:docMk/>
            <pc:sldMk cId="2507186879" sldId="257"/>
            <ac:picMk id="70" creationId="{7BB94C57-FDF3-45A3-9D1F-904523D795D4}"/>
          </ac:picMkLst>
        </pc:picChg>
        <pc:picChg chg="add del">
          <ac:chgData name="Javeed S" userId="d1c40969-14c5-41ad-b858-4a770397b6a6" providerId="ADAL" clId="{32AB6077-6F7B-4E9F-8E64-957FF6E42D1A}" dt="2022-07-27T06:32:20.466" v="119" actId="26606"/>
          <ac:picMkLst>
            <pc:docMk/>
            <pc:sldMk cId="2507186879" sldId="257"/>
            <ac:picMk id="72" creationId="{6AEBDF1A-221A-4497-BBA9-57A70D161510}"/>
          </ac:picMkLst>
        </pc:picChg>
        <pc:picChg chg="add del">
          <ac:chgData name="Javeed S" userId="d1c40969-14c5-41ad-b858-4a770397b6a6" providerId="ADAL" clId="{32AB6077-6F7B-4E9F-8E64-957FF6E42D1A}" dt="2022-07-27T06:32:24.809" v="121" actId="26606"/>
          <ac:picMkLst>
            <pc:docMk/>
            <pc:sldMk cId="2507186879" sldId="257"/>
            <ac:picMk id="76" creationId="{7BB94C57-FDF3-45A3-9D1F-904523D795D4}"/>
          </ac:picMkLst>
        </pc:picChg>
        <pc:picChg chg="add del">
          <ac:chgData name="Javeed S" userId="d1c40969-14c5-41ad-b858-4a770397b6a6" providerId="ADAL" clId="{32AB6077-6F7B-4E9F-8E64-957FF6E42D1A}" dt="2022-07-27T06:32:24.809" v="121" actId="26606"/>
          <ac:picMkLst>
            <pc:docMk/>
            <pc:sldMk cId="2507186879" sldId="257"/>
            <ac:picMk id="78" creationId="{6AEBDF1A-221A-4497-BBA9-57A70D161510}"/>
          </ac:picMkLst>
        </pc:picChg>
        <pc:picChg chg="add del">
          <ac:chgData name="Javeed S" userId="d1c40969-14c5-41ad-b858-4a770397b6a6" providerId="ADAL" clId="{32AB6077-6F7B-4E9F-8E64-957FF6E42D1A}" dt="2022-07-27T06:33:04.625" v="151" actId="26606"/>
          <ac:picMkLst>
            <pc:docMk/>
            <pc:sldMk cId="2507186879" sldId="257"/>
            <ac:picMk id="82" creationId="{7BB94C57-FDF3-45A3-9D1F-904523D795D4}"/>
          </ac:picMkLst>
        </pc:picChg>
        <pc:picChg chg="add del">
          <ac:chgData name="Javeed S" userId="d1c40969-14c5-41ad-b858-4a770397b6a6" providerId="ADAL" clId="{32AB6077-6F7B-4E9F-8E64-957FF6E42D1A}" dt="2022-07-27T06:33:04.625" v="151" actId="26606"/>
          <ac:picMkLst>
            <pc:docMk/>
            <pc:sldMk cId="2507186879" sldId="257"/>
            <ac:picMk id="84" creationId="{6AEBDF1A-221A-4497-BBA9-57A70D161510}"/>
          </ac:picMkLst>
        </pc:picChg>
        <pc:picChg chg="add del">
          <ac:chgData name="Javeed S" userId="d1c40969-14c5-41ad-b858-4a770397b6a6" providerId="ADAL" clId="{32AB6077-6F7B-4E9F-8E64-957FF6E42D1A}" dt="2022-07-27T06:32:59.394" v="148" actId="26606"/>
          <ac:picMkLst>
            <pc:docMk/>
            <pc:sldMk cId="2507186879" sldId="257"/>
            <ac:picMk id="93" creationId="{7BB94C57-FDF3-45A3-9D1F-904523D795D4}"/>
          </ac:picMkLst>
        </pc:picChg>
        <pc:picChg chg="add del">
          <ac:chgData name="Javeed S" userId="d1c40969-14c5-41ad-b858-4a770397b6a6" providerId="ADAL" clId="{32AB6077-6F7B-4E9F-8E64-957FF6E42D1A}" dt="2022-07-27T06:32:59.394" v="148" actId="26606"/>
          <ac:picMkLst>
            <pc:docMk/>
            <pc:sldMk cId="2507186879" sldId="257"/>
            <ac:picMk id="95" creationId="{6AEBDF1A-221A-4497-BBA9-57A70D161510}"/>
          </ac:picMkLst>
        </pc:picChg>
        <pc:picChg chg="add del">
          <ac:chgData name="Javeed S" userId="d1c40969-14c5-41ad-b858-4a770397b6a6" providerId="ADAL" clId="{32AB6077-6F7B-4E9F-8E64-957FF6E42D1A}" dt="2022-07-27T06:33:04.512" v="150" actId="26606"/>
          <ac:picMkLst>
            <pc:docMk/>
            <pc:sldMk cId="2507186879" sldId="257"/>
            <ac:picMk id="99" creationId="{7BB94C57-FDF3-45A3-9D1F-904523D795D4}"/>
          </ac:picMkLst>
        </pc:picChg>
        <pc:picChg chg="add del">
          <ac:chgData name="Javeed S" userId="d1c40969-14c5-41ad-b858-4a770397b6a6" providerId="ADAL" clId="{32AB6077-6F7B-4E9F-8E64-957FF6E42D1A}" dt="2022-07-27T06:33:04.512" v="150" actId="26606"/>
          <ac:picMkLst>
            <pc:docMk/>
            <pc:sldMk cId="2507186879" sldId="257"/>
            <ac:picMk id="100" creationId="{6AEBDF1A-221A-4497-BBA9-57A70D161510}"/>
          </ac:picMkLst>
        </pc:picChg>
        <pc:picChg chg="add del">
          <ac:chgData name="Javeed S" userId="d1c40969-14c5-41ad-b858-4a770397b6a6" providerId="ADAL" clId="{32AB6077-6F7B-4E9F-8E64-957FF6E42D1A}" dt="2022-07-27T06:33:22.272" v="154" actId="26606"/>
          <ac:picMkLst>
            <pc:docMk/>
            <pc:sldMk cId="2507186879" sldId="257"/>
            <ac:picMk id="104" creationId="{7BB94C57-FDF3-45A3-9D1F-904523D795D4}"/>
          </ac:picMkLst>
        </pc:picChg>
        <pc:picChg chg="add del">
          <ac:chgData name="Javeed S" userId="d1c40969-14c5-41ad-b858-4a770397b6a6" providerId="ADAL" clId="{32AB6077-6F7B-4E9F-8E64-957FF6E42D1A}" dt="2022-07-27T06:33:22.272" v="154" actId="26606"/>
          <ac:picMkLst>
            <pc:docMk/>
            <pc:sldMk cId="2507186879" sldId="257"/>
            <ac:picMk id="105" creationId="{6AEBDF1A-221A-4497-BBA9-57A70D161510}"/>
          </ac:picMkLst>
        </pc:picChg>
      </pc:sldChg>
      <pc:sldChg chg="addSp delSp modSp new mod setBg">
        <pc:chgData name="Javeed S" userId="d1c40969-14c5-41ad-b858-4a770397b6a6" providerId="ADAL" clId="{32AB6077-6F7B-4E9F-8E64-957FF6E42D1A}" dt="2022-07-27T06:41:08.152" v="271" actId="20577"/>
        <pc:sldMkLst>
          <pc:docMk/>
          <pc:sldMk cId="1373631962" sldId="258"/>
        </pc:sldMkLst>
        <pc:spChg chg="mod">
          <ac:chgData name="Javeed S" userId="d1c40969-14c5-41ad-b858-4a770397b6a6" providerId="ADAL" clId="{32AB6077-6F7B-4E9F-8E64-957FF6E42D1A}" dt="2022-07-27T06:39:27.636" v="239" actId="2711"/>
          <ac:spMkLst>
            <pc:docMk/>
            <pc:sldMk cId="1373631962" sldId="258"/>
            <ac:spMk id="2" creationId="{1DEDBFFD-8CDB-7375-8E53-23EE50E52057}"/>
          </ac:spMkLst>
        </pc:spChg>
        <pc:spChg chg="add del mod">
          <ac:chgData name="Javeed S" userId="d1c40969-14c5-41ad-b858-4a770397b6a6" providerId="ADAL" clId="{32AB6077-6F7B-4E9F-8E64-957FF6E42D1A}" dt="2022-07-27T06:39:13.838" v="238" actId="26606"/>
          <ac:spMkLst>
            <pc:docMk/>
            <pc:sldMk cId="1373631962" sldId="258"/>
            <ac:spMk id="3" creationId="{2186B898-39F9-FA4C-255E-F0BDB1753872}"/>
          </ac:spMkLst>
        </pc:spChg>
        <pc:spChg chg="add del">
          <ac:chgData name="Javeed S" userId="d1c40969-14c5-41ad-b858-4a770397b6a6" providerId="ADAL" clId="{32AB6077-6F7B-4E9F-8E64-957FF6E42D1A}" dt="2022-07-27T06:38:25.433" v="211" actId="26606"/>
          <ac:spMkLst>
            <pc:docMk/>
            <pc:sldMk cId="1373631962" sldId="258"/>
            <ac:spMk id="8" creationId="{E3F012C5-2940-4F3E-BB5E-B8B2C9E82914}"/>
          </ac:spMkLst>
        </pc:spChg>
        <pc:spChg chg="add del">
          <ac:chgData name="Javeed S" userId="d1c40969-14c5-41ad-b858-4a770397b6a6" providerId="ADAL" clId="{32AB6077-6F7B-4E9F-8E64-957FF6E42D1A}" dt="2022-07-27T06:38:21.012" v="209" actId="26606"/>
          <ac:spMkLst>
            <pc:docMk/>
            <pc:sldMk cId="1373631962" sldId="258"/>
            <ac:spMk id="9" creationId="{3A9C15D4-2EE7-4D05-B87C-91D1F3B9604B}"/>
          </ac:spMkLst>
        </pc:spChg>
        <pc:spChg chg="add del">
          <ac:chgData name="Javeed S" userId="d1c40969-14c5-41ad-b858-4a770397b6a6" providerId="ADAL" clId="{32AB6077-6F7B-4E9F-8E64-957FF6E42D1A}" dt="2022-07-27T06:38:25.433" v="211" actId="26606"/>
          <ac:spMkLst>
            <pc:docMk/>
            <pc:sldMk cId="1373631962" sldId="258"/>
            <ac:spMk id="10" creationId="{EB37C977-E7E3-44AC-AEC8-2E276419094B}"/>
          </ac:spMkLst>
        </pc:spChg>
        <pc:spChg chg="add del">
          <ac:chgData name="Javeed S" userId="d1c40969-14c5-41ad-b858-4a770397b6a6" providerId="ADAL" clId="{32AB6077-6F7B-4E9F-8E64-957FF6E42D1A}" dt="2022-07-27T06:38:21.012" v="209" actId="26606"/>
          <ac:spMkLst>
            <pc:docMk/>
            <pc:sldMk cId="1373631962" sldId="258"/>
            <ac:spMk id="11" creationId="{4ED7B0FB-9654-4441-9545-02D458B68620}"/>
          </ac:spMkLst>
        </pc:spChg>
        <pc:spChg chg="add del">
          <ac:chgData name="Javeed S" userId="d1c40969-14c5-41ad-b858-4a770397b6a6" providerId="ADAL" clId="{32AB6077-6F7B-4E9F-8E64-957FF6E42D1A}" dt="2022-07-27T06:38:25.433" v="211" actId="26606"/>
          <ac:spMkLst>
            <pc:docMk/>
            <pc:sldMk cId="1373631962" sldId="258"/>
            <ac:spMk id="17" creationId="{2186B898-39F9-FA4C-255E-F0BDB1753872}"/>
          </ac:spMkLst>
        </pc:spChg>
        <pc:spChg chg="add del">
          <ac:chgData name="Javeed S" userId="d1c40969-14c5-41ad-b858-4a770397b6a6" providerId="ADAL" clId="{32AB6077-6F7B-4E9F-8E64-957FF6E42D1A}" dt="2022-07-27T06:38:27.694" v="213" actId="26606"/>
          <ac:spMkLst>
            <pc:docMk/>
            <pc:sldMk cId="1373631962" sldId="258"/>
            <ac:spMk id="19" creationId="{3A9C15D4-2EE7-4D05-B87C-91D1F3B9604B}"/>
          </ac:spMkLst>
        </pc:spChg>
        <pc:spChg chg="add del">
          <ac:chgData name="Javeed S" userId="d1c40969-14c5-41ad-b858-4a770397b6a6" providerId="ADAL" clId="{32AB6077-6F7B-4E9F-8E64-957FF6E42D1A}" dt="2022-07-27T06:38:27.694" v="213" actId="26606"/>
          <ac:spMkLst>
            <pc:docMk/>
            <pc:sldMk cId="1373631962" sldId="258"/>
            <ac:spMk id="20" creationId="{4ED7B0FB-9654-4441-9545-02D458B68620}"/>
          </ac:spMkLst>
        </pc:spChg>
        <pc:spChg chg="add del">
          <ac:chgData name="Javeed S" userId="d1c40969-14c5-41ad-b858-4a770397b6a6" providerId="ADAL" clId="{32AB6077-6F7B-4E9F-8E64-957FF6E42D1A}" dt="2022-07-27T06:38:27.694" v="213" actId="26606"/>
          <ac:spMkLst>
            <pc:docMk/>
            <pc:sldMk cId="1373631962" sldId="258"/>
            <ac:spMk id="22" creationId="{2186B898-39F9-FA4C-255E-F0BDB1753872}"/>
          </ac:spMkLst>
        </pc:spChg>
        <pc:spChg chg="add del">
          <ac:chgData name="Javeed S" userId="d1c40969-14c5-41ad-b858-4a770397b6a6" providerId="ADAL" clId="{32AB6077-6F7B-4E9F-8E64-957FF6E42D1A}" dt="2022-07-27T06:38:31.617" v="215" actId="26606"/>
          <ac:spMkLst>
            <pc:docMk/>
            <pc:sldMk cId="1373631962" sldId="258"/>
            <ac:spMk id="24" creationId="{3A9C15D4-2EE7-4D05-B87C-91D1F3B9604B}"/>
          </ac:spMkLst>
        </pc:spChg>
        <pc:spChg chg="add del">
          <ac:chgData name="Javeed S" userId="d1c40969-14c5-41ad-b858-4a770397b6a6" providerId="ADAL" clId="{32AB6077-6F7B-4E9F-8E64-957FF6E42D1A}" dt="2022-07-27T06:38:31.617" v="215" actId="26606"/>
          <ac:spMkLst>
            <pc:docMk/>
            <pc:sldMk cId="1373631962" sldId="258"/>
            <ac:spMk id="25" creationId="{4ED7B0FB-9654-4441-9545-02D458B68620}"/>
          </ac:spMkLst>
        </pc:spChg>
        <pc:spChg chg="add del">
          <ac:chgData name="Javeed S" userId="d1c40969-14c5-41ad-b858-4a770397b6a6" providerId="ADAL" clId="{32AB6077-6F7B-4E9F-8E64-957FF6E42D1A}" dt="2022-07-27T06:38:49.315" v="223" actId="26606"/>
          <ac:spMkLst>
            <pc:docMk/>
            <pc:sldMk cId="1373631962" sldId="258"/>
            <ac:spMk id="36" creationId="{44F95DE6-BC61-4DB8-97B8-E32959EA0E1D}"/>
          </ac:spMkLst>
        </pc:spChg>
        <pc:spChg chg="add del">
          <ac:chgData name="Javeed S" userId="d1c40969-14c5-41ad-b858-4a770397b6a6" providerId="ADAL" clId="{32AB6077-6F7B-4E9F-8E64-957FF6E42D1A}" dt="2022-07-27T06:38:49.315" v="223" actId="26606"/>
          <ac:spMkLst>
            <pc:docMk/>
            <pc:sldMk cId="1373631962" sldId="258"/>
            <ac:spMk id="40" creationId="{2186B898-39F9-FA4C-255E-F0BDB1753872}"/>
          </ac:spMkLst>
        </pc:spChg>
        <pc:spChg chg="add del">
          <ac:chgData name="Javeed S" userId="d1c40969-14c5-41ad-b858-4a770397b6a6" providerId="ADAL" clId="{32AB6077-6F7B-4E9F-8E64-957FF6E42D1A}" dt="2022-07-27T06:39:03.873" v="233" actId="26606"/>
          <ac:spMkLst>
            <pc:docMk/>
            <pc:sldMk cId="1373631962" sldId="258"/>
            <ac:spMk id="50" creationId="{3A9C15D4-2EE7-4D05-B87C-91D1F3B9604B}"/>
          </ac:spMkLst>
        </pc:spChg>
        <pc:spChg chg="add del">
          <ac:chgData name="Javeed S" userId="d1c40969-14c5-41ad-b858-4a770397b6a6" providerId="ADAL" clId="{32AB6077-6F7B-4E9F-8E64-957FF6E42D1A}" dt="2022-07-27T06:39:03.873" v="233" actId="26606"/>
          <ac:spMkLst>
            <pc:docMk/>
            <pc:sldMk cId="1373631962" sldId="258"/>
            <ac:spMk id="51" creationId="{4ED7B0FB-9654-4441-9545-02D458B68620}"/>
          </ac:spMkLst>
        </pc:spChg>
        <pc:spChg chg="add del">
          <ac:chgData name="Javeed S" userId="d1c40969-14c5-41ad-b858-4a770397b6a6" providerId="ADAL" clId="{32AB6077-6F7B-4E9F-8E64-957FF6E42D1A}" dt="2022-07-27T06:39:07.425" v="235" actId="26606"/>
          <ac:spMkLst>
            <pc:docMk/>
            <pc:sldMk cId="1373631962" sldId="258"/>
            <ac:spMk id="56" creationId="{3A9C15D4-2EE7-4D05-B87C-91D1F3B9604B}"/>
          </ac:spMkLst>
        </pc:spChg>
        <pc:spChg chg="add del">
          <ac:chgData name="Javeed S" userId="d1c40969-14c5-41ad-b858-4a770397b6a6" providerId="ADAL" clId="{32AB6077-6F7B-4E9F-8E64-957FF6E42D1A}" dt="2022-07-27T06:39:07.425" v="235" actId="26606"/>
          <ac:spMkLst>
            <pc:docMk/>
            <pc:sldMk cId="1373631962" sldId="258"/>
            <ac:spMk id="57" creationId="{4ED7B0FB-9654-4441-9545-02D458B68620}"/>
          </ac:spMkLst>
        </pc:spChg>
        <pc:spChg chg="add del">
          <ac:chgData name="Javeed S" userId="d1c40969-14c5-41ad-b858-4a770397b6a6" providerId="ADAL" clId="{32AB6077-6F7B-4E9F-8E64-957FF6E42D1A}" dt="2022-07-27T06:39:07.425" v="235" actId="26606"/>
          <ac:spMkLst>
            <pc:docMk/>
            <pc:sldMk cId="1373631962" sldId="258"/>
            <ac:spMk id="59" creationId="{2186B898-39F9-FA4C-255E-F0BDB1753872}"/>
          </ac:spMkLst>
        </pc:spChg>
        <pc:spChg chg="add del">
          <ac:chgData name="Javeed S" userId="d1c40969-14c5-41ad-b858-4a770397b6a6" providerId="ADAL" clId="{32AB6077-6F7B-4E9F-8E64-957FF6E42D1A}" dt="2022-07-27T06:39:13.796" v="237" actId="26606"/>
          <ac:spMkLst>
            <pc:docMk/>
            <pc:sldMk cId="1373631962" sldId="258"/>
            <ac:spMk id="62" creationId="{3A9C15D4-2EE7-4D05-B87C-91D1F3B9604B}"/>
          </ac:spMkLst>
        </pc:spChg>
        <pc:spChg chg="add del">
          <ac:chgData name="Javeed S" userId="d1c40969-14c5-41ad-b858-4a770397b6a6" providerId="ADAL" clId="{32AB6077-6F7B-4E9F-8E64-957FF6E42D1A}" dt="2022-07-27T06:39:13.796" v="237" actId="26606"/>
          <ac:spMkLst>
            <pc:docMk/>
            <pc:sldMk cId="1373631962" sldId="258"/>
            <ac:spMk id="63" creationId="{4ED7B0FB-9654-4441-9545-02D458B68620}"/>
          </ac:spMkLst>
        </pc:spChg>
        <pc:spChg chg="add del">
          <ac:chgData name="Javeed S" userId="d1c40969-14c5-41ad-b858-4a770397b6a6" providerId="ADAL" clId="{32AB6077-6F7B-4E9F-8E64-957FF6E42D1A}" dt="2022-07-27T06:39:13.796" v="237" actId="26606"/>
          <ac:spMkLst>
            <pc:docMk/>
            <pc:sldMk cId="1373631962" sldId="258"/>
            <ac:spMk id="65" creationId="{2186B898-39F9-FA4C-255E-F0BDB1753872}"/>
          </ac:spMkLst>
        </pc:spChg>
        <pc:graphicFrameChg chg="add del">
          <ac:chgData name="Javeed S" userId="d1c40969-14c5-41ad-b858-4a770397b6a6" providerId="ADAL" clId="{32AB6077-6F7B-4E9F-8E64-957FF6E42D1A}" dt="2022-07-27T06:38:21.012" v="209" actId="26606"/>
          <ac:graphicFrameMkLst>
            <pc:docMk/>
            <pc:sldMk cId="1373631962" sldId="258"/>
            <ac:graphicFrameMk id="5" creationId="{1CDC71C3-998E-04CD-79D6-A331A84569A7}"/>
          </ac:graphicFrameMkLst>
        </pc:graphicFrameChg>
        <pc:graphicFrameChg chg="add del">
          <ac:chgData name="Javeed S" userId="d1c40969-14c5-41ad-b858-4a770397b6a6" providerId="ADAL" clId="{32AB6077-6F7B-4E9F-8E64-957FF6E42D1A}" dt="2022-07-27T06:38:31.617" v="215" actId="26606"/>
          <ac:graphicFrameMkLst>
            <pc:docMk/>
            <pc:sldMk cId="1373631962" sldId="258"/>
            <ac:graphicFrameMk id="28" creationId="{CC884570-C94B-47EF-C198-E93E9FD0F05E}"/>
          </ac:graphicFrameMkLst>
        </pc:graphicFrameChg>
        <pc:graphicFrameChg chg="add del">
          <ac:chgData name="Javeed S" userId="d1c40969-14c5-41ad-b858-4a770397b6a6" providerId="ADAL" clId="{32AB6077-6F7B-4E9F-8E64-957FF6E42D1A}" dt="2022-07-27T06:38:33.997" v="217" actId="26606"/>
          <ac:graphicFrameMkLst>
            <pc:docMk/>
            <pc:sldMk cId="1373631962" sldId="258"/>
            <ac:graphicFrameMk id="30" creationId="{378627B1-95C3-69F2-FC7F-A60DCB6DBAF6}"/>
          </ac:graphicFrameMkLst>
        </pc:graphicFrameChg>
        <pc:graphicFrameChg chg="add del">
          <ac:chgData name="Javeed S" userId="d1c40969-14c5-41ad-b858-4a770397b6a6" providerId="ADAL" clId="{32AB6077-6F7B-4E9F-8E64-957FF6E42D1A}" dt="2022-07-27T06:38:37.011" v="219" actId="26606"/>
          <ac:graphicFrameMkLst>
            <pc:docMk/>
            <pc:sldMk cId="1373631962" sldId="258"/>
            <ac:graphicFrameMk id="32" creationId="{55A76901-603B-BE7E-04E0-702255FC3348}"/>
          </ac:graphicFrameMkLst>
        </pc:graphicFrameChg>
        <pc:graphicFrameChg chg="add del">
          <ac:chgData name="Javeed S" userId="d1c40969-14c5-41ad-b858-4a770397b6a6" providerId="ADAL" clId="{32AB6077-6F7B-4E9F-8E64-957FF6E42D1A}" dt="2022-07-27T06:38:46.714" v="221" actId="26606"/>
          <ac:graphicFrameMkLst>
            <pc:docMk/>
            <pc:sldMk cId="1373631962" sldId="258"/>
            <ac:graphicFrameMk id="34" creationId="{7E338535-A37B-B3A9-C1CB-ED445A2E61E6}"/>
          </ac:graphicFrameMkLst>
        </pc:graphicFrameChg>
        <pc:graphicFrameChg chg="add del">
          <ac:chgData name="Javeed S" userId="d1c40969-14c5-41ad-b858-4a770397b6a6" providerId="ADAL" clId="{32AB6077-6F7B-4E9F-8E64-957FF6E42D1A}" dt="2022-07-27T06:38:52.053" v="225" actId="26606"/>
          <ac:graphicFrameMkLst>
            <pc:docMk/>
            <pc:sldMk cId="1373631962" sldId="258"/>
            <ac:graphicFrameMk id="42" creationId="{7E338535-A37B-B3A9-C1CB-ED445A2E61E6}"/>
          </ac:graphicFrameMkLst>
        </pc:graphicFrameChg>
        <pc:graphicFrameChg chg="add del">
          <ac:chgData name="Javeed S" userId="d1c40969-14c5-41ad-b858-4a770397b6a6" providerId="ADAL" clId="{32AB6077-6F7B-4E9F-8E64-957FF6E42D1A}" dt="2022-07-27T06:38:54.952" v="227" actId="26606"/>
          <ac:graphicFrameMkLst>
            <pc:docMk/>
            <pc:sldMk cId="1373631962" sldId="258"/>
            <ac:graphicFrameMk id="44" creationId="{378627B1-95C3-69F2-FC7F-A60DCB6DBAF6}"/>
          </ac:graphicFrameMkLst>
        </pc:graphicFrameChg>
        <pc:graphicFrameChg chg="add del">
          <ac:chgData name="Javeed S" userId="d1c40969-14c5-41ad-b858-4a770397b6a6" providerId="ADAL" clId="{32AB6077-6F7B-4E9F-8E64-957FF6E42D1A}" dt="2022-07-27T06:38:59.960" v="229" actId="26606"/>
          <ac:graphicFrameMkLst>
            <pc:docMk/>
            <pc:sldMk cId="1373631962" sldId="258"/>
            <ac:graphicFrameMk id="46" creationId="{55A76901-603B-BE7E-04E0-702255FC3348}"/>
          </ac:graphicFrameMkLst>
        </pc:graphicFrameChg>
        <pc:graphicFrameChg chg="add del">
          <ac:chgData name="Javeed S" userId="d1c40969-14c5-41ad-b858-4a770397b6a6" providerId="ADAL" clId="{32AB6077-6F7B-4E9F-8E64-957FF6E42D1A}" dt="2022-07-27T06:39:02.934" v="231" actId="26606"/>
          <ac:graphicFrameMkLst>
            <pc:docMk/>
            <pc:sldMk cId="1373631962" sldId="258"/>
            <ac:graphicFrameMk id="48" creationId="{4C39547E-5D5A-C03C-AA18-1CAF3BC900F8}"/>
          </ac:graphicFrameMkLst>
        </pc:graphicFrameChg>
        <pc:graphicFrameChg chg="add del">
          <ac:chgData name="Javeed S" userId="d1c40969-14c5-41ad-b858-4a770397b6a6" providerId="ADAL" clId="{32AB6077-6F7B-4E9F-8E64-957FF6E42D1A}" dt="2022-07-27T06:39:03.873" v="233" actId="26606"/>
          <ac:graphicFrameMkLst>
            <pc:docMk/>
            <pc:sldMk cId="1373631962" sldId="258"/>
            <ac:graphicFrameMk id="54" creationId="{CC884570-C94B-47EF-C198-E93E9FD0F05E}"/>
          </ac:graphicFrameMkLst>
        </pc:graphicFrameChg>
        <pc:graphicFrameChg chg="add mod">
          <ac:chgData name="Javeed S" userId="d1c40969-14c5-41ad-b858-4a770397b6a6" providerId="ADAL" clId="{32AB6077-6F7B-4E9F-8E64-957FF6E42D1A}" dt="2022-07-27T06:41:08.152" v="271" actId="20577"/>
          <ac:graphicFrameMkLst>
            <pc:docMk/>
            <pc:sldMk cId="1373631962" sldId="258"/>
            <ac:graphicFrameMk id="68" creationId="{55A76901-603B-BE7E-04E0-702255FC3348}"/>
          </ac:graphicFrameMkLst>
        </pc:graphicFrameChg>
        <pc:picChg chg="add del">
          <ac:chgData name="Javeed S" userId="d1c40969-14c5-41ad-b858-4a770397b6a6" providerId="ADAL" clId="{32AB6077-6F7B-4E9F-8E64-957FF6E42D1A}" dt="2022-07-27T06:38:25.433" v="211" actId="26606"/>
          <ac:picMkLst>
            <pc:docMk/>
            <pc:sldMk cId="1373631962" sldId="258"/>
            <ac:picMk id="12" creationId="{A70DF37D-86A3-45DB-B1C1-580462D4BB6D}"/>
          </ac:picMkLst>
        </pc:picChg>
        <pc:picChg chg="add del">
          <ac:chgData name="Javeed S" userId="d1c40969-14c5-41ad-b858-4a770397b6a6" providerId="ADAL" clId="{32AB6077-6F7B-4E9F-8E64-957FF6E42D1A}" dt="2022-07-27T06:38:21.012" v="209" actId="26606"/>
          <ac:picMkLst>
            <pc:docMk/>
            <pc:sldMk cId="1373631962" sldId="258"/>
            <ac:picMk id="13" creationId="{7BB94C57-FDF3-45A3-9D1F-904523D795D4}"/>
          </ac:picMkLst>
        </pc:picChg>
        <pc:picChg chg="add del">
          <ac:chgData name="Javeed S" userId="d1c40969-14c5-41ad-b858-4a770397b6a6" providerId="ADAL" clId="{32AB6077-6F7B-4E9F-8E64-957FF6E42D1A}" dt="2022-07-27T06:38:27.694" v="213" actId="26606"/>
          <ac:picMkLst>
            <pc:docMk/>
            <pc:sldMk cId="1373631962" sldId="258"/>
            <ac:picMk id="14" creationId="{6AEBDF1A-221A-4497-BBA9-57A70D161510}"/>
          </ac:picMkLst>
        </pc:picChg>
        <pc:picChg chg="add del">
          <ac:chgData name="Javeed S" userId="d1c40969-14c5-41ad-b858-4a770397b6a6" providerId="ADAL" clId="{32AB6077-6F7B-4E9F-8E64-957FF6E42D1A}" dt="2022-07-27T06:38:21.012" v="209" actId="26606"/>
          <ac:picMkLst>
            <pc:docMk/>
            <pc:sldMk cId="1373631962" sldId="258"/>
            <ac:picMk id="15" creationId="{6AEBDF1A-221A-4497-BBA9-57A70D161510}"/>
          </ac:picMkLst>
        </pc:picChg>
        <pc:picChg chg="add del">
          <ac:chgData name="Javeed S" userId="d1c40969-14c5-41ad-b858-4a770397b6a6" providerId="ADAL" clId="{32AB6077-6F7B-4E9F-8E64-957FF6E42D1A}" dt="2022-07-27T06:38:49.315" v="223" actId="26606"/>
          <ac:picMkLst>
            <pc:docMk/>
            <pc:sldMk cId="1373631962" sldId="258"/>
            <ac:picMk id="16" creationId="{D2B4E49C-E7B4-4F6A-8B93-646A0E241191}"/>
          </ac:picMkLst>
        </pc:picChg>
        <pc:picChg chg="add del">
          <ac:chgData name="Javeed S" userId="d1c40969-14c5-41ad-b858-4a770397b6a6" providerId="ADAL" clId="{32AB6077-6F7B-4E9F-8E64-957FF6E42D1A}" dt="2022-07-27T06:38:49.315" v="223" actId="26606"/>
          <ac:picMkLst>
            <pc:docMk/>
            <pc:sldMk cId="1373631962" sldId="258"/>
            <ac:picMk id="18" creationId="{46528FBF-1727-4546-8131-BA22ED8B5497}"/>
          </ac:picMkLst>
        </pc:picChg>
        <pc:picChg chg="add del">
          <ac:chgData name="Javeed S" userId="d1c40969-14c5-41ad-b858-4a770397b6a6" providerId="ADAL" clId="{32AB6077-6F7B-4E9F-8E64-957FF6E42D1A}" dt="2022-07-27T06:38:27.694" v="213" actId="26606"/>
          <ac:picMkLst>
            <pc:docMk/>
            <pc:sldMk cId="1373631962" sldId="258"/>
            <ac:picMk id="21" creationId="{7BB94C57-FDF3-45A3-9D1F-904523D795D4}"/>
          </ac:picMkLst>
        </pc:picChg>
        <pc:picChg chg="add del">
          <ac:chgData name="Javeed S" userId="d1c40969-14c5-41ad-b858-4a770397b6a6" providerId="ADAL" clId="{32AB6077-6F7B-4E9F-8E64-957FF6E42D1A}" dt="2022-07-27T06:38:31.617" v="215" actId="26606"/>
          <ac:picMkLst>
            <pc:docMk/>
            <pc:sldMk cId="1373631962" sldId="258"/>
            <ac:picMk id="26" creationId="{7BB94C57-FDF3-45A3-9D1F-904523D795D4}"/>
          </ac:picMkLst>
        </pc:picChg>
        <pc:picChg chg="add del">
          <ac:chgData name="Javeed S" userId="d1c40969-14c5-41ad-b858-4a770397b6a6" providerId="ADAL" clId="{32AB6077-6F7B-4E9F-8E64-957FF6E42D1A}" dt="2022-07-27T06:38:31.617" v="215" actId="26606"/>
          <ac:picMkLst>
            <pc:docMk/>
            <pc:sldMk cId="1373631962" sldId="258"/>
            <ac:picMk id="27" creationId="{6AEBDF1A-221A-4497-BBA9-57A70D161510}"/>
          </ac:picMkLst>
        </pc:picChg>
        <pc:picChg chg="add del">
          <ac:chgData name="Javeed S" userId="d1c40969-14c5-41ad-b858-4a770397b6a6" providerId="ADAL" clId="{32AB6077-6F7B-4E9F-8E64-957FF6E42D1A}" dt="2022-07-27T06:38:49.315" v="223" actId="26606"/>
          <ac:picMkLst>
            <pc:docMk/>
            <pc:sldMk cId="1373631962" sldId="258"/>
            <ac:picMk id="37" creationId="{48D9C176-456B-4F71-AB87-9D14B8B3D1C1}"/>
          </ac:picMkLst>
        </pc:picChg>
        <pc:picChg chg="add del">
          <ac:chgData name="Javeed S" userId="d1c40969-14c5-41ad-b858-4a770397b6a6" providerId="ADAL" clId="{32AB6077-6F7B-4E9F-8E64-957FF6E42D1A}" dt="2022-07-27T06:38:49.315" v="223" actId="26606"/>
          <ac:picMkLst>
            <pc:docMk/>
            <pc:sldMk cId="1373631962" sldId="258"/>
            <ac:picMk id="38" creationId="{CFF97C55-868F-4FDD-BD3C-D2F191796F43}"/>
          </ac:picMkLst>
        </pc:picChg>
        <pc:picChg chg="add del">
          <ac:chgData name="Javeed S" userId="d1c40969-14c5-41ad-b858-4a770397b6a6" providerId="ADAL" clId="{32AB6077-6F7B-4E9F-8E64-957FF6E42D1A}" dt="2022-07-27T06:38:49.315" v="223" actId="26606"/>
          <ac:picMkLst>
            <pc:docMk/>
            <pc:sldMk cId="1373631962" sldId="258"/>
            <ac:picMk id="39" creationId="{69722FB9-EA01-42A6-96B2-185F5CC120DF}"/>
          </ac:picMkLst>
        </pc:picChg>
        <pc:picChg chg="add del">
          <ac:chgData name="Javeed S" userId="d1c40969-14c5-41ad-b858-4a770397b6a6" providerId="ADAL" clId="{32AB6077-6F7B-4E9F-8E64-957FF6E42D1A}" dt="2022-07-27T06:39:03.873" v="233" actId="26606"/>
          <ac:picMkLst>
            <pc:docMk/>
            <pc:sldMk cId="1373631962" sldId="258"/>
            <ac:picMk id="52" creationId="{7BB94C57-FDF3-45A3-9D1F-904523D795D4}"/>
          </ac:picMkLst>
        </pc:picChg>
        <pc:picChg chg="add del">
          <ac:chgData name="Javeed S" userId="d1c40969-14c5-41ad-b858-4a770397b6a6" providerId="ADAL" clId="{32AB6077-6F7B-4E9F-8E64-957FF6E42D1A}" dt="2022-07-27T06:39:03.873" v="233" actId="26606"/>
          <ac:picMkLst>
            <pc:docMk/>
            <pc:sldMk cId="1373631962" sldId="258"/>
            <ac:picMk id="53" creationId="{6AEBDF1A-221A-4497-BBA9-57A70D161510}"/>
          </ac:picMkLst>
        </pc:picChg>
        <pc:picChg chg="add del">
          <ac:chgData name="Javeed S" userId="d1c40969-14c5-41ad-b858-4a770397b6a6" providerId="ADAL" clId="{32AB6077-6F7B-4E9F-8E64-957FF6E42D1A}" dt="2022-07-27T06:39:07.425" v="235" actId="26606"/>
          <ac:picMkLst>
            <pc:docMk/>
            <pc:sldMk cId="1373631962" sldId="258"/>
            <ac:picMk id="58" creationId="{7BB94C57-FDF3-45A3-9D1F-904523D795D4}"/>
          </ac:picMkLst>
        </pc:picChg>
        <pc:picChg chg="add del">
          <ac:chgData name="Javeed S" userId="d1c40969-14c5-41ad-b858-4a770397b6a6" providerId="ADAL" clId="{32AB6077-6F7B-4E9F-8E64-957FF6E42D1A}" dt="2022-07-27T06:39:07.425" v="235" actId="26606"/>
          <ac:picMkLst>
            <pc:docMk/>
            <pc:sldMk cId="1373631962" sldId="258"/>
            <ac:picMk id="60" creationId="{6AEBDF1A-221A-4497-BBA9-57A70D161510}"/>
          </ac:picMkLst>
        </pc:picChg>
        <pc:picChg chg="add del">
          <ac:chgData name="Javeed S" userId="d1c40969-14c5-41ad-b858-4a770397b6a6" providerId="ADAL" clId="{32AB6077-6F7B-4E9F-8E64-957FF6E42D1A}" dt="2022-07-27T06:39:13.796" v="237" actId="26606"/>
          <ac:picMkLst>
            <pc:docMk/>
            <pc:sldMk cId="1373631962" sldId="258"/>
            <ac:picMk id="64" creationId="{7BB94C57-FDF3-45A3-9D1F-904523D795D4}"/>
          </ac:picMkLst>
        </pc:picChg>
        <pc:picChg chg="add del">
          <ac:chgData name="Javeed S" userId="d1c40969-14c5-41ad-b858-4a770397b6a6" providerId="ADAL" clId="{32AB6077-6F7B-4E9F-8E64-957FF6E42D1A}" dt="2022-07-27T06:39:13.796" v="237" actId="26606"/>
          <ac:picMkLst>
            <pc:docMk/>
            <pc:sldMk cId="1373631962" sldId="258"/>
            <ac:picMk id="66" creationId="{6AEBDF1A-221A-4497-BBA9-57A70D161510}"/>
          </ac:picMkLst>
        </pc:picChg>
      </pc:sldChg>
      <pc:sldChg chg="addSp delSp modSp new mod ord modAnim">
        <pc:chgData name="Javeed S" userId="d1c40969-14c5-41ad-b858-4a770397b6a6" providerId="ADAL" clId="{32AB6077-6F7B-4E9F-8E64-957FF6E42D1A}" dt="2022-07-27T06:43:45.100" v="285"/>
        <pc:sldMkLst>
          <pc:docMk/>
          <pc:sldMk cId="2907511315" sldId="259"/>
        </pc:sldMkLst>
        <pc:spChg chg="del">
          <ac:chgData name="Javeed S" userId="d1c40969-14c5-41ad-b858-4a770397b6a6" providerId="ADAL" clId="{32AB6077-6F7B-4E9F-8E64-957FF6E42D1A}" dt="2022-07-27T06:41:38.740" v="273" actId="478"/>
          <ac:spMkLst>
            <pc:docMk/>
            <pc:sldMk cId="2907511315" sldId="259"/>
            <ac:spMk id="2" creationId="{F53B2872-AB73-4BF6-B2E0-2F09F385698C}"/>
          </ac:spMkLst>
        </pc:spChg>
        <pc:spChg chg="del">
          <ac:chgData name="Javeed S" userId="d1c40969-14c5-41ad-b858-4a770397b6a6" providerId="ADAL" clId="{32AB6077-6F7B-4E9F-8E64-957FF6E42D1A}" dt="2022-07-27T06:41:41.232" v="274" actId="478"/>
          <ac:spMkLst>
            <pc:docMk/>
            <pc:sldMk cId="2907511315" sldId="259"/>
            <ac:spMk id="3" creationId="{1E23F237-E536-D39E-5205-81F4C072239A}"/>
          </ac:spMkLst>
        </pc:spChg>
        <pc:picChg chg="add mod">
          <ac:chgData name="Javeed S" userId="d1c40969-14c5-41ad-b858-4a770397b6a6" providerId="ADAL" clId="{32AB6077-6F7B-4E9F-8E64-957FF6E42D1A}" dt="2022-07-27T06:43:34.042" v="283" actId="14100"/>
          <ac:picMkLst>
            <pc:docMk/>
            <pc:sldMk cId="2907511315" sldId="259"/>
            <ac:picMk id="4" creationId="{BD5E9240-D5D6-FC37-3E07-762221E98C5A}"/>
          </ac:picMkLst>
        </pc:picChg>
      </pc:sldChg>
      <pc:sldChg chg="addSp delSp modSp new mod setBg">
        <pc:chgData name="Javeed S" userId="d1c40969-14c5-41ad-b858-4a770397b6a6" providerId="ADAL" clId="{32AB6077-6F7B-4E9F-8E64-957FF6E42D1A}" dt="2022-07-27T06:47:09.381" v="312" actId="26606"/>
        <pc:sldMkLst>
          <pc:docMk/>
          <pc:sldMk cId="670348079" sldId="260"/>
        </pc:sldMkLst>
        <pc:spChg chg="mod ord">
          <ac:chgData name="Javeed S" userId="d1c40969-14c5-41ad-b858-4a770397b6a6" providerId="ADAL" clId="{32AB6077-6F7B-4E9F-8E64-957FF6E42D1A}" dt="2022-07-27T06:47:09.381" v="312" actId="26606"/>
          <ac:spMkLst>
            <pc:docMk/>
            <pc:sldMk cId="670348079" sldId="260"/>
            <ac:spMk id="2" creationId="{D778845A-DB86-9327-CA88-56480C685DEB}"/>
          </ac:spMkLst>
        </pc:spChg>
        <pc:spChg chg="mod ord">
          <ac:chgData name="Javeed S" userId="d1c40969-14c5-41ad-b858-4a770397b6a6" providerId="ADAL" clId="{32AB6077-6F7B-4E9F-8E64-957FF6E42D1A}" dt="2022-07-27T06:47:09.381" v="312" actId="26606"/>
          <ac:spMkLst>
            <pc:docMk/>
            <pc:sldMk cId="670348079" sldId="260"/>
            <ac:spMk id="3" creationId="{7BAA7183-1EBA-7D5E-CF31-40EF8719B12E}"/>
          </ac:spMkLst>
        </pc:spChg>
        <pc:spChg chg="add del">
          <ac:chgData name="Javeed S" userId="d1c40969-14c5-41ad-b858-4a770397b6a6" providerId="ADAL" clId="{32AB6077-6F7B-4E9F-8E64-957FF6E42D1A}" dt="2022-07-27T06:46:48.406" v="297" actId="26606"/>
          <ac:spMkLst>
            <pc:docMk/>
            <pc:sldMk cId="670348079" sldId="260"/>
            <ac:spMk id="1031" creationId="{48FE65CB-EFD8-497D-A30A-093E20EACB05}"/>
          </ac:spMkLst>
        </pc:spChg>
        <pc:spChg chg="add del">
          <ac:chgData name="Javeed S" userId="d1c40969-14c5-41ad-b858-4a770397b6a6" providerId="ADAL" clId="{32AB6077-6F7B-4E9F-8E64-957FF6E42D1A}" dt="2022-07-27T06:46:50.412" v="299" actId="26606"/>
          <ac:spMkLst>
            <pc:docMk/>
            <pc:sldMk cId="670348079" sldId="260"/>
            <ac:spMk id="1035" creationId="{6E3254AE-C4CD-426D-A6E8-7FA13B0F889C}"/>
          </ac:spMkLst>
        </pc:spChg>
        <pc:spChg chg="add del">
          <ac:chgData name="Javeed S" userId="d1c40969-14c5-41ad-b858-4a770397b6a6" providerId="ADAL" clId="{32AB6077-6F7B-4E9F-8E64-957FF6E42D1A}" dt="2022-07-27T06:46:51.811" v="301" actId="26606"/>
          <ac:spMkLst>
            <pc:docMk/>
            <pc:sldMk cId="670348079" sldId="260"/>
            <ac:spMk id="1038" creationId="{10D21FCB-56CB-4EFA-A79A-A9A8EC0F722E}"/>
          </ac:spMkLst>
        </pc:spChg>
        <pc:spChg chg="add del">
          <ac:chgData name="Javeed S" userId="d1c40969-14c5-41ad-b858-4a770397b6a6" providerId="ADAL" clId="{32AB6077-6F7B-4E9F-8E64-957FF6E42D1A}" dt="2022-07-27T06:46:53.013" v="303" actId="26606"/>
          <ac:spMkLst>
            <pc:docMk/>
            <pc:sldMk cId="670348079" sldId="260"/>
            <ac:spMk id="1041" creationId="{446F2B05-D14A-46C1-B94D-81BAFA34CA8C}"/>
          </ac:spMkLst>
        </pc:spChg>
        <pc:spChg chg="add del">
          <ac:chgData name="Javeed S" userId="d1c40969-14c5-41ad-b858-4a770397b6a6" providerId="ADAL" clId="{32AB6077-6F7B-4E9F-8E64-957FF6E42D1A}" dt="2022-07-27T06:47:05.217" v="305" actId="26606"/>
          <ac:spMkLst>
            <pc:docMk/>
            <pc:sldMk cId="670348079" sldId="260"/>
            <ac:spMk id="1044" creationId="{48FE65CB-EFD8-497D-A30A-093E20EACB05}"/>
          </ac:spMkLst>
        </pc:spChg>
        <pc:spChg chg="add del">
          <ac:chgData name="Javeed S" userId="d1c40969-14c5-41ad-b858-4a770397b6a6" providerId="ADAL" clId="{32AB6077-6F7B-4E9F-8E64-957FF6E42D1A}" dt="2022-07-27T06:47:06.688" v="307" actId="26606"/>
          <ac:spMkLst>
            <pc:docMk/>
            <pc:sldMk cId="670348079" sldId="260"/>
            <ac:spMk id="1047" creationId="{10D21FCB-56CB-4EFA-A79A-A9A8EC0F722E}"/>
          </ac:spMkLst>
        </pc:spChg>
        <pc:spChg chg="add del">
          <ac:chgData name="Javeed S" userId="d1c40969-14c5-41ad-b858-4a770397b6a6" providerId="ADAL" clId="{32AB6077-6F7B-4E9F-8E64-957FF6E42D1A}" dt="2022-07-27T06:47:08.211" v="309" actId="26606"/>
          <ac:spMkLst>
            <pc:docMk/>
            <pc:sldMk cId="670348079" sldId="260"/>
            <ac:spMk id="1050" creationId="{6E3254AE-C4CD-426D-A6E8-7FA13B0F889C}"/>
          </ac:spMkLst>
        </pc:spChg>
        <pc:spChg chg="add del">
          <ac:chgData name="Javeed S" userId="d1c40969-14c5-41ad-b858-4a770397b6a6" providerId="ADAL" clId="{32AB6077-6F7B-4E9F-8E64-957FF6E42D1A}" dt="2022-07-27T06:47:09.305" v="311" actId="26606"/>
          <ac:spMkLst>
            <pc:docMk/>
            <pc:sldMk cId="670348079" sldId="260"/>
            <ac:spMk id="1053" creationId="{10D21FCB-56CB-4EFA-A79A-A9A8EC0F722E}"/>
          </ac:spMkLst>
        </pc:spChg>
        <pc:spChg chg="add">
          <ac:chgData name="Javeed S" userId="d1c40969-14c5-41ad-b858-4a770397b6a6" providerId="ADAL" clId="{32AB6077-6F7B-4E9F-8E64-957FF6E42D1A}" dt="2022-07-27T06:47:09.381" v="312" actId="26606"/>
          <ac:spMkLst>
            <pc:docMk/>
            <pc:sldMk cId="670348079" sldId="260"/>
            <ac:spMk id="1056" creationId="{48FE65CB-EFD8-497D-A30A-093E20EACB05}"/>
          </ac:spMkLst>
        </pc:spChg>
        <pc:picChg chg="add mod ord">
          <ac:chgData name="Javeed S" userId="d1c40969-14c5-41ad-b858-4a770397b6a6" providerId="ADAL" clId="{32AB6077-6F7B-4E9F-8E64-957FF6E42D1A}" dt="2022-07-27T06:47:09.381" v="312" actId="26606"/>
          <ac:picMkLst>
            <pc:docMk/>
            <pc:sldMk cId="670348079" sldId="260"/>
            <ac:picMk id="1026" creationId="{42C39F3B-2411-5740-4465-E59C09EFC9D6}"/>
          </ac:picMkLst>
        </pc:picChg>
        <pc:picChg chg="add del">
          <ac:chgData name="Javeed S" userId="d1c40969-14c5-41ad-b858-4a770397b6a6" providerId="ADAL" clId="{32AB6077-6F7B-4E9F-8E64-957FF6E42D1A}" dt="2022-07-27T06:46:48.406" v="297" actId="26606"/>
          <ac:picMkLst>
            <pc:docMk/>
            <pc:sldMk cId="670348079" sldId="260"/>
            <ac:picMk id="1033" creationId="{00E374F5-52B2-4260-8B1C-54237931F069}"/>
          </ac:picMkLst>
        </pc:picChg>
        <pc:picChg chg="add del">
          <ac:chgData name="Javeed S" userId="d1c40969-14c5-41ad-b858-4a770397b6a6" providerId="ADAL" clId="{32AB6077-6F7B-4E9F-8E64-957FF6E42D1A}" dt="2022-07-27T06:46:50.412" v="299" actId="26606"/>
          <ac:picMkLst>
            <pc:docMk/>
            <pc:sldMk cId="670348079" sldId="260"/>
            <ac:picMk id="1036" creationId="{F5C53434-A0C7-4A81-8EB0-D460DAD9BB65}"/>
          </ac:picMkLst>
        </pc:picChg>
        <pc:picChg chg="add del">
          <ac:chgData name="Javeed S" userId="d1c40969-14c5-41ad-b858-4a770397b6a6" providerId="ADAL" clId="{32AB6077-6F7B-4E9F-8E64-957FF6E42D1A}" dt="2022-07-27T06:46:51.811" v="301" actId="26606"/>
          <ac:picMkLst>
            <pc:docMk/>
            <pc:sldMk cId="670348079" sldId="260"/>
            <ac:picMk id="1039" creationId="{B1027BD9-272C-4CC4-9396-1708F8B1F40D}"/>
          </ac:picMkLst>
        </pc:picChg>
        <pc:picChg chg="add del">
          <ac:chgData name="Javeed S" userId="d1c40969-14c5-41ad-b858-4a770397b6a6" providerId="ADAL" clId="{32AB6077-6F7B-4E9F-8E64-957FF6E42D1A}" dt="2022-07-27T06:46:53.013" v="303" actId="26606"/>
          <ac:picMkLst>
            <pc:docMk/>
            <pc:sldMk cId="670348079" sldId="260"/>
            <ac:picMk id="1042" creationId="{DC21F734-A85A-4FEA-8CB8-6C72B8195C37}"/>
          </ac:picMkLst>
        </pc:picChg>
        <pc:picChg chg="add del">
          <ac:chgData name="Javeed S" userId="d1c40969-14c5-41ad-b858-4a770397b6a6" providerId="ADAL" clId="{32AB6077-6F7B-4E9F-8E64-957FF6E42D1A}" dt="2022-07-27T06:47:05.217" v="305" actId="26606"/>
          <ac:picMkLst>
            <pc:docMk/>
            <pc:sldMk cId="670348079" sldId="260"/>
            <ac:picMk id="1045" creationId="{E3265C2A-0A58-43AD-A406-8F4478E28758}"/>
          </ac:picMkLst>
        </pc:picChg>
        <pc:picChg chg="add del">
          <ac:chgData name="Javeed S" userId="d1c40969-14c5-41ad-b858-4a770397b6a6" providerId="ADAL" clId="{32AB6077-6F7B-4E9F-8E64-957FF6E42D1A}" dt="2022-07-27T06:47:06.688" v="307" actId="26606"/>
          <ac:picMkLst>
            <pc:docMk/>
            <pc:sldMk cId="670348079" sldId="260"/>
            <ac:picMk id="1048" creationId="{B1027BD9-272C-4CC4-9396-1708F8B1F40D}"/>
          </ac:picMkLst>
        </pc:picChg>
        <pc:picChg chg="add del">
          <ac:chgData name="Javeed S" userId="d1c40969-14c5-41ad-b858-4a770397b6a6" providerId="ADAL" clId="{32AB6077-6F7B-4E9F-8E64-957FF6E42D1A}" dt="2022-07-27T06:47:08.211" v="309" actId="26606"/>
          <ac:picMkLst>
            <pc:docMk/>
            <pc:sldMk cId="670348079" sldId="260"/>
            <ac:picMk id="1051" creationId="{F5C53434-A0C7-4A81-8EB0-D460DAD9BB65}"/>
          </ac:picMkLst>
        </pc:picChg>
        <pc:picChg chg="add del">
          <ac:chgData name="Javeed S" userId="d1c40969-14c5-41ad-b858-4a770397b6a6" providerId="ADAL" clId="{32AB6077-6F7B-4E9F-8E64-957FF6E42D1A}" dt="2022-07-27T06:47:09.305" v="311" actId="26606"/>
          <ac:picMkLst>
            <pc:docMk/>
            <pc:sldMk cId="670348079" sldId="260"/>
            <ac:picMk id="1054" creationId="{B1027BD9-272C-4CC4-9396-1708F8B1F40D}"/>
          </ac:picMkLst>
        </pc:picChg>
        <pc:picChg chg="add">
          <ac:chgData name="Javeed S" userId="d1c40969-14c5-41ad-b858-4a770397b6a6" providerId="ADAL" clId="{32AB6077-6F7B-4E9F-8E64-957FF6E42D1A}" dt="2022-07-27T06:47:09.381" v="312" actId="26606"/>
          <ac:picMkLst>
            <pc:docMk/>
            <pc:sldMk cId="670348079" sldId="260"/>
            <ac:picMk id="1057" creationId="{00E374F5-52B2-4260-8B1C-54237931F06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C8294-CC38-478F-ACD2-17F2D94C94B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1F5C307-6778-414B-8344-BFAB471F3176}">
      <dgm:prSet custT="1"/>
      <dgm:spPr/>
      <dgm:t>
        <a:bodyPr/>
        <a:lstStyle/>
        <a:p>
          <a:r>
            <a:rPr lang="en-US" sz="2000" baseline="0" dirty="0">
              <a:latin typeface="Times New Roman" panose="02020603050405020304" pitchFamily="18" charset="0"/>
              <a:cs typeface="Times New Roman" panose="02020603050405020304" pitchFamily="18" charset="0"/>
            </a:rPr>
            <a:t>AWS Lambda </a:t>
          </a:r>
          <a:r>
            <a:rPr lang="en-US" sz="2000" b="0" i="0" baseline="0" dirty="0">
              <a:latin typeface="Times New Roman" panose="02020603050405020304" pitchFamily="18" charset="0"/>
              <a:cs typeface="Times New Roman" panose="02020603050405020304" pitchFamily="18" charset="0"/>
            </a:rPr>
            <a:t>is a serverless compute service that lets you run your code without worrying about provisioning or managing any server. You can run your application or backend service using AWS Lambda with zero administration. Just upload your code on Lambda, and it will run your code, even scale the infrastructure with high availability.</a:t>
          </a:r>
          <a:endParaRPr lang="en-US" sz="2000" dirty="0">
            <a:latin typeface="Times New Roman" panose="02020603050405020304" pitchFamily="18" charset="0"/>
            <a:cs typeface="Times New Roman" panose="02020603050405020304" pitchFamily="18" charset="0"/>
          </a:endParaRPr>
        </a:p>
      </dgm:t>
    </dgm:pt>
    <dgm:pt modelId="{80F0720C-6684-4EAE-A136-8E84041559F4}" type="parTrans" cxnId="{E246DBE5-5A4F-4D03-B01B-788E209DC388}">
      <dgm:prSet/>
      <dgm:spPr/>
      <dgm:t>
        <a:bodyPr/>
        <a:lstStyle/>
        <a:p>
          <a:endParaRPr lang="en-US"/>
        </a:p>
      </dgm:t>
    </dgm:pt>
    <dgm:pt modelId="{2D84845D-0E9D-4CAD-A280-E4F1D806C372}" type="sibTrans" cxnId="{E246DBE5-5A4F-4D03-B01B-788E209DC388}">
      <dgm:prSet/>
      <dgm:spPr/>
      <dgm:t>
        <a:bodyPr/>
        <a:lstStyle/>
        <a:p>
          <a:endParaRPr lang="en-US"/>
        </a:p>
      </dgm:t>
    </dgm:pt>
    <dgm:pt modelId="{3EA4E790-E9B4-4450-8445-A5A4DC0820B8}">
      <dgm:prSet custT="1"/>
      <dgm:spPr/>
      <dgm:t>
        <a:bodyPr/>
        <a:lstStyle/>
        <a:p>
          <a:r>
            <a:rPr lang="en-US" sz="2000" b="0" i="0" baseline="0" dirty="0">
              <a:latin typeface="Times New Roman" panose="02020603050405020304" pitchFamily="18" charset="0"/>
              <a:cs typeface="Times New Roman" panose="02020603050405020304" pitchFamily="18" charset="0"/>
            </a:rPr>
            <a:t>The code which you run on AWS Lambda is called a lambda function. Currently, it supports the following programming languages: </a:t>
          </a:r>
        </a:p>
        <a:p>
          <a:r>
            <a:rPr lang="en-US" sz="2000" b="0" i="0" baseline="0" dirty="0">
              <a:latin typeface="Times New Roman" panose="02020603050405020304" pitchFamily="18" charset="0"/>
              <a:cs typeface="Times New Roman" panose="02020603050405020304" pitchFamily="18" charset="0"/>
            </a:rPr>
            <a:t>Java, Python, C#, Node.js, Go, PowerShell, Ruby</a:t>
          </a:r>
          <a:endParaRPr lang="en-US" sz="2000" dirty="0">
            <a:latin typeface="Times New Roman" panose="02020603050405020304" pitchFamily="18" charset="0"/>
            <a:cs typeface="Times New Roman" panose="02020603050405020304" pitchFamily="18" charset="0"/>
          </a:endParaRPr>
        </a:p>
      </dgm:t>
    </dgm:pt>
    <dgm:pt modelId="{30B8972F-EA17-4BA1-8E45-8D076DD525C4}" type="parTrans" cxnId="{E4A875D3-089B-49F9-98FD-7EB69FF2BED6}">
      <dgm:prSet/>
      <dgm:spPr/>
      <dgm:t>
        <a:bodyPr/>
        <a:lstStyle/>
        <a:p>
          <a:endParaRPr lang="en-US"/>
        </a:p>
      </dgm:t>
    </dgm:pt>
    <dgm:pt modelId="{90E9A3F1-B4F8-474D-A664-06CE96B06706}" type="sibTrans" cxnId="{E4A875D3-089B-49F9-98FD-7EB69FF2BED6}">
      <dgm:prSet/>
      <dgm:spPr/>
      <dgm:t>
        <a:bodyPr/>
        <a:lstStyle/>
        <a:p>
          <a:endParaRPr lang="en-US"/>
        </a:p>
      </dgm:t>
    </dgm:pt>
    <dgm:pt modelId="{6D14BFCA-5CA2-41AB-82DE-79904B460E1D}" type="pres">
      <dgm:prSet presAssocID="{797C8294-CC38-478F-ACD2-17F2D94C94B5}" presName="linear" presStyleCnt="0">
        <dgm:presLayoutVars>
          <dgm:animLvl val="lvl"/>
          <dgm:resizeHandles val="exact"/>
        </dgm:presLayoutVars>
      </dgm:prSet>
      <dgm:spPr/>
    </dgm:pt>
    <dgm:pt modelId="{61B23A7F-A49F-4BE8-A0D6-026F2E52C44C}" type="pres">
      <dgm:prSet presAssocID="{A1F5C307-6778-414B-8344-BFAB471F3176}" presName="parentText" presStyleLbl="node1" presStyleIdx="0" presStyleCnt="2" custScaleY="141737">
        <dgm:presLayoutVars>
          <dgm:chMax val="0"/>
          <dgm:bulletEnabled val="1"/>
        </dgm:presLayoutVars>
      </dgm:prSet>
      <dgm:spPr/>
    </dgm:pt>
    <dgm:pt modelId="{F7DF60BD-9194-408E-8EC5-CD591BBA963C}" type="pres">
      <dgm:prSet presAssocID="{2D84845D-0E9D-4CAD-A280-E4F1D806C372}" presName="spacer" presStyleCnt="0"/>
      <dgm:spPr/>
    </dgm:pt>
    <dgm:pt modelId="{802BC765-B060-4D02-BBFC-1E98766F1BD8}" type="pres">
      <dgm:prSet presAssocID="{3EA4E790-E9B4-4450-8445-A5A4DC0820B8}" presName="parentText" presStyleLbl="node1" presStyleIdx="1" presStyleCnt="2" custScaleY="112860">
        <dgm:presLayoutVars>
          <dgm:chMax val="0"/>
          <dgm:bulletEnabled val="1"/>
        </dgm:presLayoutVars>
      </dgm:prSet>
      <dgm:spPr/>
    </dgm:pt>
  </dgm:ptLst>
  <dgm:cxnLst>
    <dgm:cxn modelId="{B7B13A87-2A94-4A38-B3C8-46DD722E719F}" type="presOf" srcId="{797C8294-CC38-478F-ACD2-17F2D94C94B5}" destId="{6D14BFCA-5CA2-41AB-82DE-79904B460E1D}" srcOrd="0" destOrd="0" presId="urn:microsoft.com/office/officeart/2005/8/layout/vList2"/>
    <dgm:cxn modelId="{E4A875D3-089B-49F9-98FD-7EB69FF2BED6}" srcId="{797C8294-CC38-478F-ACD2-17F2D94C94B5}" destId="{3EA4E790-E9B4-4450-8445-A5A4DC0820B8}" srcOrd="1" destOrd="0" parTransId="{30B8972F-EA17-4BA1-8E45-8D076DD525C4}" sibTransId="{90E9A3F1-B4F8-474D-A664-06CE96B06706}"/>
    <dgm:cxn modelId="{295A4BDF-04CC-4FAA-9FE7-588E5DA57193}" type="presOf" srcId="{3EA4E790-E9B4-4450-8445-A5A4DC0820B8}" destId="{802BC765-B060-4D02-BBFC-1E98766F1BD8}" srcOrd="0" destOrd="0" presId="urn:microsoft.com/office/officeart/2005/8/layout/vList2"/>
    <dgm:cxn modelId="{E246DBE5-5A4F-4D03-B01B-788E209DC388}" srcId="{797C8294-CC38-478F-ACD2-17F2D94C94B5}" destId="{A1F5C307-6778-414B-8344-BFAB471F3176}" srcOrd="0" destOrd="0" parTransId="{80F0720C-6684-4EAE-A136-8E84041559F4}" sibTransId="{2D84845D-0E9D-4CAD-A280-E4F1D806C372}"/>
    <dgm:cxn modelId="{7BBBB9F8-FFE9-4F68-A48B-CF1BEFA84B7F}" type="presOf" srcId="{A1F5C307-6778-414B-8344-BFAB471F3176}" destId="{61B23A7F-A49F-4BE8-A0D6-026F2E52C44C}" srcOrd="0" destOrd="0" presId="urn:microsoft.com/office/officeart/2005/8/layout/vList2"/>
    <dgm:cxn modelId="{F85ED5E9-42E2-4B97-8C1E-57C02E74729D}" type="presParOf" srcId="{6D14BFCA-5CA2-41AB-82DE-79904B460E1D}" destId="{61B23A7F-A49F-4BE8-A0D6-026F2E52C44C}" srcOrd="0" destOrd="0" presId="urn:microsoft.com/office/officeart/2005/8/layout/vList2"/>
    <dgm:cxn modelId="{6018409F-7B9B-44BA-8956-EB1A68DDC5D7}" type="presParOf" srcId="{6D14BFCA-5CA2-41AB-82DE-79904B460E1D}" destId="{F7DF60BD-9194-408E-8EC5-CD591BBA963C}" srcOrd="1" destOrd="0" presId="urn:microsoft.com/office/officeart/2005/8/layout/vList2"/>
    <dgm:cxn modelId="{2AB2275A-2D43-4FF0-B6D5-5D8A73215FA0}" type="presParOf" srcId="{6D14BFCA-5CA2-41AB-82DE-79904B460E1D}" destId="{802BC765-B060-4D02-BBFC-1E98766F1BD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FC9C49-3EB2-4161-86E4-D70BE2ADBA4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520D3E-3B63-4804-8601-BF52650195D3}">
      <dgm:prSet custT="1"/>
      <dgm:spPr/>
      <dgm:t>
        <a:bodyPr/>
        <a:lstStyle/>
        <a:p>
          <a:r>
            <a:rPr lang="en-US" sz="1800" b="0" i="0" dirty="0">
              <a:latin typeface="Times New Roman" panose="02020603050405020304" pitchFamily="18" charset="0"/>
              <a:cs typeface="Times New Roman" panose="02020603050405020304" pitchFamily="18" charset="0"/>
            </a:rPr>
            <a:t>AWS Lambda easily scales the infrastructure without any additional configuration. It reduces the operational work involved.</a:t>
          </a:r>
          <a:endParaRPr lang="en-US" sz="1800" dirty="0">
            <a:latin typeface="Times New Roman" panose="02020603050405020304" pitchFamily="18" charset="0"/>
            <a:cs typeface="Times New Roman" panose="02020603050405020304" pitchFamily="18" charset="0"/>
          </a:endParaRPr>
        </a:p>
      </dgm:t>
    </dgm:pt>
    <dgm:pt modelId="{6BF40FF8-38F4-41C9-BB07-6B22A7A6844F}" type="parTrans" cxnId="{356A6D61-B403-4FB6-B577-A5BC2BD41AFA}">
      <dgm:prSet/>
      <dgm:spPr/>
      <dgm:t>
        <a:bodyPr/>
        <a:lstStyle/>
        <a:p>
          <a:endParaRPr lang="en-US"/>
        </a:p>
      </dgm:t>
    </dgm:pt>
    <dgm:pt modelId="{AC71EDFE-BD45-443A-929B-81FB418CA6AD}" type="sibTrans" cxnId="{356A6D61-B403-4FB6-B577-A5BC2BD41AFA}">
      <dgm:prSet/>
      <dgm:spPr/>
      <dgm:t>
        <a:bodyPr/>
        <a:lstStyle/>
        <a:p>
          <a:endParaRPr lang="en-US"/>
        </a:p>
      </dgm:t>
    </dgm:pt>
    <dgm:pt modelId="{D634D538-651B-424B-A703-B02A25E4B85D}">
      <dgm:prSet custT="1"/>
      <dgm:spPr/>
      <dgm:t>
        <a:bodyPr/>
        <a:lstStyle/>
        <a:p>
          <a:r>
            <a:rPr lang="en-US" sz="1800" b="0" i="0" dirty="0">
              <a:latin typeface="Times New Roman" panose="02020603050405020304" pitchFamily="18" charset="0"/>
              <a:cs typeface="Times New Roman" panose="02020603050405020304" pitchFamily="18" charset="0"/>
            </a:rPr>
            <a:t>It offers multiple options like AWS S3, CloudWatch, DynamoDB, API Gateway, Kinesis, </a:t>
          </a:r>
          <a:r>
            <a:rPr lang="en-US" sz="1800" b="0" i="0" dirty="0" err="1">
              <a:latin typeface="Times New Roman" panose="02020603050405020304" pitchFamily="18" charset="0"/>
              <a:cs typeface="Times New Roman" panose="02020603050405020304" pitchFamily="18" charset="0"/>
            </a:rPr>
            <a:t>CodeCommit</a:t>
          </a:r>
          <a:r>
            <a:rPr lang="en-US" sz="1800" b="0" i="0" dirty="0">
              <a:latin typeface="Times New Roman" panose="02020603050405020304" pitchFamily="18" charset="0"/>
              <a:cs typeface="Times New Roman" panose="02020603050405020304" pitchFamily="18" charset="0"/>
            </a:rPr>
            <a:t>, and many more to trigger an event.</a:t>
          </a:r>
          <a:endParaRPr lang="en-US" sz="1800" dirty="0">
            <a:latin typeface="Times New Roman" panose="02020603050405020304" pitchFamily="18" charset="0"/>
            <a:cs typeface="Times New Roman" panose="02020603050405020304" pitchFamily="18" charset="0"/>
          </a:endParaRPr>
        </a:p>
      </dgm:t>
    </dgm:pt>
    <dgm:pt modelId="{FCCA971C-DD7C-43CD-842C-FA2D6A475E27}" type="parTrans" cxnId="{7C1F43A0-0546-427A-B900-34C525B2583D}">
      <dgm:prSet/>
      <dgm:spPr/>
      <dgm:t>
        <a:bodyPr/>
        <a:lstStyle/>
        <a:p>
          <a:endParaRPr lang="en-US"/>
        </a:p>
      </dgm:t>
    </dgm:pt>
    <dgm:pt modelId="{BC643F93-4CFF-4128-AEB8-3CE9DDC24090}" type="sibTrans" cxnId="{7C1F43A0-0546-427A-B900-34C525B2583D}">
      <dgm:prSet/>
      <dgm:spPr/>
      <dgm:t>
        <a:bodyPr/>
        <a:lstStyle/>
        <a:p>
          <a:endParaRPr lang="en-US"/>
        </a:p>
      </dgm:t>
    </dgm:pt>
    <dgm:pt modelId="{C1B579CB-EED7-47D4-82EB-690B422D533C}">
      <dgm:prSet custT="1"/>
      <dgm:spPr/>
      <dgm:t>
        <a:bodyPr/>
        <a:lstStyle/>
        <a:p>
          <a:r>
            <a:rPr lang="en-US" sz="1800" b="0" i="0" dirty="0">
              <a:latin typeface="Times New Roman" panose="02020603050405020304" pitchFamily="18" charset="0"/>
              <a:cs typeface="Times New Roman" panose="02020603050405020304" pitchFamily="18" charset="0"/>
            </a:rPr>
            <a:t>You don’t need to invest upfront. You pay only for the memory used by the lambda function and minimal cost on the number of requests hence cost-efficient.</a:t>
          </a:r>
          <a:endParaRPr lang="en-US" sz="1800" dirty="0">
            <a:latin typeface="Times New Roman" panose="02020603050405020304" pitchFamily="18" charset="0"/>
            <a:cs typeface="Times New Roman" panose="02020603050405020304" pitchFamily="18" charset="0"/>
          </a:endParaRPr>
        </a:p>
      </dgm:t>
    </dgm:pt>
    <dgm:pt modelId="{677E052F-C7A7-47BF-8684-C8BE67779374}" type="parTrans" cxnId="{4099D814-5349-4441-8B6C-EE9C1F208CB9}">
      <dgm:prSet/>
      <dgm:spPr/>
      <dgm:t>
        <a:bodyPr/>
        <a:lstStyle/>
        <a:p>
          <a:endParaRPr lang="en-US"/>
        </a:p>
      </dgm:t>
    </dgm:pt>
    <dgm:pt modelId="{DA9C88E7-A5F2-4475-9F20-522B1DBB2909}" type="sibTrans" cxnId="{4099D814-5349-4441-8B6C-EE9C1F208CB9}">
      <dgm:prSet/>
      <dgm:spPr/>
      <dgm:t>
        <a:bodyPr/>
        <a:lstStyle/>
        <a:p>
          <a:endParaRPr lang="en-US"/>
        </a:p>
      </dgm:t>
    </dgm:pt>
    <dgm:pt modelId="{17038633-4FCB-401C-B2E6-4E273D3C6DC2}">
      <dgm:prSet custT="1"/>
      <dgm:spPr/>
      <dgm:t>
        <a:bodyPr/>
        <a:lstStyle/>
        <a:p>
          <a:r>
            <a:rPr lang="en-US" sz="1800" b="0" i="0" dirty="0">
              <a:latin typeface="Times New Roman" panose="02020603050405020304" pitchFamily="18" charset="0"/>
              <a:cs typeface="Times New Roman" panose="02020603050405020304" pitchFamily="18" charset="0"/>
            </a:rPr>
            <a:t>AWS Lambda is secure. It uses AWS IAM to define all the roles and security policies.</a:t>
          </a:r>
          <a:endParaRPr lang="en-US" sz="1800" dirty="0">
            <a:latin typeface="Times New Roman" panose="02020603050405020304" pitchFamily="18" charset="0"/>
            <a:cs typeface="Times New Roman" panose="02020603050405020304" pitchFamily="18" charset="0"/>
          </a:endParaRPr>
        </a:p>
      </dgm:t>
    </dgm:pt>
    <dgm:pt modelId="{1FDD6748-2A22-48B1-BD95-F08118858906}" type="parTrans" cxnId="{50D29FFA-61F9-4639-BB70-F7E452245340}">
      <dgm:prSet/>
      <dgm:spPr/>
      <dgm:t>
        <a:bodyPr/>
        <a:lstStyle/>
        <a:p>
          <a:endParaRPr lang="en-US"/>
        </a:p>
      </dgm:t>
    </dgm:pt>
    <dgm:pt modelId="{EE42A23F-A0EB-428D-9525-844072409ED6}" type="sibTrans" cxnId="{50D29FFA-61F9-4639-BB70-F7E452245340}">
      <dgm:prSet/>
      <dgm:spPr/>
      <dgm:t>
        <a:bodyPr/>
        <a:lstStyle/>
        <a:p>
          <a:endParaRPr lang="en-US"/>
        </a:p>
      </dgm:t>
    </dgm:pt>
    <dgm:pt modelId="{35E499C2-76FA-43AD-BF6A-74FD2EFA1D95}">
      <dgm:prSet custT="1"/>
      <dgm:spPr/>
      <dgm:t>
        <a:bodyPr/>
        <a:lstStyle/>
        <a:p>
          <a:r>
            <a:rPr lang="en-US" sz="1800" b="0" i="0" dirty="0">
              <a:latin typeface="Times New Roman" panose="02020603050405020304" pitchFamily="18" charset="0"/>
              <a:cs typeface="Times New Roman" panose="02020603050405020304" pitchFamily="18" charset="0"/>
            </a:rPr>
            <a:t>It offers fault tolerance for both services running the code and the function. You do not have to worry about the application down.</a:t>
          </a:r>
          <a:endParaRPr lang="en-US" sz="1800" dirty="0">
            <a:latin typeface="Times New Roman" panose="02020603050405020304" pitchFamily="18" charset="0"/>
            <a:cs typeface="Times New Roman" panose="02020603050405020304" pitchFamily="18" charset="0"/>
          </a:endParaRPr>
        </a:p>
      </dgm:t>
    </dgm:pt>
    <dgm:pt modelId="{961961D4-9D73-4DA9-8CA6-E7485BC88DEB}" type="parTrans" cxnId="{5FCF0CCE-67A3-4D51-A46F-4D76255D2319}">
      <dgm:prSet/>
      <dgm:spPr/>
      <dgm:t>
        <a:bodyPr/>
        <a:lstStyle/>
        <a:p>
          <a:endParaRPr lang="en-US"/>
        </a:p>
      </dgm:t>
    </dgm:pt>
    <dgm:pt modelId="{150A8BCE-93DF-4162-949E-91D09A4CEA60}" type="sibTrans" cxnId="{5FCF0CCE-67A3-4D51-A46F-4D76255D2319}">
      <dgm:prSet/>
      <dgm:spPr/>
      <dgm:t>
        <a:bodyPr/>
        <a:lstStyle/>
        <a:p>
          <a:endParaRPr lang="en-US"/>
        </a:p>
      </dgm:t>
    </dgm:pt>
    <dgm:pt modelId="{263FA714-BF8A-4DB0-862A-0DD9044949CC}" type="pres">
      <dgm:prSet presAssocID="{D2FC9C49-3EB2-4161-86E4-D70BE2ADBA40}" presName="linear" presStyleCnt="0">
        <dgm:presLayoutVars>
          <dgm:animLvl val="lvl"/>
          <dgm:resizeHandles val="exact"/>
        </dgm:presLayoutVars>
      </dgm:prSet>
      <dgm:spPr/>
    </dgm:pt>
    <dgm:pt modelId="{793F246B-0183-4B21-BEA3-A62C7B13F5D5}" type="pres">
      <dgm:prSet presAssocID="{FC520D3E-3B63-4804-8601-BF52650195D3}" presName="parentText" presStyleLbl="node1" presStyleIdx="0" presStyleCnt="5">
        <dgm:presLayoutVars>
          <dgm:chMax val="0"/>
          <dgm:bulletEnabled val="1"/>
        </dgm:presLayoutVars>
      </dgm:prSet>
      <dgm:spPr/>
    </dgm:pt>
    <dgm:pt modelId="{D5751C83-FAA1-422A-AC1C-BBD68F01E2B5}" type="pres">
      <dgm:prSet presAssocID="{AC71EDFE-BD45-443A-929B-81FB418CA6AD}" presName="spacer" presStyleCnt="0"/>
      <dgm:spPr/>
    </dgm:pt>
    <dgm:pt modelId="{5B9671D0-83FF-46F3-9A93-7AA624DD4EE7}" type="pres">
      <dgm:prSet presAssocID="{D634D538-651B-424B-A703-B02A25E4B85D}" presName="parentText" presStyleLbl="node1" presStyleIdx="1" presStyleCnt="5">
        <dgm:presLayoutVars>
          <dgm:chMax val="0"/>
          <dgm:bulletEnabled val="1"/>
        </dgm:presLayoutVars>
      </dgm:prSet>
      <dgm:spPr/>
    </dgm:pt>
    <dgm:pt modelId="{6C43A11B-9B44-4926-89A4-1C43E8B4FED8}" type="pres">
      <dgm:prSet presAssocID="{BC643F93-4CFF-4128-AEB8-3CE9DDC24090}" presName="spacer" presStyleCnt="0"/>
      <dgm:spPr/>
    </dgm:pt>
    <dgm:pt modelId="{B7EAF49B-66C4-4883-82A0-B5779030BAE2}" type="pres">
      <dgm:prSet presAssocID="{C1B579CB-EED7-47D4-82EB-690B422D533C}" presName="parentText" presStyleLbl="node1" presStyleIdx="2" presStyleCnt="5">
        <dgm:presLayoutVars>
          <dgm:chMax val="0"/>
          <dgm:bulletEnabled val="1"/>
        </dgm:presLayoutVars>
      </dgm:prSet>
      <dgm:spPr/>
    </dgm:pt>
    <dgm:pt modelId="{01A538AC-EF75-4DF4-A417-3FEC0217ED41}" type="pres">
      <dgm:prSet presAssocID="{DA9C88E7-A5F2-4475-9F20-522B1DBB2909}" presName="spacer" presStyleCnt="0"/>
      <dgm:spPr/>
    </dgm:pt>
    <dgm:pt modelId="{29B7802A-DA60-406F-B62E-2705C00E70CB}" type="pres">
      <dgm:prSet presAssocID="{17038633-4FCB-401C-B2E6-4E273D3C6DC2}" presName="parentText" presStyleLbl="node1" presStyleIdx="3" presStyleCnt="5">
        <dgm:presLayoutVars>
          <dgm:chMax val="0"/>
          <dgm:bulletEnabled val="1"/>
        </dgm:presLayoutVars>
      </dgm:prSet>
      <dgm:spPr/>
    </dgm:pt>
    <dgm:pt modelId="{4EAC06AD-D2F3-49DD-8CD9-4202CE54B9B0}" type="pres">
      <dgm:prSet presAssocID="{EE42A23F-A0EB-428D-9525-844072409ED6}" presName="spacer" presStyleCnt="0"/>
      <dgm:spPr/>
    </dgm:pt>
    <dgm:pt modelId="{7B4F55AD-8ADB-4C63-B1C3-5D3CE6F869B2}" type="pres">
      <dgm:prSet presAssocID="{35E499C2-76FA-43AD-BF6A-74FD2EFA1D95}" presName="parentText" presStyleLbl="node1" presStyleIdx="4" presStyleCnt="5">
        <dgm:presLayoutVars>
          <dgm:chMax val="0"/>
          <dgm:bulletEnabled val="1"/>
        </dgm:presLayoutVars>
      </dgm:prSet>
      <dgm:spPr/>
    </dgm:pt>
  </dgm:ptLst>
  <dgm:cxnLst>
    <dgm:cxn modelId="{4099D814-5349-4441-8B6C-EE9C1F208CB9}" srcId="{D2FC9C49-3EB2-4161-86E4-D70BE2ADBA40}" destId="{C1B579CB-EED7-47D4-82EB-690B422D533C}" srcOrd="2" destOrd="0" parTransId="{677E052F-C7A7-47BF-8684-C8BE67779374}" sibTransId="{DA9C88E7-A5F2-4475-9F20-522B1DBB2909}"/>
    <dgm:cxn modelId="{356A6D61-B403-4FB6-B577-A5BC2BD41AFA}" srcId="{D2FC9C49-3EB2-4161-86E4-D70BE2ADBA40}" destId="{FC520D3E-3B63-4804-8601-BF52650195D3}" srcOrd="0" destOrd="0" parTransId="{6BF40FF8-38F4-41C9-BB07-6B22A7A6844F}" sibTransId="{AC71EDFE-BD45-443A-929B-81FB418CA6AD}"/>
    <dgm:cxn modelId="{9C65AC83-04E9-4B85-8EBE-6687455CDB0E}" type="presOf" srcId="{FC520D3E-3B63-4804-8601-BF52650195D3}" destId="{793F246B-0183-4B21-BEA3-A62C7B13F5D5}" srcOrd="0" destOrd="0" presId="urn:microsoft.com/office/officeart/2005/8/layout/vList2"/>
    <dgm:cxn modelId="{7C1F43A0-0546-427A-B900-34C525B2583D}" srcId="{D2FC9C49-3EB2-4161-86E4-D70BE2ADBA40}" destId="{D634D538-651B-424B-A703-B02A25E4B85D}" srcOrd="1" destOrd="0" parTransId="{FCCA971C-DD7C-43CD-842C-FA2D6A475E27}" sibTransId="{BC643F93-4CFF-4128-AEB8-3CE9DDC24090}"/>
    <dgm:cxn modelId="{FEC56FC4-8842-434D-B69C-B8241BE29C36}" type="presOf" srcId="{D634D538-651B-424B-A703-B02A25E4B85D}" destId="{5B9671D0-83FF-46F3-9A93-7AA624DD4EE7}" srcOrd="0" destOrd="0" presId="urn:microsoft.com/office/officeart/2005/8/layout/vList2"/>
    <dgm:cxn modelId="{5CBB89C4-B155-4205-8CAD-8EFE999695E5}" type="presOf" srcId="{35E499C2-76FA-43AD-BF6A-74FD2EFA1D95}" destId="{7B4F55AD-8ADB-4C63-B1C3-5D3CE6F869B2}" srcOrd="0" destOrd="0" presId="urn:microsoft.com/office/officeart/2005/8/layout/vList2"/>
    <dgm:cxn modelId="{5FCF0CCE-67A3-4D51-A46F-4D76255D2319}" srcId="{D2FC9C49-3EB2-4161-86E4-D70BE2ADBA40}" destId="{35E499C2-76FA-43AD-BF6A-74FD2EFA1D95}" srcOrd="4" destOrd="0" parTransId="{961961D4-9D73-4DA9-8CA6-E7485BC88DEB}" sibTransId="{150A8BCE-93DF-4162-949E-91D09A4CEA60}"/>
    <dgm:cxn modelId="{5C82F5ED-4BB2-4BBA-A845-45D80DEA10A1}" type="presOf" srcId="{C1B579CB-EED7-47D4-82EB-690B422D533C}" destId="{B7EAF49B-66C4-4883-82A0-B5779030BAE2}" srcOrd="0" destOrd="0" presId="urn:microsoft.com/office/officeart/2005/8/layout/vList2"/>
    <dgm:cxn modelId="{110E63F2-BC16-4201-AB20-F2F1D1BABEC6}" type="presOf" srcId="{17038633-4FCB-401C-B2E6-4E273D3C6DC2}" destId="{29B7802A-DA60-406F-B62E-2705C00E70CB}" srcOrd="0" destOrd="0" presId="urn:microsoft.com/office/officeart/2005/8/layout/vList2"/>
    <dgm:cxn modelId="{50D29FFA-61F9-4639-BB70-F7E452245340}" srcId="{D2FC9C49-3EB2-4161-86E4-D70BE2ADBA40}" destId="{17038633-4FCB-401C-B2E6-4E273D3C6DC2}" srcOrd="3" destOrd="0" parTransId="{1FDD6748-2A22-48B1-BD95-F08118858906}" sibTransId="{EE42A23F-A0EB-428D-9525-844072409ED6}"/>
    <dgm:cxn modelId="{0D7CFBFD-67E2-4A15-B3E3-544F4887738C}" type="presOf" srcId="{D2FC9C49-3EB2-4161-86E4-D70BE2ADBA40}" destId="{263FA714-BF8A-4DB0-862A-0DD9044949CC}" srcOrd="0" destOrd="0" presId="urn:microsoft.com/office/officeart/2005/8/layout/vList2"/>
    <dgm:cxn modelId="{4ACAD7D9-805A-461E-BCFE-0CF300698D11}" type="presParOf" srcId="{263FA714-BF8A-4DB0-862A-0DD9044949CC}" destId="{793F246B-0183-4B21-BEA3-A62C7B13F5D5}" srcOrd="0" destOrd="0" presId="urn:microsoft.com/office/officeart/2005/8/layout/vList2"/>
    <dgm:cxn modelId="{F719FDC8-7A83-4A02-8677-99E2EBC1992B}" type="presParOf" srcId="{263FA714-BF8A-4DB0-862A-0DD9044949CC}" destId="{D5751C83-FAA1-422A-AC1C-BBD68F01E2B5}" srcOrd="1" destOrd="0" presId="urn:microsoft.com/office/officeart/2005/8/layout/vList2"/>
    <dgm:cxn modelId="{C53CBEBA-ED5C-4D50-94BD-DDC13F1288B8}" type="presParOf" srcId="{263FA714-BF8A-4DB0-862A-0DD9044949CC}" destId="{5B9671D0-83FF-46F3-9A93-7AA624DD4EE7}" srcOrd="2" destOrd="0" presId="urn:microsoft.com/office/officeart/2005/8/layout/vList2"/>
    <dgm:cxn modelId="{863F0C02-8264-4AEE-A003-CA7805721619}" type="presParOf" srcId="{263FA714-BF8A-4DB0-862A-0DD9044949CC}" destId="{6C43A11B-9B44-4926-89A4-1C43E8B4FED8}" srcOrd="3" destOrd="0" presId="urn:microsoft.com/office/officeart/2005/8/layout/vList2"/>
    <dgm:cxn modelId="{89146F51-3783-49B6-9E1B-4861601D3E97}" type="presParOf" srcId="{263FA714-BF8A-4DB0-862A-0DD9044949CC}" destId="{B7EAF49B-66C4-4883-82A0-B5779030BAE2}" srcOrd="4" destOrd="0" presId="urn:microsoft.com/office/officeart/2005/8/layout/vList2"/>
    <dgm:cxn modelId="{4954F267-913E-4295-9DEC-734F450AE968}" type="presParOf" srcId="{263FA714-BF8A-4DB0-862A-0DD9044949CC}" destId="{01A538AC-EF75-4DF4-A417-3FEC0217ED41}" srcOrd="5" destOrd="0" presId="urn:microsoft.com/office/officeart/2005/8/layout/vList2"/>
    <dgm:cxn modelId="{C680FF93-FAA2-4451-9C02-658624825411}" type="presParOf" srcId="{263FA714-BF8A-4DB0-862A-0DD9044949CC}" destId="{29B7802A-DA60-406F-B62E-2705C00E70CB}" srcOrd="6" destOrd="0" presId="urn:microsoft.com/office/officeart/2005/8/layout/vList2"/>
    <dgm:cxn modelId="{0F0EF2A1-5CCF-4CE6-B91A-546FB46A27C6}" type="presParOf" srcId="{263FA714-BF8A-4DB0-862A-0DD9044949CC}" destId="{4EAC06AD-D2F3-49DD-8CD9-4202CE54B9B0}" srcOrd="7" destOrd="0" presId="urn:microsoft.com/office/officeart/2005/8/layout/vList2"/>
    <dgm:cxn modelId="{5F6AB613-ED24-4DFE-A5D4-B59BFA6FD82B}" type="presParOf" srcId="{263FA714-BF8A-4DB0-862A-0DD9044949CC}" destId="{7B4F55AD-8ADB-4C63-B1C3-5D3CE6F869B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23A7F-A49F-4BE8-A0D6-026F2E52C44C}">
      <dsp:nvSpPr>
        <dsp:cNvPr id="0" name=""/>
        <dsp:cNvSpPr/>
      </dsp:nvSpPr>
      <dsp:spPr>
        <a:xfrm>
          <a:off x="0" y="370116"/>
          <a:ext cx="10363200" cy="194023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Times New Roman" panose="02020603050405020304" pitchFamily="18" charset="0"/>
              <a:cs typeface="Times New Roman" panose="02020603050405020304" pitchFamily="18" charset="0"/>
            </a:rPr>
            <a:t>AWS Lambda </a:t>
          </a:r>
          <a:r>
            <a:rPr lang="en-US" sz="2000" b="0" i="0" kern="1200" baseline="0" dirty="0">
              <a:latin typeface="Times New Roman" panose="02020603050405020304" pitchFamily="18" charset="0"/>
              <a:cs typeface="Times New Roman" panose="02020603050405020304" pitchFamily="18" charset="0"/>
            </a:rPr>
            <a:t>is a serverless compute service that lets you run your code without worrying about provisioning or managing any server. You can run your application or backend service using AWS Lambda with zero administration. Just upload your code on Lambda, and it will run your code, even scale the infrastructure with high availability.</a:t>
          </a:r>
          <a:endParaRPr lang="en-US" sz="2000" kern="1200" dirty="0">
            <a:latin typeface="Times New Roman" panose="02020603050405020304" pitchFamily="18" charset="0"/>
            <a:cs typeface="Times New Roman" panose="02020603050405020304" pitchFamily="18" charset="0"/>
          </a:endParaRPr>
        </a:p>
      </dsp:txBody>
      <dsp:txXfrm>
        <a:off x="94715" y="464831"/>
        <a:ext cx="10173770" cy="1750807"/>
      </dsp:txXfrm>
    </dsp:sp>
    <dsp:sp modelId="{802BC765-B060-4D02-BBFC-1E98766F1BD8}">
      <dsp:nvSpPr>
        <dsp:cNvPr id="0" name=""/>
        <dsp:cNvSpPr/>
      </dsp:nvSpPr>
      <dsp:spPr>
        <a:xfrm>
          <a:off x="0" y="2497554"/>
          <a:ext cx="10363200" cy="15449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Times New Roman" panose="02020603050405020304" pitchFamily="18" charset="0"/>
              <a:cs typeface="Times New Roman" panose="02020603050405020304" pitchFamily="18" charset="0"/>
            </a:rPr>
            <a:t>The code which you run on AWS Lambda is called a lambda function. Currently, it supports the following programming languages: </a:t>
          </a:r>
        </a:p>
        <a:p>
          <a:pPr marL="0" lvl="0" indent="0" algn="l" defTabSz="889000">
            <a:lnSpc>
              <a:spcPct val="90000"/>
            </a:lnSpc>
            <a:spcBef>
              <a:spcPct val="0"/>
            </a:spcBef>
            <a:spcAft>
              <a:spcPct val="35000"/>
            </a:spcAft>
            <a:buNone/>
          </a:pPr>
          <a:r>
            <a:rPr lang="en-US" sz="2000" b="0" i="0" kern="1200" baseline="0" dirty="0">
              <a:latin typeface="Times New Roman" panose="02020603050405020304" pitchFamily="18" charset="0"/>
              <a:cs typeface="Times New Roman" panose="02020603050405020304" pitchFamily="18" charset="0"/>
            </a:rPr>
            <a:t>Java, Python, C#, Node.js, Go, PowerShell, Ruby</a:t>
          </a:r>
          <a:endParaRPr lang="en-US" sz="2000" kern="1200" dirty="0">
            <a:latin typeface="Times New Roman" panose="02020603050405020304" pitchFamily="18" charset="0"/>
            <a:cs typeface="Times New Roman" panose="02020603050405020304" pitchFamily="18" charset="0"/>
          </a:endParaRPr>
        </a:p>
      </dsp:txBody>
      <dsp:txXfrm>
        <a:off x="75418" y="2572972"/>
        <a:ext cx="10212364" cy="1394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F246B-0183-4B21-BEA3-A62C7B13F5D5}">
      <dsp:nvSpPr>
        <dsp:cNvPr id="0" name=""/>
        <dsp:cNvSpPr/>
      </dsp:nvSpPr>
      <dsp:spPr>
        <a:xfrm>
          <a:off x="0" y="232"/>
          <a:ext cx="10363826" cy="6732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AWS Lambda easily scales the infrastructure without any additional configuration. It reduces the operational work involved.</a:t>
          </a:r>
          <a:endParaRPr lang="en-US" sz="1800" kern="1200" dirty="0">
            <a:latin typeface="Times New Roman" panose="02020603050405020304" pitchFamily="18" charset="0"/>
            <a:cs typeface="Times New Roman" panose="02020603050405020304" pitchFamily="18" charset="0"/>
          </a:endParaRPr>
        </a:p>
      </dsp:txBody>
      <dsp:txXfrm>
        <a:off x="32868" y="33100"/>
        <a:ext cx="10298090" cy="607562"/>
      </dsp:txXfrm>
    </dsp:sp>
    <dsp:sp modelId="{5B9671D0-83FF-46F3-9A93-7AA624DD4EE7}">
      <dsp:nvSpPr>
        <dsp:cNvPr id="0" name=""/>
        <dsp:cNvSpPr/>
      </dsp:nvSpPr>
      <dsp:spPr>
        <a:xfrm>
          <a:off x="0" y="687818"/>
          <a:ext cx="10363826" cy="6732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It offers multiple options like AWS S3, CloudWatch, DynamoDB, API Gateway, Kinesis, </a:t>
          </a:r>
          <a:r>
            <a:rPr lang="en-US" sz="1800" b="0" i="0" kern="1200" dirty="0" err="1">
              <a:latin typeface="Times New Roman" panose="02020603050405020304" pitchFamily="18" charset="0"/>
              <a:cs typeface="Times New Roman" panose="02020603050405020304" pitchFamily="18" charset="0"/>
            </a:rPr>
            <a:t>CodeCommit</a:t>
          </a:r>
          <a:r>
            <a:rPr lang="en-US" sz="1800" b="0" i="0" kern="1200" dirty="0">
              <a:latin typeface="Times New Roman" panose="02020603050405020304" pitchFamily="18" charset="0"/>
              <a:cs typeface="Times New Roman" panose="02020603050405020304" pitchFamily="18" charset="0"/>
            </a:rPr>
            <a:t>, and many more to trigger an event.</a:t>
          </a:r>
          <a:endParaRPr lang="en-US" sz="1800" kern="1200" dirty="0">
            <a:latin typeface="Times New Roman" panose="02020603050405020304" pitchFamily="18" charset="0"/>
            <a:cs typeface="Times New Roman" panose="02020603050405020304" pitchFamily="18" charset="0"/>
          </a:endParaRPr>
        </a:p>
      </dsp:txBody>
      <dsp:txXfrm>
        <a:off x="32868" y="720686"/>
        <a:ext cx="10298090" cy="607562"/>
      </dsp:txXfrm>
    </dsp:sp>
    <dsp:sp modelId="{B7EAF49B-66C4-4883-82A0-B5779030BAE2}">
      <dsp:nvSpPr>
        <dsp:cNvPr id="0" name=""/>
        <dsp:cNvSpPr/>
      </dsp:nvSpPr>
      <dsp:spPr>
        <a:xfrm>
          <a:off x="0" y="1375404"/>
          <a:ext cx="10363826" cy="6732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You don’t need to invest upfront. You pay only for the memory used by the lambda function and minimal cost on the number of requests hence cost-efficient.</a:t>
          </a:r>
          <a:endParaRPr lang="en-US" sz="1800" kern="1200" dirty="0">
            <a:latin typeface="Times New Roman" panose="02020603050405020304" pitchFamily="18" charset="0"/>
            <a:cs typeface="Times New Roman" panose="02020603050405020304" pitchFamily="18" charset="0"/>
          </a:endParaRPr>
        </a:p>
      </dsp:txBody>
      <dsp:txXfrm>
        <a:off x="32868" y="1408272"/>
        <a:ext cx="10298090" cy="607562"/>
      </dsp:txXfrm>
    </dsp:sp>
    <dsp:sp modelId="{29B7802A-DA60-406F-B62E-2705C00E70CB}">
      <dsp:nvSpPr>
        <dsp:cNvPr id="0" name=""/>
        <dsp:cNvSpPr/>
      </dsp:nvSpPr>
      <dsp:spPr>
        <a:xfrm>
          <a:off x="0" y="2062990"/>
          <a:ext cx="10363826" cy="6732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AWS Lambda is secure. It uses AWS IAM to define all the roles and security policies.</a:t>
          </a:r>
          <a:endParaRPr lang="en-US" sz="1800" kern="1200" dirty="0">
            <a:latin typeface="Times New Roman" panose="02020603050405020304" pitchFamily="18" charset="0"/>
            <a:cs typeface="Times New Roman" panose="02020603050405020304" pitchFamily="18" charset="0"/>
          </a:endParaRPr>
        </a:p>
      </dsp:txBody>
      <dsp:txXfrm>
        <a:off x="32868" y="2095858"/>
        <a:ext cx="10298090" cy="607562"/>
      </dsp:txXfrm>
    </dsp:sp>
    <dsp:sp modelId="{7B4F55AD-8ADB-4C63-B1C3-5D3CE6F869B2}">
      <dsp:nvSpPr>
        <dsp:cNvPr id="0" name=""/>
        <dsp:cNvSpPr/>
      </dsp:nvSpPr>
      <dsp:spPr>
        <a:xfrm>
          <a:off x="0" y="2750576"/>
          <a:ext cx="10363826" cy="673298"/>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It offers fault tolerance for both services running the code and the function. You do not have to worry about the application down.</a:t>
          </a:r>
          <a:endParaRPr lang="en-US" sz="1800" kern="1200" dirty="0">
            <a:latin typeface="Times New Roman" panose="02020603050405020304" pitchFamily="18" charset="0"/>
            <a:cs typeface="Times New Roman" panose="02020603050405020304" pitchFamily="18" charset="0"/>
          </a:endParaRPr>
        </a:p>
      </dsp:txBody>
      <dsp:txXfrm>
        <a:off x="32868" y="2783444"/>
        <a:ext cx="10298090" cy="6075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5BABD9-78C8-4DFD-90AE-88EB5B385332}"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426969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BABD9-78C8-4DFD-90AE-88EB5B385332}"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272227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BABD9-78C8-4DFD-90AE-88EB5B385332}"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171830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BABD9-78C8-4DFD-90AE-88EB5B385332}"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5953A-922A-460F-9746-D1D5ABCE77B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9159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BABD9-78C8-4DFD-90AE-88EB5B385332}"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3036868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5BABD9-78C8-4DFD-90AE-88EB5B385332}"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1568090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5BABD9-78C8-4DFD-90AE-88EB5B385332}"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3394810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BABD9-78C8-4DFD-90AE-88EB5B385332}"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3501932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BABD9-78C8-4DFD-90AE-88EB5B385332}"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343014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BABD9-78C8-4DFD-90AE-88EB5B385332}"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203133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BABD9-78C8-4DFD-90AE-88EB5B385332}"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275526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5BABD9-78C8-4DFD-90AE-88EB5B385332}"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899084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5BABD9-78C8-4DFD-90AE-88EB5B385332}" type="datetimeFigureOut">
              <a:rPr lang="en-IN" smtClean="0"/>
              <a:t>27-07-2022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3788815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5BABD9-78C8-4DFD-90AE-88EB5B385332}"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9700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25BABD9-78C8-4DFD-90AE-88EB5B385332}" type="datetimeFigureOut">
              <a:rPr lang="en-IN" smtClean="0"/>
              <a:t>27-07-2022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194861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BABD9-78C8-4DFD-90AE-88EB5B385332}"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1827823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BABD9-78C8-4DFD-90AE-88EB5B385332}"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E5953A-922A-460F-9746-D1D5ABCE77B8}" type="slidenum">
              <a:rPr lang="en-IN" smtClean="0"/>
              <a:t>‹#›</a:t>
            </a:fld>
            <a:endParaRPr lang="en-IN"/>
          </a:p>
        </p:txBody>
      </p:sp>
    </p:spTree>
    <p:extLst>
      <p:ext uri="{BB962C8B-B14F-4D97-AF65-F5344CB8AC3E}">
        <p14:creationId xmlns:p14="http://schemas.microsoft.com/office/powerpoint/2010/main" val="167298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25BABD9-78C8-4DFD-90AE-88EB5B385332}" type="datetimeFigureOut">
              <a:rPr lang="en-IN" smtClean="0"/>
              <a:t>27-07-2022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8E5953A-922A-460F-9746-D1D5ABCE77B8}" type="slidenum">
              <a:rPr lang="en-IN" smtClean="0"/>
              <a:t>‹#›</a:t>
            </a:fld>
            <a:endParaRPr lang="en-IN"/>
          </a:p>
        </p:txBody>
      </p:sp>
    </p:spTree>
    <p:extLst>
      <p:ext uri="{BB962C8B-B14F-4D97-AF65-F5344CB8AC3E}">
        <p14:creationId xmlns:p14="http://schemas.microsoft.com/office/powerpoint/2010/main" val="12523089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eOBq__h4OJ4?feature=oembed"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53" name="Rectangle 1030">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Write Your First AWS Lambda Function — Runscope Blog">
            <a:extLst>
              <a:ext uri="{FF2B5EF4-FFF2-40B4-BE49-F238E27FC236}">
                <a16:creationId xmlns:a16="http://schemas.microsoft.com/office/drawing/2014/main" id="{C418EFFE-A3D9-A1A9-68D9-9FFF2B7EE8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91139" y="957486"/>
            <a:ext cx="4940394" cy="4940394"/>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1054" name="Picture 1032">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FEE3E964-54A9-C7DC-9EEC-5669FCC56E08}"/>
              </a:ext>
            </a:extLst>
          </p:cNvPr>
          <p:cNvSpPr>
            <a:spLocks noGrp="1"/>
          </p:cNvSpPr>
          <p:nvPr>
            <p:ph type="ctrTitle"/>
          </p:nvPr>
        </p:nvSpPr>
        <p:spPr>
          <a:xfrm>
            <a:off x="6431533" y="2796311"/>
            <a:ext cx="5845629" cy="1262743"/>
          </a:xfrm>
        </p:spPr>
        <p:txBody>
          <a:bodyPr>
            <a:noAutofit/>
          </a:bodyPr>
          <a:lstStyle/>
          <a:p>
            <a:r>
              <a:rPr lang="en-US" sz="6000" b="1" dirty="0">
                <a:latin typeface="Times New Roman" panose="02020603050405020304" pitchFamily="18" charset="0"/>
                <a:cs typeface="Times New Roman" panose="02020603050405020304" pitchFamily="18" charset="0"/>
              </a:rPr>
              <a:t>AWS Lambda</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66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5DE7-626C-A515-E41D-D67AC86E53A8}"/>
              </a:ext>
            </a:extLst>
          </p:cNvPr>
          <p:cNvSpPr>
            <a:spLocks noGrp="1"/>
          </p:cNvSpPr>
          <p:nvPr>
            <p:ph type="title"/>
          </p:nvPr>
        </p:nvSpPr>
        <p:spPr>
          <a:xfrm>
            <a:off x="913775" y="618517"/>
            <a:ext cx="10364451" cy="1596177"/>
          </a:xfrm>
        </p:spPr>
        <p:txBody>
          <a:bodyPr>
            <a:normAutofit/>
          </a:bodyPr>
          <a:lstStyle/>
          <a:p>
            <a:r>
              <a:rPr lang="en-IN" b="1" i="0" dirty="0">
                <a:effectLst/>
                <a:latin typeface="Times New Roman" panose="02020603050405020304" pitchFamily="18" charset="0"/>
                <a:cs typeface="Times New Roman" panose="02020603050405020304" pitchFamily="18" charset="0"/>
              </a:rPr>
              <a:t>What is AWS Lambda?</a:t>
            </a:r>
            <a:endParaRPr lang="en-IN" dirty="0">
              <a:latin typeface="Times New Roman" panose="02020603050405020304" pitchFamily="18" charset="0"/>
              <a:cs typeface="Times New Roman" panose="02020603050405020304" pitchFamily="18" charset="0"/>
            </a:endParaRPr>
          </a:p>
        </p:txBody>
      </p:sp>
      <p:graphicFrame>
        <p:nvGraphicFramePr>
          <p:cNvPr id="107" name="Content Placeholder 5">
            <a:extLst>
              <a:ext uri="{FF2B5EF4-FFF2-40B4-BE49-F238E27FC236}">
                <a16:creationId xmlns:a16="http://schemas.microsoft.com/office/drawing/2014/main" id="{A675AC71-E596-7B19-A313-5653384718A1}"/>
              </a:ext>
            </a:extLst>
          </p:cNvPr>
          <p:cNvGraphicFramePr>
            <a:graphicFrameLocks noGrp="1"/>
          </p:cNvGraphicFramePr>
          <p:nvPr>
            <p:ph sz="quarter" idx="13"/>
            <p:extLst>
              <p:ext uri="{D42A27DB-BD31-4B8C-83A1-F6EECF244321}">
                <p14:modId xmlns:p14="http://schemas.microsoft.com/office/powerpoint/2010/main" val="4230842683"/>
              </p:ext>
            </p:extLst>
          </p:nvPr>
        </p:nvGraphicFramePr>
        <p:xfrm>
          <a:off x="1001486" y="1966417"/>
          <a:ext cx="10363200" cy="4412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18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Introduction to AWS Lambda - Serverless Compute on Amazon Web Services">
            <a:hlinkClick r:id="" action="ppaction://media"/>
            <a:extLst>
              <a:ext uri="{FF2B5EF4-FFF2-40B4-BE49-F238E27FC236}">
                <a16:creationId xmlns:a16="http://schemas.microsoft.com/office/drawing/2014/main" id="{BD5E9240-D5D6-FC37-3E07-762221E98C5A}"/>
              </a:ext>
            </a:extLst>
          </p:cNvPr>
          <p:cNvPicPr>
            <a:picLocks noRot="1" noChangeAspect="1"/>
          </p:cNvPicPr>
          <p:nvPr>
            <a:videoFile r:link="rId1"/>
          </p:nvPr>
        </p:nvPicPr>
        <p:blipFill>
          <a:blip r:embed="rId3"/>
          <a:stretch>
            <a:fillRect/>
          </a:stretch>
        </p:blipFill>
        <p:spPr>
          <a:xfrm>
            <a:off x="0" y="0"/>
            <a:ext cx="12192000" cy="6888479"/>
          </a:xfrm>
          <a:prstGeom prst="rect">
            <a:avLst/>
          </a:prstGeom>
        </p:spPr>
      </p:pic>
    </p:spTree>
    <p:extLst>
      <p:ext uri="{BB962C8B-B14F-4D97-AF65-F5344CB8AC3E}">
        <p14:creationId xmlns:p14="http://schemas.microsoft.com/office/powerpoint/2010/main" val="290751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BFFD-8CDB-7375-8E53-23EE50E52057}"/>
              </a:ext>
            </a:extLst>
          </p:cNvPr>
          <p:cNvSpPr>
            <a:spLocks noGrp="1"/>
          </p:cNvSpPr>
          <p:nvPr>
            <p:ph type="title"/>
          </p:nvPr>
        </p:nvSpPr>
        <p:spPr/>
        <p:txBody>
          <a:bodyPr/>
          <a:lstStyle/>
          <a:p>
            <a:r>
              <a:rPr lang="en-IN" b="1" i="0" dirty="0">
                <a:solidFill>
                  <a:srgbClr val="262524"/>
                </a:solidFill>
                <a:effectLst/>
                <a:latin typeface="Times New Roman" panose="02020603050405020304" pitchFamily="18" charset="0"/>
                <a:cs typeface="Times New Roman" panose="02020603050405020304" pitchFamily="18" charset="0"/>
              </a:rPr>
              <a:t>AWS Lambda Features</a:t>
            </a:r>
            <a:endParaRPr lang="en-IN" dirty="0">
              <a:latin typeface="Times New Roman" panose="02020603050405020304" pitchFamily="18" charset="0"/>
              <a:cs typeface="Times New Roman" panose="02020603050405020304" pitchFamily="18" charset="0"/>
            </a:endParaRPr>
          </a:p>
        </p:txBody>
      </p:sp>
      <p:graphicFrame>
        <p:nvGraphicFramePr>
          <p:cNvPr id="68" name="Content Placeholder 2">
            <a:extLst>
              <a:ext uri="{FF2B5EF4-FFF2-40B4-BE49-F238E27FC236}">
                <a16:creationId xmlns:a16="http://schemas.microsoft.com/office/drawing/2014/main" id="{55A76901-603B-BE7E-04E0-702255FC3348}"/>
              </a:ext>
            </a:extLst>
          </p:cNvPr>
          <p:cNvGraphicFramePr>
            <a:graphicFrameLocks noGrp="1"/>
          </p:cNvGraphicFramePr>
          <p:nvPr>
            <p:ph sz="quarter" idx="13"/>
            <p:extLst>
              <p:ext uri="{D42A27DB-BD31-4B8C-83A1-F6EECF244321}">
                <p14:modId xmlns:p14="http://schemas.microsoft.com/office/powerpoint/2010/main" val="3761383716"/>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363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56" name="Rectangle 103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ws lambda pricing - geekflare">
            <a:extLst>
              <a:ext uri="{FF2B5EF4-FFF2-40B4-BE49-F238E27FC236}">
                <a16:creationId xmlns:a16="http://schemas.microsoft.com/office/drawing/2014/main" id="{42C39F3B-2411-5740-4465-E59C09EFC9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48643" y="1784818"/>
            <a:ext cx="6299887" cy="3173415"/>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1032">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7BAA7183-1EBA-7D5E-CF31-40EF8719B12E}"/>
              </a:ext>
            </a:extLst>
          </p:cNvPr>
          <p:cNvSpPr>
            <a:spLocks noGrp="1"/>
          </p:cNvSpPr>
          <p:nvPr>
            <p:ph sz="quarter" idx="13"/>
          </p:nvPr>
        </p:nvSpPr>
        <p:spPr>
          <a:xfrm>
            <a:off x="913774" y="2367092"/>
            <a:ext cx="3740509" cy="3881309"/>
          </a:xfrm>
        </p:spPr>
        <p:txBody>
          <a:bodyPr>
            <a:normAutofit/>
          </a:bodyPr>
          <a:lstStyle/>
          <a:p>
            <a:pPr>
              <a:lnSpc>
                <a:spcPct val="110000"/>
              </a:lnSpc>
            </a:pPr>
            <a:r>
              <a:rPr lang="en-US" sz="1800" b="0" i="0">
                <a:effectLst/>
                <a:latin typeface="Times New Roman" panose="02020603050405020304" pitchFamily="18" charset="0"/>
                <a:cs typeface="Times New Roman" panose="02020603050405020304" pitchFamily="18" charset="0"/>
              </a:rPr>
              <a:t>AWS Lambda pricing depends on the duration and the memory used by the lambda function written by you. The maximum you can assign is 3008 MB memory to a lambda function in 64 MB increments. Below is a pricing table with all the memory slabs for 100 milliseconds.</a:t>
            </a:r>
            <a:endParaRPr lang="en-IN" sz="180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D778845A-DB86-9327-CA88-56480C685DEB}"/>
              </a:ext>
            </a:extLst>
          </p:cNvPr>
          <p:cNvSpPr>
            <a:spLocks noGrp="1"/>
          </p:cNvSpPr>
          <p:nvPr>
            <p:ph type="title"/>
          </p:nvPr>
        </p:nvSpPr>
        <p:spPr>
          <a:xfrm>
            <a:off x="913774" y="640831"/>
            <a:ext cx="3740515" cy="1573863"/>
          </a:xfrm>
        </p:spPr>
        <p:txBody>
          <a:bodyPr>
            <a:normAutofit/>
          </a:bodyPr>
          <a:lstStyle/>
          <a:p>
            <a:pPr algn="l"/>
            <a:r>
              <a:rPr lang="en-IN" b="1" i="0">
                <a:effectLst/>
                <a:latin typeface="Times New Roman" panose="02020603050405020304" pitchFamily="18" charset="0"/>
                <a:cs typeface="Times New Roman" panose="02020603050405020304" pitchFamily="18" charset="0"/>
              </a:rPr>
              <a:t>AWS Lambda Pricing</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34807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37</TotalTime>
  <Words>278</Words>
  <Application>Microsoft Office PowerPoint</Application>
  <PresentationFormat>Widescreen</PresentationFormat>
  <Paragraphs>13</Paragraphs>
  <Slides>5</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Times New Roman</vt:lpstr>
      <vt:lpstr>Tw Cen MT</vt:lpstr>
      <vt:lpstr>Droplet</vt:lpstr>
      <vt:lpstr>AWS Lambda</vt:lpstr>
      <vt:lpstr>What is AWS Lambda?</vt:lpstr>
      <vt:lpstr>PowerPoint Presentation</vt:lpstr>
      <vt:lpstr>AWS Lambda Features</vt:lpstr>
      <vt:lpstr>AWS Lambda Pricing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Lambda</dc:title>
  <dc:creator>Javeed S</dc:creator>
  <cp:lastModifiedBy>Javeed S</cp:lastModifiedBy>
  <cp:revision>1</cp:revision>
  <dcterms:created xsi:type="dcterms:W3CDTF">2022-07-27T06:12:24Z</dcterms:created>
  <dcterms:modified xsi:type="dcterms:W3CDTF">2022-07-27T10:50:53Z</dcterms:modified>
</cp:coreProperties>
</file>