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D7A80C-62BB-4610-8C03-8CDA6AFB8C15}" v="58" dt="2022-06-27T07:39:21.5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veed S" userId="d1c40969-14c5-41ad-b858-4a770397b6a6" providerId="ADAL" clId="{23D7A80C-62BB-4610-8C03-8CDA6AFB8C15}"/>
    <pc:docChg chg="undo redo custSel addSld delSld modSld">
      <pc:chgData name="Javeed S" userId="d1c40969-14c5-41ad-b858-4a770397b6a6" providerId="ADAL" clId="{23D7A80C-62BB-4610-8C03-8CDA6AFB8C15}" dt="2022-06-29T07:06:33.237" v="313" actId="2696"/>
      <pc:docMkLst>
        <pc:docMk/>
      </pc:docMkLst>
      <pc:sldChg chg="addSp delSp modSp new mod setBg addAnim delAnim setClrOvrMap delDesignElem">
        <pc:chgData name="Javeed S" userId="d1c40969-14c5-41ad-b858-4a770397b6a6" providerId="ADAL" clId="{23D7A80C-62BB-4610-8C03-8CDA6AFB8C15}" dt="2022-06-27T06:19:12.843" v="121" actId="20577"/>
        <pc:sldMkLst>
          <pc:docMk/>
          <pc:sldMk cId="2438996728" sldId="256"/>
        </pc:sldMkLst>
        <pc:spChg chg="mod">
          <ac:chgData name="Javeed S" userId="d1c40969-14c5-41ad-b858-4a770397b6a6" providerId="ADAL" clId="{23D7A80C-62BB-4610-8C03-8CDA6AFB8C15}" dt="2022-06-27T06:19:12.843" v="121" actId="20577"/>
          <ac:spMkLst>
            <pc:docMk/>
            <pc:sldMk cId="2438996728" sldId="256"/>
            <ac:spMk id="2" creationId="{4D77AFCC-E722-122C-F7D0-8BCAA0D92CF4}"/>
          </ac:spMkLst>
        </pc:spChg>
        <pc:spChg chg="del mod">
          <ac:chgData name="Javeed S" userId="d1c40969-14c5-41ad-b858-4a770397b6a6" providerId="ADAL" clId="{23D7A80C-62BB-4610-8C03-8CDA6AFB8C15}" dt="2022-06-27T06:09:11.073" v="29" actId="478"/>
          <ac:spMkLst>
            <pc:docMk/>
            <pc:sldMk cId="2438996728" sldId="256"/>
            <ac:spMk id="3" creationId="{709F5816-8E40-B39B-9312-81B9BEFDD8A2}"/>
          </ac:spMkLst>
        </pc:spChg>
        <pc:spChg chg="add del">
          <ac:chgData name="Javeed S" userId="d1c40969-14c5-41ad-b858-4a770397b6a6" providerId="ADAL" clId="{23D7A80C-62BB-4610-8C03-8CDA6AFB8C15}" dt="2022-06-27T06:10:20.972" v="52" actId="26606"/>
          <ac:spMkLst>
            <pc:docMk/>
            <pc:sldMk cId="2438996728" sldId="256"/>
            <ac:spMk id="4" creationId="{E8035907-EB9C-4E11-8A9B-D25B0AD8D749}"/>
          </ac:spMkLst>
        </pc:spChg>
        <pc:spChg chg="add del">
          <ac:chgData name="Javeed S" userId="d1c40969-14c5-41ad-b858-4a770397b6a6" providerId="ADAL" clId="{23D7A80C-62BB-4610-8C03-8CDA6AFB8C15}" dt="2022-06-27T06:09:28.045" v="33" actId="26606"/>
          <ac:spMkLst>
            <pc:docMk/>
            <pc:sldMk cId="2438996728" sldId="256"/>
            <ac:spMk id="7" creationId="{9179DE42-5613-4B35-A1E6-6CCBAA13C743}"/>
          </ac:spMkLst>
        </pc:spChg>
        <pc:spChg chg="add del">
          <ac:chgData name="Javeed S" userId="d1c40969-14c5-41ad-b858-4a770397b6a6" providerId="ADAL" clId="{23D7A80C-62BB-4610-8C03-8CDA6AFB8C15}" dt="2022-06-27T06:10:20.972" v="52" actId="26606"/>
          <ac:spMkLst>
            <pc:docMk/>
            <pc:sldMk cId="2438996728" sldId="256"/>
            <ac:spMk id="8" creationId="{D9C69FA7-0958-4ED9-A0DF-E87A0C137BF5}"/>
          </ac:spMkLst>
        </pc:spChg>
        <pc:spChg chg="add del">
          <ac:chgData name="Javeed S" userId="d1c40969-14c5-41ad-b858-4a770397b6a6" providerId="ADAL" clId="{23D7A80C-62BB-4610-8C03-8CDA6AFB8C15}" dt="2022-06-27T06:09:28.045" v="33" actId="26606"/>
          <ac:spMkLst>
            <pc:docMk/>
            <pc:sldMk cId="2438996728" sldId="256"/>
            <ac:spMk id="13" creationId="{52FB45E9-914E-4471-AC87-E475CD51767D}"/>
          </ac:spMkLst>
        </pc:spChg>
        <pc:spChg chg="add del">
          <ac:chgData name="Javeed S" userId="d1c40969-14c5-41ad-b858-4a770397b6a6" providerId="ADAL" clId="{23D7A80C-62BB-4610-8C03-8CDA6AFB8C15}" dt="2022-06-27T06:10:23.021" v="55" actId="26606"/>
          <ac:spMkLst>
            <pc:docMk/>
            <pc:sldMk cId="2438996728" sldId="256"/>
            <ac:spMk id="14" creationId="{C3D25154-9EF7-4C33-9AAC-7B3BE089FE0A}"/>
          </ac:spMkLst>
        </pc:spChg>
        <pc:spChg chg="add del">
          <ac:chgData name="Javeed S" userId="d1c40969-14c5-41ad-b858-4a770397b6a6" providerId="ADAL" clId="{23D7A80C-62BB-4610-8C03-8CDA6AFB8C15}" dt="2022-06-27T06:09:28.045" v="33" actId="26606"/>
          <ac:spMkLst>
            <pc:docMk/>
            <pc:sldMk cId="2438996728" sldId="256"/>
            <ac:spMk id="15" creationId="{C310626D-5743-49D4-8F7D-88C4F8F05774}"/>
          </ac:spMkLst>
        </pc:spChg>
        <pc:spChg chg="add del">
          <ac:chgData name="Javeed S" userId="d1c40969-14c5-41ad-b858-4a770397b6a6" providerId="ADAL" clId="{23D7A80C-62BB-4610-8C03-8CDA6AFB8C15}" dt="2022-06-27T06:10:23.021" v="55" actId="26606"/>
          <ac:spMkLst>
            <pc:docMk/>
            <pc:sldMk cId="2438996728" sldId="256"/>
            <ac:spMk id="16" creationId="{1604E8C0-C927-4C06-A96A-BF3323BA76D2}"/>
          </ac:spMkLst>
        </pc:spChg>
        <pc:spChg chg="add del">
          <ac:chgData name="Javeed S" userId="d1c40969-14c5-41ad-b858-4a770397b6a6" providerId="ADAL" clId="{23D7A80C-62BB-4610-8C03-8CDA6AFB8C15}" dt="2022-06-27T06:09:28.045" v="33" actId="26606"/>
          <ac:spMkLst>
            <pc:docMk/>
            <pc:sldMk cId="2438996728" sldId="256"/>
            <ac:spMk id="17" creationId="{3C195FC1-B568-4C72-9902-34CB35DDD7A1}"/>
          </ac:spMkLst>
        </pc:spChg>
        <pc:spChg chg="add del">
          <ac:chgData name="Javeed S" userId="d1c40969-14c5-41ad-b858-4a770397b6a6" providerId="ADAL" clId="{23D7A80C-62BB-4610-8C03-8CDA6AFB8C15}" dt="2022-06-27T06:09:54.071" v="42" actId="26606"/>
          <ac:spMkLst>
            <pc:docMk/>
            <pc:sldMk cId="2438996728" sldId="256"/>
            <ac:spMk id="18" creationId="{69370F01-B8C9-4CE4-824C-92B2792E6ED0}"/>
          </ac:spMkLst>
        </pc:spChg>
        <pc:spChg chg="add del">
          <ac:chgData name="Javeed S" userId="d1c40969-14c5-41ad-b858-4a770397b6a6" providerId="ADAL" clId="{23D7A80C-62BB-4610-8C03-8CDA6AFB8C15}" dt="2022-06-27T06:09:28.045" v="33" actId="26606"/>
          <ac:spMkLst>
            <pc:docMk/>
            <pc:sldMk cId="2438996728" sldId="256"/>
            <ac:spMk id="19" creationId="{EF2BDF77-362C-43F0-8CBB-A969EC2AE0C4}"/>
          </ac:spMkLst>
        </pc:spChg>
        <pc:spChg chg="add del">
          <ac:chgData name="Javeed S" userId="d1c40969-14c5-41ad-b858-4a770397b6a6" providerId="ADAL" clId="{23D7A80C-62BB-4610-8C03-8CDA6AFB8C15}" dt="2022-06-27T06:09:28.045" v="33" actId="26606"/>
          <ac:spMkLst>
            <pc:docMk/>
            <pc:sldMk cId="2438996728" sldId="256"/>
            <ac:spMk id="21" creationId="{4BE96B01-3929-432D-B8C2-ADBCB74C2EF4}"/>
          </ac:spMkLst>
        </pc:spChg>
        <pc:spChg chg="add del">
          <ac:chgData name="Javeed S" userId="d1c40969-14c5-41ad-b858-4a770397b6a6" providerId="ADAL" clId="{23D7A80C-62BB-4610-8C03-8CDA6AFB8C15}" dt="2022-06-27T06:09:28.045" v="33" actId="26606"/>
          <ac:spMkLst>
            <pc:docMk/>
            <pc:sldMk cId="2438996728" sldId="256"/>
            <ac:spMk id="23" creationId="{2A6FCDE6-CDE2-4C51-B18E-A95CFB679714}"/>
          </ac:spMkLst>
        </pc:spChg>
        <pc:spChg chg="add del">
          <ac:chgData name="Javeed S" userId="d1c40969-14c5-41ad-b858-4a770397b6a6" providerId="ADAL" clId="{23D7A80C-62BB-4610-8C03-8CDA6AFB8C15}" dt="2022-06-27T06:10:24.528" v="57" actId="26606"/>
          <ac:spMkLst>
            <pc:docMk/>
            <pc:sldMk cId="2438996728" sldId="256"/>
            <ac:spMk id="24" creationId="{68C84B8E-16E8-4E54-B4AC-84CE51595508}"/>
          </ac:spMkLst>
        </pc:spChg>
        <pc:spChg chg="add del">
          <ac:chgData name="Javeed S" userId="d1c40969-14c5-41ad-b858-4a770397b6a6" providerId="ADAL" clId="{23D7A80C-62BB-4610-8C03-8CDA6AFB8C15}" dt="2022-06-27T06:09:28.045" v="33" actId="26606"/>
          <ac:spMkLst>
            <pc:docMk/>
            <pc:sldMk cId="2438996728" sldId="256"/>
            <ac:spMk id="25" creationId="{9D2E8756-2465-473A-BA2A-2DB1D6224745}"/>
          </ac:spMkLst>
        </pc:spChg>
        <pc:spChg chg="add del">
          <ac:chgData name="Javeed S" userId="d1c40969-14c5-41ad-b858-4a770397b6a6" providerId="ADAL" clId="{23D7A80C-62BB-4610-8C03-8CDA6AFB8C15}" dt="2022-06-27T06:10:24.528" v="57" actId="26606"/>
          <ac:spMkLst>
            <pc:docMk/>
            <pc:sldMk cId="2438996728" sldId="256"/>
            <ac:spMk id="26" creationId="{ECE9EEEA-5DB7-4DC7-AF9F-74D1C19B7E2E}"/>
          </ac:spMkLst>
        </pc:spChg>
        <pc:spChg chg="add del">
          <ac:chgData name="Javeed S" userId="d1c40969-14c5-41ad-b858-4a770397b6a6" providerId="ADAL" clId="{23D7A80C-62BB-4610-8C03-8CDA6AFB8C15}" dt="2022-06-27T06:09:42.346" v="36" actId="26606"/>
          <ac:spMkLst>
            <pc:docMk/>
            <pc:sldMk cId="2438996728" sldId="256"/>
            <ac:spMk id="27" creationId="{2783C067-F8BF-4755-B516-8A0CD74CF60C}"/>
          </ac:spMkLst>
        </pc:spChg>
        <pc:spChg chg="add del">
          <ac:chgData name="Javeed S" userId="d1c40969-14c5-41ad-b858-4a770397b6a6" providerId="ADAL" clId="{23D7A80C-62BB-4610-8C03-8CDA6AFB8C15}" dt="2022-06-27T06:09:42.346" v="36" actId="26606"/>
          <ac:spMkLst>
            <pc:docMk/>
            <pc:sldMk cId="2438996728" sldId="256"/>
            <ac:spMk id="28" creationId="{2ED796EC-E7FF-46DB-B912-FB08BF12AA6E}"/>
          </ac:spMkLst>
        </pc:spChg>
        <pc:spChg chg="add del">
          <ac:chgData name="Javeed S" userId="d1c40969-14c5-41ad-b858-4a770397b6a6" providerId="ADAL" clId="{23D7A80C-62BB-4610-8C03-8CDA6AFB8C15}" dt="2022-06-27T06:09:42.346" v="36" actId="26606"/>
          <ac:spMkLst>
            <pc:docMk/>
            <pc:sldMk cId="2438996728" sldId="256"/>
            <ac:spMk id="29" creationId="{549A2DAB-B431-487D-95AD-BB0FECB49E57}"/>
          </ac:spMkLst>
        </pc:spChg>
        <pc:spChg chg="add del">
          <ac:chgData name="Javeed S" userId="d1c40969-14c5-41ad-b858-4a770397b6a6" providerId="ADAL" clId="{23D7A80C-62BB-4610-8C03-8CDA6AFB8C15}" dt="2022-06-27T06:09:42.346" v="36" actId="26606"/>
          <ac:spMkLst>
            <pc:docMk/>
            <pc:sldMk cId="2438996728" sldId="256"/>
            <ac:spMk id="30" creationId="{0819F787-32B4-46A8-BC57-C6571BCEE243}"/>
          </ac:spMkLst>
        </pc:spChg>
        <pc:spChg chg="add del">
          <ac:chgData name="Javeed S" userId="d1c40969-14c5-41ad-b858-4a770397b6a6" providerId="ADAL" clId="{23D7A80C-62BB-4610-8C03-8CDA6AFB8C15}" dt="2022-06-27T06:10:24.528" v="57" actId="26606"/>
          <ac:spMkLst>
            <pc:docMk/>
            <pc:sldMk cId="2438996728" sldId="256"/>
            <ac:spMk id="33" creationId="{DF199147-B958-49C0-9BE2-65BDD892F2BB}"/>
          </ac:spMkLst>
        </pc:spChg>
        <pc:spChg chg="add del">
          <ac:chgData name="Javeed S" userId="d1c40969-14c5-41ad-b858-4a770397b6a6" providerId="ADAL" clId="{23D7A80C-62BB-4610-8C03-8CDA6AFB8C15}" dt="2022-06-27T06:09:44.963" v="38" actId="26606"/>
          <ac:spMkLst>
            <pc:docMk/>
            <pc:sldMk cId="2438996728" sldId="256"/>
            <ac:spMk id="34" creationId="{27577DEC-D9A5-404D-9789-702F4319BEC8}"/>
          </ac:spMkLst>
        </pc:spChg>
        <pc:spChg chg="add del">
          <ac:chgData name="Javeed S" userId="d1c40969-14c5-41ad-b858-4a770397b6a6" providerId="ADAL" clId="{23D7A80C-62BB-4610-8C03-8CDA6AFB8C15}" dt="2022-06-27T06:10:24.528" v="57" actId="26606"/>
          <ac:spMkLst>
            <pc:docMk/>
            <pc:sldMk cId="2438996728" sldId="256"/>
            <ac:spMk id="36" creationId="{EF70505D-EC2C-4D1A-86DE-2583778074ED}"/>
          </ac:spMkLst>
        </pc:spChg>
        <pc:spChg chg="add del">
          <ac:chgData name="Javeed S" userId="d1c40969-14c5-41ad-b858-4a770397b6a6" providerId="ADAL" clId="{23D7A80C-62BB-4610-8C03-8CDA6AFB8C15}" dt="2022-06-27T06:09:47.549" v="40" actId="26606"/>
          <ac:spMkLst>
            <pc:docMk/>
            <pc:sldMk cId="2438996728" sldId="256"/>
            <ac:spMk id="41" creationId="{DD6BC9EB-F181-48AB-BCA2-3D1DB20D2D87}"/>
          </ac:spMkLst>
        </pc:spChg>
        <pc:spChg chg="add del">
          <ac:chgData name="Javeed S" userId="d1c40969-14c5-41ad-b858-4a770397b6a6" providerId="ADAL" clId="{23D7A80C-62BB-4610-8C03-8CDA6AFB8C15}" dt="2022-06-27T06:09:47.549" v="40" actId="26606"/>
          <ac:spMkLst>
            <pc:docMk/>
            <pc:sldMk cId="2438996728" sldId="256"/>
            <ac:spMk id="42" creationId="{D33AAA80-39DC-4020-9BFF-0718F35C7661}"/>
          </ac:spMkLst>
        </pc:spChg>
        <pc:spChg chg="add del">
          <ac:chgData name="Javeed S" userId="d1c40969-14c5-41ad-b858-4a770397b6a6" providerId="ADAL" clId="{23D7A80C-62BB-4610-8C03-8CDA6AFB8C15}" dt="2022-06-27T06:09:47.549" v="40" actId="26606"/>
          <ac:spMkLst>
            <pc:docMk/>
            <pc:sldMk cId="2438996728" sldId="256"/>
            <ac:spMk id="44" creationId="{1177F295-741F-4EFF-B0CA-BE69295ADA07}"/>
          </ac:spMkLst>
        </pc:spChg>
        <pc:spChg chg="add del">
          <ac:chgData name="Javeed S" userId="d1c40969-14c5-41ad-b858-4a770397b6a6" providerId="ADAL" clId="{23D7A80C-62BB-4610-8C03-8CDA6AFB8C15}" dt="2022-06-27T06:10:29.635" v="60"/>
          <ac:spMkLst>
            <pc:docMk/>
            <pc:sldMk cId="2438996728" sldId="256"/>
            <ac:spMk id="45" creationId="{E15AAB4E-1AF6-4A73-9822-087B0F4ED5A8}"/>
          </ac:spMkLst>
        </pc:spChg>
        <pc:spChg chg="add del">
          <ac:chgData name="Javeed S" userId="d1c40969-14c5-41ad-b858-4a770397b6a6" providerId="ADAL" clId="{23D7A80C-62BB-4610-8C03-8CDA6AFB8C15}" dt="2022-06-27T06:09:54.071" v="42" actId="26606"/>
          <ac:spMkLst>
            <pc:docMk/>
            <pc:sldMk cId="2438996728" sldId="256"/>
            <ac:spMk id="46" creationId="{0ADFFC45-3DC9-4433-926F-043E879D9DFC}"/>
          </ac:spMkLst>
        </pc:spChg>
        <pc:spChg chg="add del">
          <ac:chgData name="Javeed S" userId="d1c40969-14c5-41ad-b858-4a770397b6a6" providerId="ADAL" clId="{23D7A80C-62BB-4610-8C03-8CDA6AFB8C15}" dt="2022-06-27T06:10:29.635" v="60"/>
          <ac:spMkLst>
            <pc:docMk/>
            <pc:sldMk cId="2438996728" sldId="256"/>
            <ac:spMk id="48" creationId="{3FD794DA-8ACE-4EC4-8EB7-A34B9F6C19EE}"/>
          </ac:spMkLst>
        </pc:spChg>
        <pc:spChg chg="add del">
          <ac:chgData name="Javeed S" userId="d1c40969-14c5-41ad-b858-4a770397b6a6" providerId="ADAL" clId="{23D7A80C-62BB-4610-8C03-8CDA6AFB8C15}" dt="2022-06-27T06:09:56.438" v="44" actId="26606"/>
          <ac:spMkLst>
            <pc:docMk/>
            <pc:sldMk cId="2438996728" sldId="256"/>
            <ac:spMk id="52" creationId="{9179DE42-5613-4B35-A1E6-6CCBAA13C743}"/>
          </ac:spMkLst>
        </pc:spChg>
        <pc:spChg chg="add del">
          <ac:chgData name="Javeed S" userId="d1c40969-14c5-41ad-b858-4a770397b6a6" providerId="ADAL" clId="{23D7A80C-62BB-4610-8C03-8CDA6AFB8C15}" dt="2022-06-27T06:09:56.438" v="44" actId="26606"/>
          <ac:spMkLst>
            <pc:docMk/>
            <pc:sldMk cId="2438996728" sldId="256"/>
            <ac:spMk id="55" creationId="{52FB45E9-914E-4471-AC87-E475CD51767D}"/>
          </ac:spMkLst>
        </pc:spChg>
        <pc:spChg chg="add del">
          <ac:chgData name="Javeed S" userId="d1c40969-14c5-41ad-b858-4a770397b6a6" providerId="ADAL" clId="{23D7A80C-62BB-4610-8C03-8CDA6AFB8C15}" dt="2022-06-27T06:09:56.438" v="44" actId="26606"/>
          <ac:spMkLst>
            <pc:docMk/>
            <pc:sldMk cId="2438996728" sldId="256"/>
            <ac:spMk id="56" creationId="{C310626D-5743-49D4-8F7D-88C4F8F05774}"/>
          </ac:spMkLst>
        </pc:spChg>
        <pc:spChg chg="add del">
          <ac:chgData name="Javeed S" userId="d1c40969-14c5-41ad-b858-4a770397b6a6" providerId="ADAL" clId="{23D7A80C-62BB-4610-8C03-8CDA6AFB8C15}" dt="2022-06-27T06:09:56.438" v="44" actId="26606"/>
          <ac:spMkLst>
            <pc:docMk/>
            <pc:sldMk cId="2438996728" sldId="256"/>
            <ac:spMk id="57" creationId="{3C195FC1-B568-4C72-9902-34CB35DDD7A1}"/>
          </ac:spMkLst>
        </pc:spChg>
        <pc:spChg chg="add del">
          <ac:chgData name="Javeed S" userId="d1c40969-14c5-41ad-b858-4a770397b6a6" providerId="ADAL" clId="{23D7A80C-62BB-4610-8C03-8CDA6AFB8C15}" dt="2022-06-27T06:09:56.438" v="44" actId="26606"/>
          <ac:spMkLst>
            <pc:docMk/>
            <pc:sldMk cId="2438996728" sldId="256"/>
            <ac:spMk id="58" creationId="{EF2BDF77-362C-43F0-8CBB-A969EC2AE0C4}"/>
          </ac:spMkLst>
        </pc:spChg>
        <pc:spChg chg="add del">
          <ac:chgData name="Javeed S" userId="d1c40969-14c5-41ad-b858-4a770397b6a6" providerId="ADAL" clId="{23D7A80C-62BB-4610-8C03-8CDA6AFB8C15}" dt="2022-06-27T06:09:56.438" v="44" actId="26606"/>
          <ac:spMkLst>
            <pc:docMk/>
            <pc:sldMk cId="2438996728" sldId="256"/>
            <ac:spMk id="59" creationId="{4BE96B01-3929-432D-B8C2-ADBCB74C2EF4}"/>
          </ac:spMkLst>
        </pc:spChg>
        <pc:spChg chg="add del">
          <ac:chgData name="Javeed S" userId="d1c40969-14c5-41ad-b858-4a770397b6a6" providerId="ADAL" clId="{23D7A80C-62BB-4610-8C03-8CDA6AFB8C15}" dt="2022-06-27T06:09:56.438" v="44" actId="26606"/>
          <ac:spMkLst>
            <pc:docMk/>
            <pc:sldMk cId="2438996728" sldId="256"/>
            <ac:spMk id="60" creationId="{2A6FCDE6-CDE2-4C51-B18E-A95CFB679714}"/>
          </ac:spMkLst>
        </pc:spChg>
        <pc:spChg chg="add del">
          <ac:chgData name="Javeed S" userId="d1c40969-14c5-41ad-b858-4a770397b6a6" providerId="ADAL" clId="{23D7A80C-62BB-4610-8C03-8CDA6AFB8C15}" dt="2022-06-27T06:09:56.438" v="44" actId="26606"/>
          <ac:spMkLst>
            <pc:docMk/>
            <pc:sldMk cId="2438996728" sldId="256"/>
            <ac:spMk id="61" creationId="{9D2E8756-2465-473A-BA2A-2DB1D6224745}"/>
          </ac:spMkLst>
        </pc:spChg>
        <pc:spChg chg="add del">
          <ac:chgData name="Javeed S" userId="d1c40969-14c5-41ad-b858-4a770397b6a6" providerId="ADAL" clId="{23D7A80C-62BB-4610-8C03-8CDA6AFB8C15}" dt="2022-06-27T06:09:57.381" v="46" actId="26606"/>
          <ac:spMkLst>
            <pc:docMk/>
            <pc:sldMk cId="2438996728" sldId="256"/>
            <ac:spMk id="63" creationId="{9B8A5A16-7BE9-4AA1-9B5E-00FAFA5C8647}"/>
          </ac:spMkLst>
        </pc:spChg>
        <pc:spChg chg="add del">
          <ac:chgData name="Javeed S" userId="d1c40969-14c5-41ad-b858-4a770397b6a6" providerId="ADAL" clId="{23D7A80C-62BB-4610-8C03-8CDA6AFB8C15}" dt="2022-06-27T06:10:16.301" v="49"/>
          <ac:spMkLst>
            <pc:docMk/>
            <pc:sldMk cId="2438996728" sldId="256"/>
            <ac:spMk id="71" creationId="{4F57DB1C-6494-4CC4-A5E8-931957565379}"/>
          </ac:spMkLst>
        </pc:spChg>
        <pc:spChg chg="add del">
          <ac:chgData name="Javeed S" userId="d1c40969-14c5-41ad-b858-4a770397b6a6" providerId="ADAL" clId="{23D7A80C-62BB-4610-8C03-8CDA6AFB8C15}" dt="2022-06-27T06:10:16.301" v="49"/>
          <ac:spMkLst>
            <pc:docMk/>
            <pc:sldMk cId="2438996728" sldId="256"/>
            <ac:spMk id="72" creationId="{FFFB778B-5206-4BB0-A468-327E71367654}"/>
          </ac:spMkLst>
        </pc:spChg>
        <pc:spChg chg="add del">
          <ac:chgData name="Javeed S" userId="d1c40969-14c5-41ad-b858-4a770397b6a6" providerId="ADAL" clId="{23D7A80C-62BB-4610-8C03-8CDA6AFB8C15}" dt="2022-06-27T06:10:16.301" v="49"/>
          <ac:spMkLst>
            <pc:docMk/>
            <pc:sldMk cId="2438996728" sldId="256"/>
            <ac:spMk id="73" creationId="{E6C0471D-BE03-4D81-BDB5-D510BC0D8A77}"/>
          </ac:spMkLst>
        </pc:spChg>
        <pc:spChg chg="add del">
          <ac:chgData name="Javeed S" userId="d1c40969-14c5-41ad-b858-4a770397b6a6" providerId="ADAL" clId="{23D7A80C-62BB-4610-8C03-8CDA6AFB8C15}" dt="2022-06-27T06:10:16.301" v="49"/>
          <ac:spMkLst>
            <pc:docMk/>
            <pc:sldMk cId="2438996728" sldId="256"/>
            <ac:spMk id="76" creationId="{A27691EB-14CF-4237-B5EB-C94B92677A05}"/>
          </ac:spMkLst>
        </pc:spChg>
        <pc:grpChg chg="add del">
          <ac:chgData name="Javeed S" userId="d1c40969-14c5-41ad-b858-4a770397b6a6" providerId="ADAL" clId="{23D7A80C-62BB-4610-8C03-8CDA6AFB8C15}" dt="2022-06-27T06:10:20.972" v="52" actId="26606"/>
          <ac:grpSpMkLst>
            <pc:docMk/>
            <pc:sldMk cId="2438996728" sldId="256"/>
            <ac:grpSpMk id="5" creationId="{B4CFDD4A-4FA1-4CD9-90D5-E253C2040BA3}"/>
          </ac:grpSpMkLst>
        </pc:grpChg>
        <pc:grpChg chg="add del">
          <ac:chgData name="Javeed S" userId="d1c40969-14c5-41ad-b858-4a770397b6a6" providerId="ADAL" clId="{23D7A80C-62BB-4610-8C03-8CDA6AFB8C15}" dt="2022-06-27T06:10:23.021" v="55" actId="26606"/>
          <ac:grpSpMkLst>
            <pc:docMk/>
            <pc:sldMk cId="2438996728" sldId="256"/>
            <ac:grpSpMk id="20" creationId="{9DCECFD5-4C30-4892-9FF0-540E17955A55}"/>
          </ac:grpSpMkLst>
        </pc:grpChg>
        <pc:grpChg chg="add del">
          <ac:chgData name="Javeed S" userId="d1c40969-14c5-41ad-b858-4a770397b6a6" providerId="ADAL" clId="{23D7A80C-62BB-4610-8C03-8CDA6AFB8C15}" dt="2022-06-27T06:09:44.963" v="38" actId="26606"/>
          <ac:grpSpMkLst>
            <pc:docMk/>
            <pc:sldMk cId="2438996728" sldId="256"/>
            <ac:grpSpMk id="35" creationId="{CEEA9366-CEA8-4F23-B065-4337F0D836FE}"/>
          </ac:grpSpMkLst>
        </pc:grpChg>
        <pc:grpChg chg="add del">
          <ac:chgData name="Javeed S" userId="d1c40969-14c5-41ad-b858-4a770397b6a6" providerId="ADAL" clId="{23D7A80C-62BB-4610-8C03-8CDA6AFB8C15}" dt="2022-06-27T06:10:24.528" v="57" actId="26606"/>
          <ac:grpSpMkLst>
            <pc:docMk/>
            <pc:sldMk cId="2438996728" sldId="256"/>
            <ac:grpSpMk id="37" creationId="{2DF20BDF-18D7-4E94-9BA1-9CEB40470CB6}"/>
          </ac:grpSpMkLst>
        </pc:grpChg>
        <pc:grpChg chg="add del">
          <ac:chgData name="Javeed S" userId="d1c40969-14c5-41ad-b858-4a770397b6a6" providerId="ADAL" clId="{23D7A80C-62BB-4610-8C03-8CDA6AFB8C15}" dt="2022-06-27T06:09:54.071" v="42" actId="26606"/>
          <ac:grpSpMkLst>
            <pc:docMk/>
            <pc:sldMk cId="2438996728" sldId="256"/>
            <ac:grpSpMk id="47" creationId="{B5F26A87-0610-435F-AA13-BD658385C9D9}"/>
          </ac:grpSpMkLst>
        </pc:grpChg>
        <pc:grpChg chg="add del">
          <ac:chgData name="Javeed S" userId="d1c40969-14c5-41ad-b858-4a770397b6a6" providerId="ADAL" clId="{23D7A80C-62BB-4610-8C03-8CDA6AFB8C15}" dt="2022-06-27T06:09:57.381" v="46" actId="26606"/>
          <ac:grpSpMkLst>
            <pc:docMk/>
            <pc:sldMk cId="2438996728" sldId="256"/>
            <ac:grpSpMk id="64" creationId="{C55D27F9-7623-4A6E-89FF-87E6C4E0D908}"/>
          </ac:grpSpMkLst>
        </pc:grpChg>
        <pc:cxnChg chg="add del">
          <ac:chgData name="Javeed S" userId="d1c40969-14c5-41ad-b858-4a770397b6a6" providerId="ADAL" clId="{23D7A80C-62BB-4610-8C03-8CDA6AFB8C15}" dt="2022-06-27T06:09:28.045" v="33" actId="26606"/>
          <ac:cxnSpMkLst>
            <pc:docMk/>
            <pc:sldMk cId="2438996728" sldId="256"/>
            <ac:cxnSpMk id="9" creationId="{EB898B32-3891-4C3A-8F58-C5969D2E9033}"/>
          </ac:cxnSpMkLst>
        </pc:cxnChg>
        <pc:cxnChg chg="add del">
          <ac:chgData name="Javeed S" userId="d1c40969-14c5-41ad-b858-4a770397b6a6" providerId="ADAL" clId="{23D7A80C-62BB-4610-8C03-8CDA6AFB8C15}" dt="2022-06-27T06:09:28.045" v="33" actId="26606"/>
          <ac:cxnSpMkLst>
            <pc:docMk/>
            <pc:sldMk cId="2438996728" sldId="256"/>
            <ac:cxnSpMk id="11" creationId="{4AE4806D-B8F9-4679-A68A-9BD21C01A301}"/>
          </ac:cxnSpMkLst>
        </pc:cxnChg>
        <pc:cxnChg chg="add del">
          <ac:chgData name="Javeed S" userId="d1c40969-14c5-41ad-b858-4a770397b6a6" providerId="ADAL" clId="{23D7A80C-62BB-4610-8C03-8CDA6AFB8C15}" dt="2022-06-27T06:09:42.346" v="36" actId="26606"/>
          <ac:cxnSpMkLst>
            <pc:docMk/>
            <pc:sldMk cId="2438996728" sldId="256"/>
            <ac:cxnSpMk id="31" creationId="{C5ECDEE1-7093-418F-9CF5-24EEB115C1C1}"/>
          </ac:cxnSpMkLst>
        </pc:cxnChg>
        <pc:cxnChg chg="add del">
          <ac:chgData name="Javeed S" userId="d1c40969-14c5-41ad-b858-4a770397b6a6" providerId="ADAL" clId="{23D7A80C-62BB-4610-8C03-8CDA6AFB8C15}" dt="2022-06-27T06:09:42.346" v="36" actId="26606"/>
          <ac:cxnSpMkLst>
            <pc:docMk/>
            <pc:sldMk cId="2438996728" sldId="256"/>
            <ac:cxnSpMk id="32" creationId="{045062AF-EB11-4651-BC4A-4DA21768DE8E}"/>
          </ac:cxnSpMkLst>
        </pc:cxnChg>
        <pc:cxnChg chg="add del">
          <ac:chgData name="Javeed S" userId="d1c40969-14c5-41ad-b858-4a770397b6a6" providerId="ADAL" clId="{23D7A80C-62BB-4610-8C03-8CDA6AFB8C15}" dt="2022-06-27T06:09:47.549" v="40" actId="26606"/>
          <ac:cxnSpMkLst>
            <pc:docMk/>
            <pc:sldMk cId="2438996728" sldId="256"/>
            <ac:cxnSpMk id="43" creationId="{C9C5D90B-7EE3-4D26-AB7D-A5A3A6E11203}"/>
          </ac:cxnSpMkLst>
        </pc:cxnChg>
        <pc:cxnChg chg="add del">
          <ac:chgData name="Javeed S" userId="d1c40969-14c5-41ad-b858-4a770397b6a6" providerId="ADAL" clId="{23D7A80C-62BB-4610-8C03-8CDA6AFB8C15}" dt="2022-06-27T06:09:56.438" v="44" actId="26606"/>
          <ac:cxnSpMkLst>
            <pc:docMk/>
            <pc:sldMk cId="2438996728" sldId="256"/>
            <ac:cxnSpMk id="53" creationId="{EB898B32-3891-4C3A-8F58-C5969D2E9033}"/>
          </ac:cxnSpMkLst>
        </pc:cxnChg>
        <pc:cxnChg chg="add del">
          <ac:chgData name="Javeed S" userId="d1c40969-14c5-41ad-b858-4a770397b6a6" providerId="ADAL" clId="{23D7A80C-62BB-4610-8C03-8CDA6AFB8C15}" dt="2022-06-27T06:09:56.438" v="44" actId="26606"/>
          <ac:cxnSpMkLst>
            <pc:docMk/>
            <pc:sldMk cId="2438996728" sldId="256"/>
            <ac:cxnSpMk id="54" creationId="{4AE4806D-B8F9-4679-A68A-9BD21C01A301}"/>
          </ac:cxnSpMkLst>
        </pc:cxnChg>
        <pc:cxnChg chg="add del">
          <ac:chgData name="Javeed S" userId="d1c40969-14c5-41ad-b858-4a770397b6a6" providerId="ADAL" clId="{23D7A80C-62BB-4610-8C03-8CDA6AFB8C15}" dt="2022-06-27T06:10:16.301" v="49"/>
          <ac:cxnSpMkLst>
            <pc:docMk/>
            <pc:sldMk cId="2438996728" sldId="256"/>
            <ac:cxnSpMk id="74" creationId="{E5E836EB-03CD-4BA5-A751-21D2ACC28303}"/>
          </ac:cxnSpMkLst>
        </pc:cxnChg>
        <pc:cxnChg chg="add del">
          <ac:chgData name="Javeed S" userId="d1c40969-14c5-41ad-b858-4a770397b6a6" providerId="ADAL" clId="{23D7A80C-62BB-4610-8C03-8CDA6AFB8C15}" dt="2022-06-27T06:10:16.301" v="49"/>
          <ac:cxnSpMkLst>
            <pc:docMk/>
            <pc:sldMk cId="2438996728" sldId="256"/>
            <ac:cxnSpMk id="75" creationId="{22721A85-1EA4-4D87-97AB-0BB4AB78F92D}"/>
          </ac:cxnSpMkLst>
        </pc:cxnChg>
      </pc:sldChg>
      <pc:sldChg chg="addSp delSp modSp new mod setBg">
        <pc:chgData name="Javeed S" userId="d1c40969-14c5-41ad-b858-4a770397b6a6" providerId="ADAL" clId="{23D7A80C-62BB-4610-8C03-8CDA6AFB8C15}" dt="2022-06-27T06:21:15.740" v="138" actId="26606"/>
        <pc:sldMkLst>
          <pc:docMk/>
          <pc:sldMk cId="2749048086" sldId="257"/>
        </pc:sldMkLst>
        <pc:spChg chg="del mod">
          <ac:chgData name="Javeed S" userId="d1c40969-14c5-41ad-b858-4a770397b6a6" providerId="ADAL" clId="{23D7A80C-62BB-4610-8C03-8CDA6AFB8C15}" dt="2022-06-27T06:20:08.841" v="125" actId="478"/>
          <ac:spMkLst>
            <pc:docMk/>
            <pc:sldMk cId="2749048086" sldId="257"/>
            <ac:spMk id="2" creationId="{6B7B3E9A-AE4C-C29C-EB2D-4C8349D3776A}"/>
          </ac:spMkLst>
        </pc:spChg>
        <pc:spChg chg="del mod">
          <ac:chgData name="Javeed S" userId="d1c40969-14c5-41ad-b858-4a770397b6a6" providerId="ADAL" clId="{23D7A80C-62BB-4610-8C03-8CDA6AFB8C15}" dt="2022-06-27T06:20:01.017" v="123" actId="478"/>
          <ac:spMkLst>
            <pc:docMk/>
            <pc:sldMk cId="2749048086" sldId="257"/>
            <ac:spMk id="3" creationId="{30B7CB8A-534B-693F-1489-BF7E9031CC45}"/>
          </ac:spMkLst>
        </pc:spChg>
        <pc:spChg chg="add del mod">
          <ac:chgData name="Javeed S" userId="d1c40969-14c5-41ad-b858-4a770397b6a6" providerId="ADAL" clId="{23D7A80C-62BB-4610-8C03-8CDA6AFB8C15}" dt="2022-06-27T06:20:29.166" v="128" actId="478"/>
          <ac:spMkLst>
            <pc:docMk/>
            <pc:sldMk cId="2749048086" sldId="257"/>
            <ac:spMk id="4" creationId="{6FEA3C07-041E-78F1-E548-A7E713B225CC}"/>
          </ac:spMkLst>
        </pc:spChg>
        <pc:spChg chg="add del mod">
          <ac:chgData name="Javeed S" userId="d1c40969-14c5-41ad-b858-4a770397b6a6" providerId="ADAL" clId="{23D7A80C-62BB-4610-8C03-8CDA6AFB8C15}" dt="2022-06-27T06:20:29.166" v="128" actId="478"/>
          <ac:spMkLst>
            <pc:docMk/>
            <pc:sldMk cId="2749048086" sldId="257"/>
            <ac:spMk id="5" creationId="{7DD72E8E-1753-D904-2A73-A59DFC5481D7}"/>
          </ac:spMkLst>
        </pc:spChg>
        <pc:spChg chg="add del mod">
          <ac:chgData name="Javeed S" userId="d1c40969-14c5-41ad-b858-4a770397b6a6" providerId="ADAL" clId="{23D7A80C-62BB-4610-8C03-8CDA6AFB8C15}" dt="2022-06-27T06:20:11.847" v="126" actId="478"/>
          <ac:spMkLst>
            <pc:docMk/>
            <pc:sldMk cId="2749048086" sldId="257"/>
            <ac:spMk id="7" creationId="{CB666C18-40EC-4430-E1AD-D56878649BB2}"/>
          </ac:spMkLst>
        </pc:spChg>
        <pc:spChg chg="add mod">
          <ac:chgData name="Javeed S" userId="d1c40969-14c5-41ad-b858-4a770397b6a6" providerId="ADAL" clId="{23D7A80C-62BB-4610-8C03-8CDA6AFB8C15}" dt="2022-06-27T06:21:15.740" v="138" actId="26606"/>
          <ac:spMkLst>
            <pc:docMk/>
            <pc:sldMk cId="2749048086" sldId="257"/>
            <ac:spMk id="8" creationId="{47BE0339-7D11-2D41-837F-9D7AAA4495EB}"/>
          </ac:spMkLst>
        </pc:spChg>
        <pc:spChg chg="add del mod">
          <ac:chgData name="Javeed S" userId="d1c40969-14c5-41ad-b858-4a770397b6a6" providerId="ADAL" clId="{23D7A80C-62BB-4610-8C03-8CDA6AFB8C15}" dt="2022-06-27T06:21:15.740" v="138" actId="26606"/>
          <ac:spMkLst>
            <pc:docMk/>
            <pc:sldMk cId="2749048086" sldId="257"/>
            <ac:spMk id="9" creationId="{C7F31F8F-4F48-C0FD-888D-0AEBA0B791E2}"/>
          </ac:spMkLst>
        </pc:spChg>
        <pc:spChg chg="add del">
          <ac:chgData name="Javeed S" userId="d1c40969-14c5-41ad-b858-4a770397b6a6" providerId="ADAL" clId="{23D7A80C-62BB-4610-8C03-8CDA6AFB8C15}" dt="2022-06-27T06:20:54.309" v="131" actId="26606"/>
          <ac:spMkLst>
            <pc:docMk/>
            <pc:sldMk cId="2749048086" sldId="257"/>
            <ac:spMk id="14" creationId="{E009DD9B-5EE2-4C0D-8B2B-351C8C102205}"/>
          </ac:spMkLst>
        </pc:spChg>
        <pc:spChg chg="add del">
          <ac:chgData name="Javeed S" userId="d1c40969-14c5-41ad-b858-4a770397b6a6" providerId="ADAL" clId="{23D7A80C-62BB-4610-8C03-8CDA6AFB8C15}" dt="2022-06-27T06:20:56.371" v="133" actId="26606"/>
          <ac:spMkLst>
            <pc:docMk/>
            <pc:sldMk cId="2749048086" sldId="257"/>
            <ac:spMk id="15" creationId="{5118BA95-03E7-41B7-B442-0AF8C0A7FF68}"/>
          </ac:spMkLst>
        </pc:spChg>
        <pc:spChg chg="add del">
          <ac:chgData name="Javeed S" userId="d1c40969-14c5-41ad-b858-4a770397b6a6" providerId="ADAL" clId="{23D7A80C-62BB-4610-8C03-8CDA6AFB8C15}" dt="2022-06-27T06:20:54.309" v="131" actId="26606"/>
          <ac:spMkLst>
            <pc:docMk/>
            <pc:sldMk cId="2749048086" sldId="257"/>
            <ac:spMk id="16" creationId="{E720DB99-7745-4E75-9D96-AAB6D55C531E}"/>
          </ac:spMkLst>
        </pc:spChg>
        <pc:spChg chg="add del">
          <ac:chgData name="Javeed S" userId="d1c40969-14c5-41ad-b858-4a770397b6a6" providerId="ADAL" clId="{23D7A80C-62BB-4610-8C03-8CDA6AFB8C15}" dt="2022-06-27T06:20:56.371" v="133" actId="26606"/>
          <ac:spMkLst>
            <pc:docMk/>
            <pc:sldMk cId="2749048086" sldId="257"/>
            <ac:spMk id="17" creationId="{059D8741-EAD6-41B1-A882-70D70FC35821}"/>
          </ac:spMkLst>
        </pc:spChg>
        <pc:spChg chg="add del">
          <ac:chgData name="Javeed S" userId="d1c40969-14c5-41ad-b858-4a770397b6a6" providerId="ADAL" clId="{23D7A80C-62BB-4610-8C03-8CDA6AFB8C15}" dt="2022-06-27T06:20:54.309" v="131" actId="26606"/>
          <ac:spMkLst>
            <pc:docMk/>
            <pc:sldMk cId="2749048086" sldId="257"/>
            <ac:spMk id="18" creationId="{D68803C4-E159-4360-B7BB-74205C8F782D}"/>
          </ac:spMkLst>
        </pc:spChg>
        <pc:spChg chg="add del">
          <ac:chgData name="Javeed S" userId="d1c40969-14c5-41ad-b858-4a770397b6a6" providerId="ADAL" clId="{23D7A80C-62BB-4610-8C03-8CDA6AFB8C15}" dt="2022-06-27T06:20:56.371" v="133" actId="26606"/>
          <ac:spMkLst>
            <pc:docMk/>
            <pc:sldMk cId="2749048086" sldId="257"/>
            <ac:spMk id="19" creationId="{45444F36-3103-4D11-A25F-C054D4606DA4}"/>
          </ac:spMkLst>
        </pc:spChg>
        <pc:spChg chg="add del">
          <ac:chgData name="Javeed S" userId="d1c40969-14c5-41ad-b858-4a770397b6a6" providerId="ADAL" clId="{23D7A80C-62BB-4610-8C03-8CDA6AFB8C15}" dt="2022-06-27T06:20:54.309" v="131" actId="26606"/>
          <ac:spMkLst>
            <pc:docMk/>
            <pc:sldMk cId="2749048086" sldId="257"/>
            <ac:spMk id="20" creationId="{504B0465-3B07-49BF-BEA7-D81476246293}"/>
          </ac:spMkLst>
        </pc:spChg>
        <pc:spChg chg="add del">
          <ac:chgData name="Javeed S" userId="d1c40969-14c5-41ad-b858-4a770397b6a6" providerId="ADAL" clId="{23D7A80C-62BB-4610-8C03-8CDA6AFB8C15}" dt="2022-06-27T06:20:56.371" v="133" actId="26606"/>
          <ac:spMkLst>
            <pc:docMk/>
            <pc:sldMk cId="2749048086" sldId="257"/>
            <ac:spMk id="21" creationId="{AD9B3EAD-A2B3-42C4-927C-3455E3E69EE6}"/>
          </ac:spMkLst>
        </pc:spChg>
        <pc:spChg chg="add del">
          <ac:chgData name="Javeed S" userId="d1c40969-14c5-41ad-b858-4a770397b6a6" providerId="ADAL" clId="{23D7A80C-62BB-4610-8C03-8CDA6AFB8C15}" dt="2022-06-27T06:20:54.309" v="131" actId="26606"/>
          <ac:spMkLst>
            <pc:docMk/>
            <pc:sldMk cId="2749048086" sldId="257"/>
            <ac:spMk id="22" creationId="{49B7FFA5-14CB-4A4F-9BCC-CA3AA5D9D276}"/>
          </ac:spMkLst>
        </pc:spChg>
        <pc:spChg chg="add del">
          <ac:chgData name="Javeed S" userId="d1c40969-14c5-41ad-b858-4a770397b6a6" providerId="ADAL" clId="{23D7A80C-62BB-4610-8C03-8CDA6AFB8C15}" dt="2022-06-27T06:21:04.937" v="135" actId="26606"/>
          <ac:spMkLst>
            <pc:docMk/>
            <pc:sldMk cId="2749048086" sldId="257"/>
            <ac:spMk id="23" creationId="{4DA90C30-B990-4CCA-B584-40F864DA3A82}"/>
          </ac:spMkLst>
        </pc:spChg>
        <pc:spChg chg="add del">
          <ac:chgData name="Javeed S" userId="d1c40969-14c5-41ad-b858-4a770397b6a6" providerId="ADAL" clId="{23D7A80C-62BB-4610-8C03-8CDA6AFB8C15}" dt="2022-06-27T06:20:54.309" v="131" actId="26606"/>
          <ac:spMkLst>
            <pc:docMk/>
            <pc:sldMk cId="2749048086" sldId="257"/>
            <ac:spMk id="24" creationId="{04E48745-7512-4EC2-9E20-9092D12150CA}"/>
          </ac:spMkLst>
        </pc:spChg>
        <pc:spChg chg="add del">
          <ac:chgData name="Javeed S" userId="d1c40969-14c5-41ad-b858-4a770397b6a6" providerId="ADAL" clId="{23D7A80C-62BB-4610-8C03-8CDA6AFB8C15}" dt="2022-06-27T06:21:04.937" v="135" actId="26606"/>
          <ac:spMkLst>
            <pc:docMk/>
            <pc:sldMk cId="2749048086" sldId="257"/>
            <ac:spMk id="25" creationId="{C7F31F8F-4F48-C0FD-888D-0AEBA0B791E2}"/>
          </ac:spMkLst>
        </pc:spChg>
        <pc:spChg chg="add del">
          <ac:chgData name="Javeed S" userId="d1c40969-14c5-41ad-b858-4a770397b6a6" providerId="ADAL" clId="{23D7A80C-62BB-4610-8C03-8CDA6AFB8C15}" dt="2022-06-27T06:21:15.601" v="137" actId="26606"/>
          <ac:spMkLst>
            <pc:docMk/>
            <pc:sldMk cId="2749048086" sldId="257"/>
            <ac:spMk id="30" creationId="{4DA90C30-B990-4CCA-B584-40F864DA3A82}"/>
          </ac:spMkLst>
        </pc:spChg>
        <pc:spChg chg="add del">
          <ac:chgData name="Javeed S" userId="d1c40969-14c5-41ad-b858-4a770397b6a6" providerId="ADAL" clId="{23D7A80C-62BB-4610-8C03-8CDA6AFB8C15}" dt="2022-06-27T06:21:15.601" v="137" actId="26606"/>
          <ac:spMkLst>
            <pc:docMk/>
            <pc:sldMk cId="2749048086" sldId="257"/>
            <ac:spMk id="31" creationId="{C7F31F8F-4F48-C0FD-888D-0AEBA0B791E2}"/>
          </ac:spMkLst>
        </pc:spChg>
        <pc:spChg chg="add">
          <ac:chgData name="Javeed S" userId="d1c40969-14c5-41ad-b858-4a770397b6a6" providerId="ADAL" clId="{23D7A80C-62BB-4610-8C03-8CDA6AFB8C15}" dt="2022-06-27T06:21:15.740" v="138" actId="26606"/>
          <ac:spMkLst>
            <pc:docMk/>
            <pc:sldMk cId="2749048086" sldId="257"/>
            <ac:spMk id="37" creationId="{4DA90C30-B990-4CCA-B584-40F864DA3A82}"/>
          </ac:spMkLst>
        </pc:spChg>
        <pc:spChg chg="add">
          <ac:chgData name="Javeed S" userId="d1c40969-14c5-41ad-b858-4a770397b6a6" providerId="ADAL" clId="{23D7A80C-62BB-4610-8C03-8CDA6AFB8C15}" dt="2022-06-27T06:21:15.740" v="138" actId="26606"/>
          <ac:spMkLst>
            <pc:docMk/>
            <pc:sldMk cId="2749048086" sldId="257"/>
            <ac:spMk id="38" creationId="{C7F31F8F-4F48-C0FD-888D-0AEBA0B791E2}"/>
          </ac:spMkLst>
        </pc:spChg>
        <pc:grpChg chg="add del">
          <ac:chgData name="Javeed S" userId="d1c40969-14c5-41ad-b858-4a770397b6a6" providerId="ADAL" clId="{23D7A80C-62BB-4610-8C03-8CDA6AFB8C15}" dt="2022-06-27T06:21:04.937" v="135" actId="26606"/>
          <ac:grpSpMkLst>
            <pc:docMk/>
            <pc:sldMk cId="2749048086" sldId="257"/>
            <ac:grpSpMk id="26" creationId="{D060B936-2771-48DC-842C-14EE9318E3E2}"/>
          </ac:grpSpMkLst>
        </pc:grpChg>
        <pc:grpChg chg="add del">
          <ac:chgData name="Javeed S" userId="d1c40969-14c5-41ad-b858-4a770397b6a6" providerId="ADAL" clId="{23D7A80C-62BB-4610-8C03-8CDA6AFB8C15}" dt="2022-06-27T06:21:15.601" v="137" actId="26606"/>
          <ac:grpSpMkLst>
            <pc:docMk/>
            <pc:sldMk cId="2749048086" sldId="257"/>
            <ac:grpSpMk id="33" creationId="{D060B936-2771-48DC-842C-14EE9318E3E2}"/>
          </ac:grpSpMkLst>
        </pc:grpChg>
        <pc:grpChg chg="add">
          <ac:chgData name="Javeed S" userId="d1c40969-14c5-41ad-b858-4a770397b6a6" providerId="ADAL" clId="{23D7A80C-62BB-4610-8C03-8CDA6AFB8C15}" dt="2022-06-27T06:21:15.740" v="138" actId="26606"/>
          <ac:grpSpMkLst>
            <pc:docMk/>
            <pc:sldMk cId="2749048086" sldId="257"/>
            <ac:grpSpMk id="40" creationId="{D060B936-2771-48DC-842C-14EE9318E3E2}"/>
          </ac:grpSpMkLst>
        </pc:grpChg>
        <pc:graphicFrameChg chg="add del">
          <ac:chgData name="Javeed S" userId="d1c40969-14c5-41ad-b858-4a770397b6a6" providerId="ADAL" clId="{23D7A80C-62BB-4610-8C03-8CDA6AFB8C15}" dt="2022-06-27T06:20:56.371" v="133" actId="26606"/>
          <ac:graphicFrameMkLst>
            <pc:docMk/>
            <pc:sldMk cId="2749048086" sldId="257"/>
            <ac:graphicFrameMk id="11" creationId="{2A57035E-32B5-D258-15BC-5CF21A0FFDFF}"/>
          </ac:graphicFrameMkLst>
        </pc:graphicFrameChg>
        <pc:picChg chg="add del">
          <ac:chgData name="Javeed S" userId="d1c40969-14c5-41ad-b858-4a770397b6a6" providerId="ADAL" clId="{23D7A80C-62BB-4610-8C03-8CDA6AFB8C15}" dt="2022-06-27T06:21:04.937" v="135" actId="26606"/>
          <ac:picMkLst>
            <pc:docMk/>
            <pc:sldMk cId="2749048086" sldId="257"/>
            <ac:picMk id="13" creationId="{C1BCC4C5-7553-3874-2381-21DB68DFF9F9}"/>
          </ac:picMkLst>
        </pc:picChg>
        <pc:picChg chg="add del">
          <ac:chgData name="Javeed S" userId="d1c40969-14c5-41ad-b858-4a770397b6a6" providerId="ADAL" clId="{23D7A80C-62BB-4610-8C03-8CDA6AFB8C15}" dt="2022-06-27T06:21:15.601" v="137" actId="26606"/>
          <ac:picMkLst>
            <pc:docMk/>
            <pc:sldMk cId="2749048086" sldId="257"/>
            <ac:picMk id="32" creationId="{C0E2BD6B-4C97-EDFB-ADCF-2C3FF8ADC7FF}"/>
          </ac:picMkLst>
        </pc:picChg>
        <pc:picChg chg="add">
          <ac:chgData name="Javeed S" userId="d1c40969-14c5-41ad-b858-4a770397b6a6" providerId="ADAL" clId="{23D7A80C-62BB-4610-8C03-8CDA6AFB8C15}" dt="2022-06-27T06:21:15.740" v="138" actId="26606"/>
          <ac:picMkLst>
            <pc:docMk/>
            <pc:sldMk cId="2749048086" sldId="257"/>
            <ac:picMk id="39" creationId="{C1BCC4C5-7553-3874-2381-21DB68DFF9F9}"/>
          </ac:picMkLst>
        </pc:picChg>
      </pc:sldChg>
      <pc:sldChg chg="addSp delSp modSp new mod setBg">
        <pc:chgData name="Javeed S" userId="d1c40969-14c5-41ad-b858-4a770397b6a6" providerId="ADAL" clId="{23D7A80C-62BB-4610-8C03-8CDA6AFB8C15}" dt="2022-06-27T06:23:19.651" v="174" actId="26606"/>
        <pc:sldMkLst>
          <pc:docMk/>
          <pc:sldMk cId="3364946002" sldId="258"/>
        </pc:sldMkLst>
        <pc:spChg chg="del">
          <ac:chgData name="Javeed S" userId="d1c40969-14c5-41ad-b858-4a770397b6a6" providerId="ADAL" clId="{23D7A80C-62BB-4610-8C03-8CDA6AFB8C15}" dt="2022-06-27T06:21:45.799" v="141" actId="478"/>
          <ac:spMkLst>
            <pc:docMk/>
            <pc:sldMk cId="3364946002" sldId="258"/>
            <ac:spMk id="2" creationId="{F05E0228-1BDC-E10B-B1E9-5B5F2D5F716D}"/>
          </ac:spMkLst>
        </pc:spChg>
        <pc:spChg chg="del">
          <ac:chgData name="Javeed S" userId="d1c40969-14c5-41ad-b858-4a770397b6a6" providerId="ADAL" clId="{23D7A80C-62BB-4610-8C03-8CDA6AFB8C15}" dt="2022-06-27T06:21:42.165" v="140" actId="478"/>
          <ac:spMkLst>
            <pc:docMk/>
            <pc:sldMk cId="3364946002" sldId="258"/>
            <ac:spMk id="3" creationId="{2BA15DB9-4F0B-C62A-016E-5192C3C75060}"/>
          </ac:spMkLst>
        </pc:spChg>
        <pc:spChg chg="add mod">
          <ac:chgData name="Javeed S" userId="d1c40969-14c5-41ad-b858-4a770397b6a6" providerId="ADAL" clId="{23D7A80C-62BB-4610-8C03-8CDA6AFB8C15}" dt="2022-06-27T06:23:19.651" v="174" actId="26606"/>
          <ac:spMkLst>
            <pc:docMk/>
            <pc:sldMk cId="3364946002" sldId="258"/>
            <ac:spMk id="4" creationId="{57DAB101-05B1-20A9-9C8E-72A9B48A176C}"/>
          </ac:spMkLst>
        </pc:spChg>
        <pc:spChg chg="add del mod">
          <ac:chgData name="Javeed S" userId="d1c40969-14c5-41ad-b858-4a770397b6a6" providerId="ADAL" clId="{23D7A80C-62BB-4610-8C03-8CDA6AFB8C15}" dt="2022-06-27T06:23:19.651" v="174" actId="26606"/>
          <ac:spMkLst>
            <pc:docMk/>
            <pc:sldMk cId="3364946002" sldId="258"/>
            <ac:spMk id="5" creationId="{756F0372-3216-B733-2E4B-7A2C9E6983D4}"/>
          </ac:spMkLst>
        </pc:spChg>
        <pc:spChg chg="add del">
          <ac:chgData name="Javeed S" userId="d1c40969-14c5-41ad-b858-4a770397b6a6" providerId="ADAL" clId="{23D7A80C-62BB-4610-8C03-8CDA6AFB8C15}" dt="2022-06-27T06:21:59.838" v="145" actId="26606"/>
          <ac:spMkLst>
            <pc:docMk/>
            <pc:sldMk cId="3364946002" sldId="258"/>
            <ac:spMk id="10" creationId="{E009DD9B-5EE2-4C0D-8B2B-351C8C102205}"/>
          </ac:spMkLst>
        </pc:spChg>
        <pc:spChg chg="add del">
          <ac:chgData name="Javeed S" userId="d1c40969-14c5-41ad-b858-4a770397b6a6" providerId="ADAL" clId="{23D7A80C-62BB-4610-8C03-8CDA6AFB8C15}" dt="2022-06-27T06:22:43.159" v="155" actId="26606"/>
          <ac:spMkLst>
            <pc:docMk/>
            <pc:sldMk cId="3364946002" sldId="258"/>
            <ac:spMk id="11" creationId="{3FD711E9-7F79-40A9-8D9E-4AE293C154A5}"/>
          </ac:spMkLst>
        </pc:spChg>
        <pc:spChg chg="add del">
          <ac:chgData name="Javeed S" userId="d1c40969-14c5-41ad-b858-4a770397b6a6" providerId="ADAL" clId="{23D7A80C-62BB-4610-8C03-8CDA6AFB8C15}" dt="2022-06-27T06:21:59.838" v="145" actId="26606"/>
          <ac:spMkLst>
            <pc:docMk/>
            <pc:sldMk cId="3364946002" sldId="258"/>
            <ac:spMk id="12" creationId="{E720DB99-7745-4E75-9D96-AAB6D55C531E}"/>
          </ac:spMkLst>
        </pc:spChg>
        <pc:spChg chg="add del">
          <ac:chgData name="Javeed S" userId="d1c40969-14c5-41ad-b858-4a770397b6a6" providerId="ADAL" clId="{23D7A80C-62BB-4610-8C03-8CDA6AFB8C15}" dt="2022-06-27T06:22:46.233" v="157" actId="26606"/>
          <ac:spMkLst>
            <pc:docMk/>
            <pc:sldMk cId="3364946002" sldId="258"/>
            <ac:spMk id="13" creationId="{E009DD9B-5EE2-4C0D-8B2B-351C8C102205}"/>
          </ac:spMkLst>
        </pc:spChg>
        <pc:spChg chg="add del">
          <ac:chgData name="Javeed S" userId="d1c40969-14c5-41ad-b858-4a770397b6a6" providerId="ADAL" clId="{23D7A80C-62BB-4610-8C03-8CDA6AFB8C15}" dt="2022-06-27T06:21:59.838" v="145" actId="26606"/>
          <ac:spMkLst>
            <pc:docMk/>
            <pc:sldMk cId="3364946002" sldId="258"/>
            <ac:spMk id="14" creationId="{D68803C4-E159-4360-B7BB-74205C8F782D}"/>
          </ac:spMkLst>
        </pc:spChg>
        <pc:spChg chg="add del">
          <ac:chgData name="Javeed S" userId="d1c40969-14c5-41ad-b858-4a770397b6a6" providerId="ADAL" clId="{23D7A80C-62BB-4610-8C03-8CDA6AFB8C15}" dt="2022-06-27T06:22:46.233" v="157" actId="26606"/>
          <ac:spMkLst>
            <pc:docMk/>
            <pc:sldMk cId="3364946002" sldId="258"/>
            <ac:spMk id="15" creationId="{E720DB99-7745-4E75-9D96-AAB6D55C531E}"/>
          </ac:spMkLst>
        </pc:spChg>
        <pc:spChg chg="add del">
          <ac:chgData name="Javeed S" userId="d1c40969-14c5-41ad-b858-4a770397b6a6" providerId="ADAL" clId="{23D7A80C-62BB-4610-8C03-8CDA6AFB8C15}" dt="2022-06-27T06:21:59.838" v="145" actId="26606"/>
          <ac:spMkLst>
            <pc:docMk/>
            <pc:sldMk cId="3364946002" sldId="258"/>
            <ac:spMk id="16" creationId="{504B0465-3B07-49BF-BEA7-D81476246293}"/>
          </ac:spMkLst>
        </pc:spChg>
        <pc:spChg chg="add del">
          <ac:chgData name="Javeed S" userId="d1c40969-14c5-41ad-b858-4a770397b6a6" providerId="ADAL" clId="{23D7A80C-62BB-4610-8C03-8CDA6AFB8C15}" dt="2022-06-27T06:22:46.233" v="157" actId="26606"/>
          <ac:spMkLst>
            <pc:docMk/>
            <pc:sldMk cId="3364946002" sldId="258"/>
            <ac:spMk id="17" creationId="{D68803C4-E159-4360-B7BB-74205C8F782D}"/>
          </ac:spMkLst>
        </pc:spChg>
        <pc:spChg chg="add del">
          <ac:chgData name="Javeed S" userId="d1c40969-14c5-41ad-b858-4a770397b6a6" providerId="ADAL" clId="{23D7A80C-62BB-4610-8C03-8CDA6AFB8C15}" dt="2022-06-27T06:21:59.838" v="145" actId="26606"/>
          <ac:spMkLst>
            <pc:docMk/>
            <pc:sldMk cId="3364946002" sldId="258"/>
            <ac:spMk id="18" creationId="{49B7FFA5-14CB-4A4F-9BCC-CA3AA5D9D276}"/>
          </ac:spMkLst>
        </pc:spChg>
        <pc:spChg chg="add del">
          <ac:chgData name="Javeed S" userId="d1c40969-14c5-41ad-b858-4a770397b6a6" providerId="ADAL" clId="{23D7A80C-62BB-4610-8C03-8CDA6AFB8C15}" dt="2022-06-27T06:22:46.233" v="157" actId="26606"/>
          <ac:spMkLst>
            <pc:docMk/>
            <pc:sldMk cId="3364946002" sldId="258"/>
            <ac:spMk id="19" creationId="{504B0465-3B07-49BF-BEA7-D81476246293}"/>
          </ac:spMkLst>
        </pc:spChg>
        <pc:spChg chg="add del">
          <ac:chgData name="Javeed S" userId="d1c40969-14c5-41ad-b858-4a770397b6a6" providerId="ADAL" clId="{23D7A80C-62BB-4610-8C03-8CDA6AFB8C15}" dt="2022-06-27T06:21:59.838" v="145" actId="26606"/>
          <ac:spMkLst>
            <pc:docMk/>
            <pc:sldMk cId="3364946002" sldId="258"/>
            <ac:spMk id="20" creationId="{04E48745-7512-4EC2-9E20-9092D12150CA}"/>
          </ac:spMkLst>
        </pc:spChg>
        <pc:spChg chg="add del">
          <ac:chgData name="Javeed S" userId="d1c40969-14c5-41ad-b858-4a770397b6a6" providerId="ADAL" clId="{23D7A80C-62BB-4610-8C03-8CDA6AFB8C15}" dt="2022-06-27T06:22:46.233" v="157" actId="26606"/>
          <ac:spMkLst>
            <pc:docMk/>
            <pc:sldMk cId="3364946002" sldId="258"/>
            <ac:spMk id="21" creationId="{756F0372-3216-B733-2E4B-7A2C9E6983D4}"/>
          </ac:spMkLst>
        </pc:spChg>
        <pc:spChg chg="add del">
          <ac:chgData name="Javeed S" userId="d1c40969-14c5-41ad-b858-4a770397b6a6" providerId="ADAL" clId="{23D7A80C-62BB-4610-8C03-8CDA6AFB8C15}" dt="2022-06-27T06:22:26.585" v="147" actId="26606"/>
          <ac:spMkLst>
            <pc:docMk/>
            <pc:sldMk cId="3364946002" sldId="258"/>
            <ac:spMk id="22" creationId="{3C06EAFD-0C69-4B3B-BEA7-E7E11DDF9C43}"/>
          </ac:spMkLst>
        </pc:spChg>
        <pc:spChg chg="add del">
          <ac:chgData name="Javeed S" userId="d1c40969-14c5-41ad-b858-4a770397b6a6" providerId="ADAL" clId="{23D7A80C-62BB-4610-8C03-8CDA6AFB8C15}" dt="2022-06-27T06:22:26.585" v="147" actId="26606"/>
          <ac:spMkLst>
            <pc:docMk/>
            <pc:sldMk cId="3364946002" sldId="258"/>
            <ac:spMk id="23" creationId="{A4066C89-42FB-4624-9AFE-3A31B36491B5}"/>
          </ac:spMkLst>
        </pc:spChg>
        <pc:spChg chg="add del">
          <ac:chgData name="Javeed S" userId="d1c40969-14c5-41ad-b858-4a770397b6a6" providerId="ADAL" clId="{23D7A80C-62BB-4610-8C03-8CDA6AFB8C15}" dt="2022-06-27T06:22:26.585" v="147" actId="26606"/>
          <ac:spMkLst>
            <pc:docMk/>
            <pc:sldMk cId="3364946002" sldId="258"/>
            <ac:spMk id="24" creationId="{BA218FBC-B2D6-48CA-9289-C4110162EDAD}"/>
          </ac:spMkLst>
        </pc:spChg>
        <pc:spChg chg="add del">
          <ac:chgData name="Javeed S" userId="d1c40969-14c5-41ad-b858-4a770397b6a6" providerId="ADAL" clId="{23D7A80C-62BB-4610-8C03-8CDA6AFB8C15}" dt="2022-06-27T06:22:26.585" v="147" actId="26606"/>
          <ac:spMkLst>
            <pc:docMk/>
            <pc:sldMk cId="3364946002" sldId="258"/>
            <ac:spMk id="25" creationId="{2DED9084-49DA-4911-ACB7-5F9E4DEFA039}"/>
          </ac:spMkLst>
        </pc:spChg>
        <pc:spChg chg="add del">
          <ac:chgData name="Javeed S" userId="d1c40969-14c5-41ad-b858-4a770397b6a6" providerId="ADAL" clId="{23D7A80C-62BB-4610-8C03-8CDA6AFB8C15}" dt="2022-06-27T06:22:46.233" v="157" actId="26606"/>
          <ac:spMkLst>
            <pc:docMk/>
            <pc:sldMk cId="3364946002" sldId="258"/>
            <ac:spMk id="26" creationId="{49B7FFA5-14CB-4A4F-9BCC-CA3AA5D9D276}"/>
          </ac:spMkLst>
        </pc:spChg>
        <pc:spChg chg="add del">
          <ac:chgData name="Javeed S" userId="d1c40969-14c5-41ad-b858-4a770397b6a6" providerId="ADAL" clId="{23D7A80C-62BB-4610-8C03-8CDA6AFB8C15}" dt="2022-06-27T06:22:28.823" v="149" actId="26606"/>
          <ac:spMkLst>
            <pc:docMk/>
            <pc:sldMk cId="3364946002" sldId="258"/>
            <ac:spMk id="27" creationId="{4DA90C30-B990-4CCA-B584-40F864DA3A82}"/>
          </ac:spMkLst>
        </pc:spChg>
        <pc:spChg chg="add del">
          <ac:chgData name="Javeed S" userId="d1c40969-14c5-41ad-b858-4a770397b6a6" providerId="ADAL" clId="{23D7A80C-62BB-4610-8C03-8CDA6AFB8C15}" dt="2022-06-27T06:22:46.233" v="157" actId="26606"/>
          <ac:spMkLst>
            <pc:docMk/>
            <pc:sldMk cId="3364946002" sldId="258"/>
            <ac:spMk id="29" creationId="{04E48745-7512-4EC2-9E20-9092D12150CA}"/>
          </ac:spMkLst>
        </pc:spChg>
        <pc:spChg chg="add del">
          <ac:chgData name="Javeed S" userId="d1c40969-14c5-41ad-b858-4a770397b6a6" providerId="ADAL" clId="{23D7A80C-62BB-4610-8C03-8CDA6AFB8C15}" dt="2022-06-27T06:22:30.714" v="151" actId="26606"/>
          <ac:spMkLst>
            <pc:docMk/>
            <pc:sldMk cId="3364946002" sldId="258"/>
            <ac:spMk id="31" creationId="{4DA90C30-B990-4CCA-B584-40F864DA3A82}"/>
          </ac:spMkLst>
        </pc:spChg>
        <pc:spChg chg="add del">
          <ac:chgData name="Javeed S" userId="d1c40969-14c5-41ad-b858-4a770397b6a6" providerId="ADAL" clId="{23D7A80C-62BB-4610-8C03-8CDA6AFB8C15}" dt="2022-06-27T06:22:47.787" v="159" actId="26606"/>
          <ac:spMkLst>
            <pc:docMk/>
            <pc:sldMk cId="3364946002" sldId="258"/>
            <ac:spMk id="34" creationId="{3C06EAFD-0C69-4B3B-BEA7-E7E11DDF9C43}"/>
          </ac:spMkLst>
        </pc:spChg>
        <pc:spChg chg="add del">
          <ac:chgData name="Javeed S" userId="d1c40969-14c5-41ad-b858-4a770397b6a6" providerId="ADAL" clId="{23D7A80C-62BB-4610-8C03-8CDA6AFB8C15}" dt="2022-06-27T06:22:47.787" v="159" actId="26606"/>
          <ac:spMkLst>
            <pc:docMk/>
            <pc:sldMk cId="3364946002" sldId="258"/>
            <ac:spMk id="35" creationId="{A4066C89-42FB-4624-9AFE-3A31B36491B5}"/>
          </ac:spMkLst>
        </pc:spChg>
        <pc:spChg chg="add del">
          <ac:chgData name="Javeed S" userId="d1c40969-14c5-41ad-b858-4a770397b6a6" providerId="ADAL" clId="{23D7A80C-62BB-4610-8C03-8CDA6AFB8C15}" dt="2022-06-27T06:22:47.787" v="159" actId="26606"/>
          <ac:spMkLst>
            <pc:docMk/>
            <pc:sldMk cId="3364946002" sldId="258"/>
            <ac:spMk id="36" creationId="{756F0372-3216-B733-2E4B-7A2C9E6983D4}"/>
          </ac:spMkLst>
        </pc:spChg>
        <pc:spChg chg="add del">
          <ac:chgData name="Javeed S" userId="d1c40969-14c5-41ad-b858-4a770397b6a6" providerId="ADAL" clId="{23D7A80C-62BB-4610-8C03-8CDA6AFB8C15}" dt="2022-06-27T06:22:39.226" v="153" actId="26606"/>
          <ac:spMkLst>
            <pc:docMk/>
            <pc:sldMk cId="3364946002" sldId="258"/>
            <ac:spMk id="37" creationId="{4DA90C30-B990-4CCA-B584-40F864DA3A82}"/>
          </ac:spMkLst>
        </pc:spChg>
        <pc:spChg chg="add del">
          <ac:chgData name="Javeed S" userId="d1c40969-14c5-41ad-b858-4a770397b6a6" providerId="ADAL" clId="{23D7A80C-62BB-4610-8C03-8CDA6AFB8C15}" dt="2022-06-27T06:22:47.787" v="159" actId="26606"/>
          <ac:spMkLst>
            <pc:docMk/>
            <pc:sldMk cId="3364946002" sldId="258"/>
            <ac:spMk id="40" creationId="{BA218FBC-B2D6-48CA-9289-C4110162EDAD}"/>
          </ac:spMkLst>
        </pc:spChg>
        <pc:spChg chg="add del">
          <ac:chgData name="Javeed S" userId="d1c40969-14c5-41ad-b858-4a770397b6a6" providerId="ADAL" clId="{23D7A80C-62BB-4610-8C03-8CDA6AFB8C15}" dt="2022-06-27T06:22:47.787" v="159" actId="26606"/>
          <ac:spMkLst>
            <pc:docMk/>
            <pc:sldMk cId="3364946002" sldId="258"/>
            <ac:spMk id="41" creationId="{2DED9084-49DA-4911-ACB7-5F9E4DEFA039}"/>
          </ac:spMkLst>
        </pc:spChg>
        <pc:spChg chg="add del">
          <ac:chgData name="Javeed S" userId="d1c40969-14c5-41ad-b858-4a770397b6a6" providerId="ADAL" clId="{23D7A80C-62BB-4610-8C03-8CDA6AFB8C15}" dt="2022-06-27T06:22:50.670" v="161" actId="26606"/>
          <ac:spMkLst>
            <pc:docMk/>
            <pc:sldMk cId="3364946002" sldId="258"/>
            <ac:spMk id="43" creationId="{E009DD9B-5EE2-4C0D-8B2B-351C8C102205}"/>
          </ac:spMkLst>
        </pc:spChg>
        <pc:spChg chg="add del">
          <ac:chgData name="Javeed S" userId="d1c40969-14c5-41ad-b858-4a770397b6a6" providerId="ADAL" clId="{23D7A80C-62BB-4610-8C03-8CDA6AFB8C15}" dt="2022-06-27T06:22:50.670" v="161" actId="26606"/>
          <ac:spMkLst>
            <pc:docMk/>
            <pc:sldMk cId="3364946002" sldId="258"/>
            <ac:spMk id="44" creationId="{E720DB99-7745-4E75-9D96-AAB6D55C531E}"/>
          </ac:spMkLst>
        </pc:spChg>
        <pc:spChg chg="add del">
          <ac:chgData name="Javeed S" userId="d1c40969-14c5-41ad-b858-4a770397b6a6" providerId="ADAL" clId="{23D7A80C-62BB-4610-8C03-8CDA6AFB8C15}" dt="2022-06-27T06:22:50.670" v="161" actId="26606"/>
          <ac:spMkLst>
            <pc:docMk/>
            <pc:sldMk cId="3364946002" sldId="258"/>
            <ac:spMk id="45" creationId="{D68803C4-E159-4360-B7BB-74205C8F782D}"/>
          </ac:spMkLst>
        </pc:spChg>
        <pc:spChg chg="add del">
          <ac:chgData name="Javeed S" userId="d1c40969-14c5-41ad-b858-4a770397b6a6" providerId="ADAL" clId="{23D7A80C-62BB-4610-8C03-8CDA6AFB8C15}" dt="2022-06-27T06:22:50.670" v="161" actId="26606"/>
          <ac:spMkLst>
            <pc:docMk/>
            <pc:sldMk cId="3364946002" sldId="258"/>
            <ac:spMk id="46" creationId="{504B0465-3B07-49BF-BEA7-D81476246293}"/>
          </ac:spMkLst>
        </pc:spChg>
        <pc:spChg chg="add del">
          <ac:chgData name="Javeed S" userId="d1c40969-14c5-41ad-b858-4a770397b6a6" providerId="ADAL" clId="{23D7A80C-62BB-4610-8C03-8CDA6AFB8C15}" dt="2022-06-27T06:22:50.670" v="161" actId="26606"/>
          <ac:spMkLst>
            <pc:docMk/>
            <pc:sldMk cId="3364946002" sldId="258"/>
            <ac:spMk id="47" creationId="{756F0372-3216-B733-2E4B-7A2C9E6983D4}"/>
          </ac:spMkLst>
        </pc:spChg>
        <pc:spChg chg="add del">
          <ac:chgData name="Javeed S" userId="d1c40969-14c5-41ad-b858-4a770397b6a6" providerId="ADAL" clId="{23D7A80C-62BB-4610-8C03-8CDA6AFB8C15}" dt="2022-06-27T06:22:50.670" v="161" actId="26606"/>
          <ac:spMkLst>
            <pc:docMk/>
            <pc:sldMk cId="3364946002" sldId="258"/>
            <ac:spMk id="48" creationId="{49B7FFA5-14CB-4A4F-9BCC-CA3AA5D9D276}"/>
          </ac:spMkLst>
        </pc:spChg>
        <pc:spChg chg="add del">
          <ac:chgData name="Javeed S" userId="d1c40969-14c5-41ad-b858-4a770397b6a6" providerId="ADAL" clId="{23D7A80C-62BB-4610-8C03-8CDA6AFB8C15}" dt="2022-06-27T06:22:50.670" v="161" actId="26606"/>
          <ac:spMkLst>
            <pc:docMk/>
            <pc:sldMk cId="3364946002" sldId="258"/>
            <ac:spMk id="49" creationId="{04E48745-7512-4EC2-9E20-9092D12150CA}"/>
          </ac:spMkLst>
        </pc:spChg>
        <pc:spChg chg="add del">
          <ac:chgData name="Javeed S" userId="d1c40969-14c5-41ad-b858-4a770397b6a6" providerId="ADAL" clId="{23D7A80C-62BB-4610-8C03-8CDA6AFB8C15}" dt="2022-06-27T06:22:52.308" v="163" actId="26606"/>
          <ac:spMkLst>
            <pc:docMk/>
            <pc:sldMk cId="3364946002" sldId="258"/>
            <ac:spMk id="51" creationId="{D8AFD15B-CF29-4306-884F-47675092F91F}"/>
          </ac:spMkLst>
        </pc:spChg>
        <pc:spChg chg="add del">
          <ac:chgData name="Javeed S" userId="d1c40969-14c5-41ad-b858-4a770397b6a6" providerId="ADAL" clId="{23D7A80C-62BB-4610-8C03-8CDA6AFB8C15}" dt="2022-06-27T06:22:52.308" v="163" actId="26606"/>
          <ac:spMkLst>
            <pc:docMk/>
            <pc:sldMk cId="3364946002" sldId="258"/>
            <ac:spMk id="52" creationId="{7EC0D68F-F813-4414-800D-F8D4F0AB80BD}"/>
          </ac:spMkLst>
        </pc:spChg>
        <pc:spChg chg="add del">
          <ac:chgData name="Javeed S" userId="d1c40969-14c5-41ad-b858-4a770397b6a6" providerId="ADAL" clId="{23D7A80C-62BB-4610-8C03-8CDA6AFB8C15}" dt="2022-06-27T06:22:52.308" v="163" actId="26606"/>
          <ac:spMkLst>
            <pc:docMk/>
            <pc:sldMk cId="3364946002" sldId="258"/>
            <ac:spMk id="54" creationId="{756F0372-3216-B733-2E4B-7A2C9E6983D4}"/>
          </ac:spMkLst>
        </pc:spChg>
        <pc:spChg chg="add del">
          <ac:chgData name="Javeed S" userId="d1c40969-14c5-41ad-b858-4a770397b6a6" providerId="ADAL" clId="{23D7A80C-62BB-4610-8C03-8CDA6AFB8C15}" dt="2022-06-27T06:22:54.491" v="165" actId="26606"/>
          <ac:spMkLst>
            <pc:docMk/>
            <pc:sldMk cId="3364946002" sldId="258"/>
            <ac:spMk id="59" creationId="{D8AFD15B-CF29-4306-884F-47675092F91F}"/>
          </ac:spMkLst>
        </pc:spChg>
        <pc:spChg chg="add del">
          <ac:chgData name="Javeed S" userId="d1c40969-14c5-41ad-b858-4a770397b6a6" providerId="ADAL" clId="{23D7A80C-62BB-4610-8C03-8CDA6AFB8C15}" dt="2022-06-27T06:22:54.491" v="165" actId="26606"/>
          <ac:spMkLst>
            <pc:docMk/>
            <pc:sldMk cId="3364946002" sldId="258"/>
            <ac:spMk id="60" creationId="{7EC0D68F-F813-4414-800D-F8D4F0AB80BD}"/>
          </ac:spMkLst>
        </pc:spChg>
        <pc:spChg chg="add del">
          <ac:chgData name="Javeed S" userId="d1c40969-14c5-41ad-b858-4a770397b6a6" providerId="ADAL" clId="{23D7A80C-62BB-4610-8C03-8CDA6AFB8C15}" dt="2022-06-27T06:22:54.491" v="165" actId="26606"/>
          <ac:spMkLst>
            <pc:docMk/>
            <pc:sldMk cId="3364946002" sldId="258"/>
            <ac:spMk id="62" creationId="{756F0372-3216-B733-2E4B-7A2C9E6983D4}"/>
          </ac:spMkLst>
        </pc:spChg>
        <pc:spChg chg="add del">
          <ac:chgData name="Javeed S" userId="d1c40969-14c5-41ad-b858-4a770397b6a6" providerId="ADAL" clId="{23D7A80C-62BB-4610-8C03-8CDA6AFB8C15}" dt="2022-06-27T06:23:10.189" v="169" actId="26606"/>
          <ac:spMkLst>
            <pc:docMk/>
            <pc:sldMk cId="3364946002" sldId="258"/>
            <ac:spMk id="69" creationId="{5118BA95-03E7-41B7-B442-0AF8C0A7FF68}"/>
          </ac:spMkLst>
        </pc:spChg>
        <pc:spChg chg="add del">
          <ac:chgData name="Javeed S" userId="d1c40969-14c5-41ad-b858-4a770397b6a6" providerId="ADAL" clId="{23D7A80C-62BB-4610-8C03-8CDA6AFB8C15}" dt="2022-06-27T06:23:10.189" v="169" actId="26606"/>
          <ac:spMkLst>
            <pc:docMk/>
            <pc:sldMk cId="3364946002" sldId="258"/>
            <ac:spMk id="70" creationId="{756F0372-3216-B733-2E4B-7A2C9E6983D4}"/>
          </ac:spMkLst>
        </pc:spChg>
        <pc:spChg chg="add del">
          <ac:chgData name="Javeed S" userId="d1c40969-14c5-41ad-b858-4a770397b6a6" providerId="ADAL" clId="{23D7A80C-62BB-4610-8C03-8CDA6AFB8C15}" dt="2022-06-27T06:23:10.189" v="169" actId="26606"/>
          <ac:spMkLst>
            <pc:docMk/>
            <pc:sldMk cId="3364946002" sldId="258"/>
            <ac:spMk id="71" creationId="{AD9B3EAD-A2B3-42C4-927C-3455E3E69EE6}"/>
          </ac:spMkLst>
        </pc:spChg>
        <pc:spChg chg="add del">
          <ac:chgData name="Javeed S" userId="d1c40969-14c5-41ad-b858-4a770397b6a6" providerId="ADAL" clId="{23D7A80C-62BB-4610-8C03-8CDA6AFB8C15}" dt="2022-06-27T06:23:14.647" v="171" actId="26606"/>
          <ac:spMkLst>
            <pc:docMk/>
            <pc:sldMk cId="3364946002" sldId="258"/>
            <ac:spMk id="76" creationId="{E009DD9B-5EE2-4C0D-8B2B-351C8C102205}"/>
          </ac:spMkLst>
        </pc:spChg>
        <pc:spChg chg="add del">
          <ac:chgData name="Javeed S" userId="d1c40969-14c5-41ad-b858-4a770397b6a6" providerId="ADAL" clId="{23D7A80C-62BB-4610-8C03-8CDA6AFB8C15}" dt="2022-06-27T06:23:14.647" v="171" actId="26606"/>
          <ac:spMkLst>
            <pc:docMk/>
            <pc:sldMk cId="3364946002" sldId="258"/>
            <ac:spMk id="77" creationId="{E720DB99-7745-4E75-9D96-AAB6D55C531E}"/>
          </ac:spMkLst>
        </pc:spChg>
        <pc:spChg chg="add del">
          <ac:chgData name="Javeed S" userId="d1c40969-14c5-41ad-b858-4a770397b6a6" providerId="ADAL" clId="{23D7A80C-62BB-4610-8C03-8CDA6AFB8C15}" dt="2022-06-27T06:23:14.647" v="171" actId="26606"/>
          <ac:spMkLst>
            <pc:docMk/>
            <pc:sldMk cId="3364946002" sldId="258"/>
            <ac:spMk id="78" creationId="{D68803C4-E159-4360-B7BB-74205C8F782D}"/>
          </ac:spMkLst>
        </pc:spChg>
        <pc:spChg chg="add del">
          <ac:chgData name="Javeed S" userId="d1c40969-14c5-41ad-b858-4a770397b6a6" providerId="ADAL" clId="{23D7A80C-62BB-4610-8C03-8CDA6AFB8C15}" dt="2022-06-27T06:23:14.647" v="171" actId="26606"/>
          <ac:spMkLst>
            <pc:docMk/>
            <pc:sldMk cId="3364946002" sldId="258"/>
            <ac:spMk id="79" creationId="{504B0465-3B07-49BF-BEA7-D81476246293}"/>
          </ac:spMkLst>
        </pc:spChg>
        <pc:spChg chg="add del">
          <ac:chgData name="Javeed S" userId="d1c40969-14c5-41ad-b858-4a770397b6a6" providerId="ADAL" clId="{23D7A80C-62BB-4610-8C03-8CDA6AFB8C15}" dt="2022-06-27T06:23:14.647" v="171" actId="26606"/>
          <ac:spMkLst>
            <pc:docMk/>
            <pc:sldMk cId="3364946002" sldId="258"/>
            <ac:spMk id="80" creationId="{756F0372-3216-B733-2E4B-7A2C9E6983D4}"/>
          </ac:spMkLst>
        </pc:spChg>
        <pc:spChg chg="add del">
          <ac:chgData name="Javeed S" userId="d1c40969-14c5-41ad-b858-4a770397b6a6" providerId="ADAL" clId="{23D7A80C-62BB-4610-8C03-8CDA6AFB8C15}" dt="2022-06-27T06:23:14.647" v="171" actId="26606"/>
          <ac:spMkLst>
            <pc:docMk/>
            <pc:sldMk cId="3364946002" sldId="258"/>
            <ac:spMk id="81" creationId="{49B7FFA5-14CB-4A4F-9BCC-CA3AA5D9D276}"/>
          </ac:spMkLst>
        </pc:spChg>
        <pc:spChg chg="add del">
          <ac:chgData name="Javeed S" userId="d1c40969-14c5-41ad-b858-4a770397b6a6" providerId="ADAL" clId="{23D7A80C-62BB-4610-8C03-8CDA6AFB8C15}" dt="2022-06-27T06:23:14.647" v="171" actId="26606"/>
          <ac:spMkLst>
            <pc:docMk/>
            <pc:sldMk cId="3364946002" sldId="258"/>
            <ac:spMk id="82" creationId="{04E48745-7512-4EC2-9E20-9092D12150CA}"/>
          </ac:spMkLst>
        </pc:spChg>
        <pc:spChg chg="add del">
          <ac:chgData name="Javeed S" userId="d1c40969-14c5-41ad-b858-4a770397b6a6" providerId="ADAL" clId="{23D7A80C-62BB-4610-8C03-8CDA6AFB8C15}" dt="2022-06-27T06:23:19.520" v="173" actId="26606"/>
          <ac:spMkLst>
            <pc:docMk/>
            <pc:sldMk cId="3364946002" sldId="258"/>
            <ac:spMk id="84" creationId="{5118BA95-03E7-41B7-B442-0AF8C0A7FF68}"/>
          </ac:spMkLst>
        </pc:spChg>
        <pc:spChg chg="add del">
          <ac:chgData name="Javeed S" userId="d1c40969-14c5-41ad-b858-4a770397b6a6" providerId="ADAL" clId="{23D7A80C-62BB-4610-8C03-8CDA6AFB8C15}" dt="2022-06-27T06:23:19.520" v="173" actId="26606"/>
          <ac:spMkLst>
            <pc:docMk/>
            <pc:sldMk cId="3364946002" sldId="258"/>
            <ac:spMk id="85" creationId="{756F0372-3216-B733-2E4B-7A2C9E6983D4}"/>
          </ac:spMkLst>
        </pc:spChg>
        <pc:spChg chg="add del">
          <ac:chgData name="Javeed S" userId="d1c40969-14c5-41ad-b858-4a770397b6a6" providerId="ADAL" clId="{23D7A80C-62BB-4610-8C03-8CDA6AFB8C15}" dt="2022-06-27T06:23:19.520" v="173" actId="26606"/>
          <ac:spMkLst>
            <pc:docMk/>
            <pc:sldMk cId="3364946002" sldId="258"/>
            <ac:spMk id="86" creationId="{AD9B3EAD-A2B3-42C4-927C-3455E3E69EE6}"/>
          </ac:spMkLst>
        </pc:spChg>
        <pc:spChg chg="add">
          <ac:chgData name="Javeed S" userId="d1c40969-14c5-41ad-b858-4a770397b6a6" providerId="ADAL" clId="{23D7A80C-62BB-4610-8C03-8CDA6AFB8C15}" dt="2022-06-27T06:23:19.651" v="174" actId="26606"/>
          <ac:spMkLst>
            <pc:docMk/>
            <pc:sldMk cId="3364946002" sldId="258"/>
            <ac:spMk id="91" creationId="{E009DD9B-5EE2-4C0D-8B2B-351C8C102205}"/>
          </ac:spMkLst>
        </pc:spChg>
        <pc:spChg chg="add">
          <ac:chgData name="Javeed S" userId="d1c40969-14c5-41ad-b858-4a770397b6a6" providerId="ADAL" clId="{23D7A80C-62BB-4610-8C03-8CDA6AFB8C15}" dt="2022-06-27T06:23:19.651" v="174" actId="26606"/>
          <ac:spMkLst>
            <pc:docMk/>
            <pc:sldMk cId="3364946002" sldId="258"/>
            <ac:spMk id="92" creationId="{E720DB99-7745-4E75-9D96-AAB6D55C531E}"/>
          </ac:spMkLst>
        </pc:spChg>
        <pc:spChg chg="add">
          <ac:chgData name="Javeed S" userId="d1c40969-14c5-41ad-b858-4a770397b6a6" providerId="ADAL" clId="{23D7A80C-62BB-4610-8C03-8CDA6AFB8C15}" dt="2022-06-27T06:23:19.651" v="174" actId="26606"/>
          <ac:spMkLst>
            <pc:docMk/>
            <pc:sldMk cId="3364946002" sldId="258"/>
            <ac:spMk id="93" creationId="{D68803C4-E159-4360-B7BB-74205C8F782D}"/>
          </ac:spMkLst>
        </pc:spChg>
        <pc:spChg chg="add">
          <ac:chgData name="Javeed S" userId="d1c40969-14c5-41ad-b858-4a770397b6a6" providerId="ADAL" clId="{23D7A80C-62BB-4610-8C03-8CDA6AFB8C15}" dt="2022-06-27T06:23:19.651" v="174" actId="26606"/>
          <ac:spMkLst>
            <pc:docMk/>
            <pc:sldMk cId="3364946002" sldId="258"/>
            <ac:spMk id="94" creationId="{504B0465-3B07-49BF-BEA7-D81476246293}"/>
          </ac:spMkLst>
        </pc:spChg>
        <pc:spChg chg="add">
          <ac:chgData name="Javeed S" userId="d1c40969-14c5-41ad-b858-4a770397b6a6" providerId="ADAL" clId="{23D7A80C-62BB-4610-8C03-8CDA6AFB8C15}" dt="2022-06-27T06:23:19.651" v="174" actId="26606"/>
          <ac:spMkLst>
            <pc:docMk/>
            <pc:sldMk cId="3364946002" sldId="258"/>
            <ac:spMk id="95" creationId="{756F0372-3216-B733-2E4B-7A2C9E6983D4}"/>
          </ac:spMkLst>
        </pc:spChg>
        <pc:spChg chg="add">
          <ac:chgData name="Javeed S" userId="d1c40969-14c5-41ad-b858-4a770397b6a6" providerId="ADAL" clId="{23D7A80C-62BB-4610-8C03-8CDA6AFB8C15}" dt="2022-06-27T06:23:19.651" v="174" actId="26606"/>
          <ac:spMkLst>
            <pc:docMk/>
            <pc:sldMk cId="3364946002" sldId="258"/>
            <ac:spMk id="96" creationId="{49B7FFA5-14CB-4A4F-9BCC-CA3AA5D9D276}"/>
          </ac:spMkLst>
        </pc:spChg>
        <pc:spChg chg="add">
          <ac:chgData name="Javeed S" userId="d1c40969-14c5-41ad-b858-4a770397b6a6" providerId="ADAL" clId="{23D7A80C-62BB-4610-8C03-8CDA6AFB8C15}" dt="2022-06-27T06:23:19.651" v="174" actId="26606"/>
          <ac:spMkLst>
            <pc:docMk/>
            <pc:sldMk cId="3364946002" sldId="258"/>
            <ac:spMk id="97" creationId="{04E48745-7512-4EC2-9E20-9092D12150CA}"/>
          </ac:spMkLst>
        </pc:spChg>
        <pc:grpChg chg="add del">
          <ac:chgData name="Javeed S" userId="d1c40969-14c5-41ad-b858-4a770397b6a6" providerId="ADAL" clId="{23D7A80C-62BB-4610-8C03-8CDA6AFB8C15}" dt="2022-06-27T06:22:28.823" v="149" actId="26606"/>
          <ac:grpSpMkLst>
            <pc:docMk/>
            <pc:sldMk cId="3364946002" sldId="258"/>
            <ac:grpSpMk id="28" creationId="{D060B936-2771-48DC-842C-14EE9318E3E2}"/>
          </ac:grpSpMkLst>
        </pc:grpChg>
        <pc:grpChg chg="add del">
          <ac:chgData name="Javeed S" userId="d1c40969-14c5-41ad-b858-4a770397b6a6" providerId="ADAL" clId="{23D7A80C-62BB-4610-8C03-8CDA6AFB8C15}" dt="2022-06-27T06:22:30.714" v="151" actId="26606"/>
          <ac:grpSpMkLst>
            <pc:docMk/>
            <pc:sldMk cId="3364946002" sldId="258"/>
            <ac:grpSpMk id="33" creationId="{D060B936-2771-48DC-842C-14EE9318E3E2}"/>
          </ac:grpSpMkLst>
        </pc:grpChg>
        <pc:grpChg chg="add del">
          <ac:chgData name="Javeed S" userId="d1c40969-14c5-41ad-b858-4a770397b6a6" providerId="ADAL" clId="{23D7A80C-62BB-4610-8C03-8CDA6AFB8C15}" dt="2022-06-27T06:22:39.226" v="153" actId="26606"/>
          <ac:grpSpMkLst>
            <pc:docMk/>
            <pc:sldMk cId="3364946002" sldId="258"/>
            <ac:grpSpMk id="39" creationId="{D060B936-2771-48DC-842C-14EE9318E3E2}"/>
          </ac:grpSpMkLst>
        </pc:grpChg>
        <pc:grpChg chg="add del">
          <ac:chgData name="Javeed S" userId="d1c40969-14c5-41ad-b858-4a770397b6a6" providerId="ADAL" clId="{23D7A80C-62BB-4610-8C03-8CDA6AFB8C15}" dt="2022-06-27T06:22:52.308" v="163" actId="26606"/>
          <ac:grpSpMkLst>
            <pc:docMk/>
            <pc:sldMk cId="3364946002" sldId="258"/>
            <ac:grpSpMk id="55" creationId="{54CA915D-BDF0-41F8-B00E-FB186EFF7BD6}"/>
          </ac:grpSpMkLst>
        </pc:grpChg>
        <pc:grpChg chg="add del">
          <ac:chgData name="Javeed S" userId="d1c40969-14c5-41ad-b858-4a770397b6a6" providerId="ADAL" clId="{23D7A80C-62BB-4610-8C03-8CDA6AFB8C15}" dt="2022-06-27T06:22:54.491" v="165" actId="26606"/>
          <ac:grpSpMkLst>
            <pc:docMk/>
            <pc:sldMk cId="3364946002" sldId="258"/>
            <ac:grpSpMk id="63" creationId="{54CA915D-BDF0-41F8-B00E-FB186EFF7BD6}"/>
          </ac:grpSpMkLst>
        </pc:grpChg>
        <pc:grpChg chg="add del">
          <ac:chgData name="Javeed S" userId="d1c40969-14c5-41ad-b858-4a770397b6a6" providerId="ADAL" clId="{23D7A80C-62BB-4610-8C03-8CDA6AFB8C15}" dt="2022-06-27T06:23:10.189" v="169" actId="26606"/>
          <ac:grpSpMkLst>
            <pc:docMk/>
            <pc:sldMk cId="3364946002" sldId="258"/>
            <ac:grpSpMk id="72" creationId="{4BF9B298-BC35-4C0F-8301-5D63A1E6D281}"/>
          </ac:grpSpMkLst>
        </pc:grpChg>
        <pc:grpChg chg="add del">
          <ac:chgData name="Javeed S" userId="d1c40969-14c5-41ad-b858-4a770397b6a6" providerId="ADAL" clId="{23D7A80C-62BB-4610-8C03-8CDA6AFB8C15}" dt="2022-06-27T06:23:19.520" v="173" actId="26606"/>
          <ac:grpSpMkLst>
            <pc:docMk/>
            <pc:sldMk cId="3364946002" sldId="258"/>
            <ac:grpSpMk id="87" creationId="{4BF9B298-BC35-4C0F-8301-5D63A1E6D281}"/>
          </ac:grpSpMkLst>
        </pc:grpChg>
        <pc:graphicFrameChg chg="add del">
          <ac:chgData name="Javeed S" userId="d1c40969-14c5-41ad-b858-4a770397b6a6" providerId="ADAL" clId="{23D7A80C-62BB-4610-8C03-8CDA6AFB8C15}" dt="2022-06-27T06:22:43.159" v="155" actId="26606"/>
          <ac:graphicFrameMkLst>
            <pc:docMk/>
            <pc:sldMk cId="3364946002" sldId="258"/>
            <ac:graphicFrameMk id="7" creationId="{CEB87C1C-D8D9-4CDB-2CAB-292618E184D7}"/>
          </ac:graphicFrameMkLst>
        </pc:graphicFrameChg>
        <pc:graphicFrameChg chg="add del">
          <ac:chgData name="Javeed S" userId="d1c40969-14c5-41ad-b858-4a770397b6a6" providerId="ADAL" clId="{23D7A80C-62BB-4610-8C03-8CDA6AFB8C15}" dt="2022-06-27T06:23:01.680" v="167" actId="26606"/>
          <ac:graphicFrameMkLst>
            <pc:docMk/>
            <pc:sldMk cId="3364946002" sldId="258"/>
            <ac:graphicFrameMk id="67" creationId="{A05AE871-1ECC-B341-1349-7BDEC3654840}"/>
          </ac:graphicFrameMkLst>
        </pc:graphicFrameChg>
        <pc:picChg chg="add del">
          <ac:chgData name="Javeed S" userId="d1c40969-14c5-41ad-b858-4a770397b6a6" providerId="ADAL" clId="{23D7A80C-62BB-4610-8C03-8CDA6AFB8C15}" dt="2022-06-27T06:22:28.823" v="149" actId="26606"/>
          <ac:picMkLst>
            <pc:docMk/>
            <pc:sldMk cId="3364946002" sldId="258"/>
            <ac:picMk id="9" creationId="{1742A14C-E0CC-127E-D0A7-908FAE0D35E9}"/>
          </ac:picMkLst>
        </pc:picChg>
        <pc:picChg chg="add del">
          <ac:chgData name="Javeed S" userId="d1c40969-14c5-41ad-b858-4a770397b6a6" providerId="ADAL" clId="{23D7A80C-62BB-4610-8C03-8CDA6AFB8C15}" dt="2022-06-27T06:22:30.714" v="151" actId="26606"/>
          <ac:picMkLst>
            <pc:docMk/>
            <pc:sldMk cId="3364946002" sldId="258"/>
            <ac:picMk id="32" creationId="{B399C778-5809-8411-26FE-7A7BB6F1D5C3}"/>
          </ac:picMkLst>
        </pc:picChg>
        <pc:picChg chg="add del">
          <ac:chgData name="Javeed S" userId="d1c40969-14c5-41ad-b858-4a770397b6a6" providerId="ADAL" clId="{23D7A80C-62BB-4610-8C03-8CDA6AFB8C15}" dt="2022-06-27T06:22:39.226" v="153" actId="26606"/>
          <ac:picMkLst>
            <pc:docMk/>
            <pc:sldMk cId="3364946002" sldId="258"/>
            <ac:picMk id="38" creationId="{00024B4A-4DA5-E8DC-B0EC-55275BB99437}"/>
          </ac:picMkLst>
        </pc:picChg>
        <pc:picChg chg="add del">
          <ac:chgData name="Javeed S" userId="d1c40969-14c5-41ad-b858-4a770397b6a6" providerId="ADAL" clId="{23D7A80C-62BB-4610-8C03-8CDA6AFB8C15}" dt="2022-06-27T06:22:52.308" v="163" actId="26606"/>
          <ac:picMkLst>
            <pc:docMk/>
            <pc:sldMk cId="3364946002" sldId="258"/>
            <ac:picMk id="53" creationId="{FD4CAFD9-D9A3-AB11-E590-23E584B7D92A}"/>
          </ac:picMkLst>
        </pc:picChg>
        <pc:picChg chg="add del">
          <ac:chgData name="Javeed S" userId="d1c40969-14c5-41ad-b858-4a770397b6a6" providerId="ADAL" clId="{23D7A80C-62BB-4610-8C03-8CDA6AFB8C15}" dt="2022-06-27T06:22:54.491" v="165" actId="26606"/>
          <ac:picMkLst>
            <pc:docMk/>
            <pc:sldMk cId="3364946002" sldId="258"/>
            <ac:picMk id="61" creationId="{00BB4444-E43E-501A-BC9E-A4091B68E068}"/>
          </ac:picMkLst>
        </pc:picChg>
      </pc:sldChg>
      <pc:sldChg chg="addSp delSp modSp new mod setBg setClrOvrMap">
        <pc:chgData name="Javeed S" userId="d1c40969-14c5-41ad-b858-4a770397b6a6" providerId="ADAL" clId="{23D7A80C-62BB-4610-8C03-8CDA6AFB8C15}" dt="2022-06-27T06:24:34.362" v="183" actId="26606"/>
        <pc:sldMkLst>
          <pc:docMk/>
          <pc:sldMk cId="230502164" sldId="259"/>
        </pc:sldMkLst>
        <pc:spChg chg="del">
          <ac:chgData name="Javeed S" userId="d1c40969-14c5-41ad-b858-4a770397b6a6" providerId="ADAL" clId="{23D7A80C-62BB-4610-8C03-8CDA6AFB8C15}" dt="2022-06-27T06:23:46.656" v="176" actId="478"/>
          <ac:spMkLst>
            <pc:docMk/>
            <pc:sldMk cId="230502164" sldId="259"/>
            <ac:spMk id="2" creationId="{1C407D91-F554-15F3-9E98-B65A19A7C24D}"/>
          </ac:spMkLst>
        </pc:spChg>
        <pc:spChg chg="del">
          <ac:chgData name="Javeed S" userId="d1c40969-14c5-41ad-b858-4a770397b6a6" providerId="ADAL" clId="{23D7A80C-62BB-4610-8C03-8CDA6AFB8C15}" dt="2022-06-27T06:23:49.307" v="177" actId="478"/>
          <ac:spMkLst>
            <pc:docMk/>
            <pc:sldMk cId="230502164" sldId="259"/>
            <ac:spMk id="3" creationId="{55EF7CFB-146E-A108-1AA7-02E7A2256D7C}"/>
          </ac:spMkLst>
        </pc:spChg>
        <pc:spChg chg="add mod">
          <ac:chgData name="Javeed S" userId="d1c40969-14c5-41ad-b858-4a770397b6a6" providerId="ADAL" clId="{23D7A80C-62BB-4610-8C03-8CDA6AFB8C15}" dt="2022-06-27T06:24:34.362" v="183" actId="26606"/>
          <ac:spMkLst>
            <pc:docMk/>
            <pc:sldMk cId="230502164" sldId="259"/>
            <ac:spMk id="4" creationId="{46DEE1D5-A8BE-57C1-CE33-58EA2E80D6EA}"/>
          </ac:spMkLst>
        </pc:spChg>
        <pc:spChg chg="add del mod">
          <ac:chgData name="Javeed S" userId="d1c40969-14c5-41ad-b858-4a770397b6a6" providerId="ADAL" clId="{23D7A80C-62BB-4610-8C03-8CDA6AFB8C15}" dt="2022-06-27T06:24:34.362" v="183" actId="26606"/>
          <ac:spMkLst>
            <pc:docMk/>
            <pc:sldMk cId="230502164" sldId="259"/>
            <ac:spMk id="5" creationId="{6834EA5D-31E7-D409-8B65-D64EC6EC2A97}"/>
          </ac:spMkLst>
        </pc:spChg>
        <pc:spChg chg="add mod">
          <ac:chgData name="Javeed S" userId="d1c40969-14c5-41ad-b858-4a770397b6a6" providerId="ADAL" clId="{23D7A80C-62BB-4610-8C03-8CDA6AFB8C15}" dt="2022-06-27T06:24:34.362" v="183" actId="26606"/>
          <ac:spMkLst>
            <pc:docMk/>
            <pc:sldMk cId="230502164" sldId="259"/>
            <ac:spMk id="6" creationId="{5D2B2789-5BA4-3B93-CD28-CBAF1339305F}"/>
          </ac:spMkLst>
        </pc:spChg>
        <pc:spChg chg="add del">
          <ac:chgData name="Javeed S" userId="d1c40969-14c5-41ad-b858-4a770397b6a6" providerId="ADAL" clId="{23D7A80C-62BB-4610-8C03-8CDA6AFB8C15}" dt="2022-06-27T06:24:34.194" v="182" actId="26606"/>
          <ac:spMkLst>
            <pc:docMk/>
            <pc:sldMk cId="230502164" sldId="259"/>
            <ac:spMk id="11" creationId="{6BA17954-54E0-419C-92D3-4C4775A817D8}"/>
          </ac:spMkLst>
        </pc:spChg>
        <pc:spChg chg="add del">
          <ac:chgData name="Javeed S" userId="d1c40969-14c5-41ad-b858-4a770397b6a6" providerId="ADAL" clId="{23D7A80C-62BB-4610-8C03-8CDA6AFB8C15}" dt="2022-06-27T06:24:28.081" v="180" actId="26606"/>
          <ac:spMkLst>
            <pc:docMk/>
            <pc:sldMk cId="230502164" sldId="259"/>
            <ac:spMk id="12" creationId="{3FD711E9-7F79-40A9-8D9E-4AE293C154A5}"/>
          </ac:spMkLst>
        </pc:spChg>
        <pc:spChg chg="add del">
          <ac:chgData name="Javeed S" userId="d1c40969-14c5-41ad-b858-4a770397b6a6" providerId="ADAL" clId="{23D7A80C-62BB-4610-8C03-8CDA6AFB8C15}" dt="2022-06-27T06:24:34.194" v="182" actId="26606"/>
          <ac:spMkLst>
            <pc:docMk/>
            <pc:sldMk cId="230502164" sldId="259"/>
            <ac:spMk id="13" creationId="{523C5163-DFEA-4D68-AF8F-A6BD6B674457}"/>
          </ac:spMkLst>
        </pc:spChg>
        <pc:spChg chg="add del">
          <ac:chgData name="Javeed S" userId="d1c40969-14c5-41ad-b858-4a770397b6a6" providerId="ADAL" clId="{23D7A80C-62BB-4610-8C03-8CDA6AFB8C15}" dt="2022-06-27T06:24:34.194" v="182" actId="26606"/>
          <ac:spMkLst>
            <pc:docMk/>
            <pc:sldMk cId="230502164" sldId="259"/>
            <ac:spMk id="14" creationId="{6834EA5D-31E7-D409-8B65-D64EC6EC2A97}"/>
          </ac:spMkLst>
        </pc:spChg>
        <pc:spChg chg="add del">
          <ac:chgData name="Javeed S" userId="d1c40969-14c5-41ad-b858-4a770397b6a6" providerId="ADAL" clId="{23D7A80C-62BB-4610-8C03-8CDA6AFB8C15}" dt="2022-06-27T06:24:34.194" v="182" actId="26606"/>
          <ac:spMkLst>
            <pc:docMk/>
            <pc:sldMk cId="230502164" sldId="259"/>
            <ac:spMk id="15" creationId="{51DD55B3-5910-4D84-8A2E-B22ED522456D}"/>
          </ac:spMkLst>
        </pc:spChg>
        <pc:spChg chg="add">
          <ac:chgData name="Javeed S" userId="d1c40969-14c5-41ad-b858-4a770397b6a6" providerId="ADAL" clId="{23D7A80C-62BB-4610-8C03-8CDA6AFB8C15}" dt="2022-06-27T06:24:34.362" v="183" actId="26606"/>
          <ac:spMkLst>
            <pc:docMk/>
            <pc:sldMk cId="230502164" sldId="259"/>
            <ac:spMk id="21" creationId="{04E48745-7512-4EC2-9E20-9092D12150CA}"/>
          </ac:spMkLst>
        </pc:spChg>
        <pc:spChg chg="add">
          <ac:chgData name="Javeed S" userId="d1c40969-14c5-41ad-b858-4a770397b6a6" providerId="ADAL" clId="{23D7A80C-62BB-4610-8C03-8CDA6AFB8C15}" dt="2022-06-27T06:24:34.362" v="183" actId="26606"/>
          <ac:spMkLst>
            <pc:docMk/>
            <pc:sldMk cId="230502164" sldId="259"/>
            <ac:spMk id="22" creationId="{E009DD9B-5EE2-4C0D-8B2B-351C8C102205}"/>
          </ac:spMkLst>
        </pc:spChg>
        <pc:spChg chg="add">
          <ac:chgData name="Javeed S" userId="d1c40969-14c5-41ad-b858-4a770397b6a6" providerId="ADAL" clId="{23D7A80C-62BB-4610-8C03-8CDA6AFB8C15}" dt="2022-06-27T06:24:34.362" v="183" actId="26606"/>
          <ac:spMkLst>
            <pc:docMk/>
            <pc:sldMk cId="230502164" sldId="259"/>
            <ac:spMk id="23" creationId="{E720DB99-7745-4E75-9D96-AAB6D55C531E}"/>
          </ac:spMkLst>
        </pc:spChg>
        <pc:spChg chg="add">
          <ac:chgData name="Javeed S" userId="d1c40969-14c5-41ad-b858-4a770397b6a6" providerId="ADAL" clId="{23D7A80C-62BB-4610-8C03-8CDA6AFB8C15}" dt="2022-06-27T06:24:34.362" v="183" actId="26606"/>
          <ac:spMkLst>
            <pc:docMk/>
            <pc:sldMk cId="230502164" sldId="259"/>
            <ac:spMk id="24" creationId="{D68803C4-E159-4360-B7BB-74205C8F782D}"/>
          </ac:spMkLst>
        </pc:spChg>
        <pc:spChg chg="add">
          <ac:chgData name="Javeed S" userId="d1c40969-14c5-41ad-b858-4a770397b6a6" providerId="ADAL" clId="{23D7A80C-62BB-4610-8C03-8CDA6AFB8C15}" dt="2022-06-27T06:24:34.362" v="183" actId="26606"/>
          <ac:spMkLst>
            <pc:docMk/>
            <pc:sldMk cId="230502164" sldId="259"/>
            <ac:spMk id="25" creationId="{504B0465-3B07-49BF-BEA7-D81476246293}"/>
          </ac:spMkLst>
        </pc:spChg>
        <pc:spChg chg="add">
          <ac:chgData name="Javeed S" userId="d1c40969-14c5-41ad-b858-4a770397b6a6" providerId="ADAL" clId="{23D7A80C-62BB-4610-8C03-8CDA6AFB8C15}" dt="2022-06-27T06:24:34.362" v="183" actId="26606"/>
          <ac:spMkLst>
            <pc:docMk/>
            <pc:sldMk cId="230502164" sldId="259"/>
            <ac:spMk id="26" creationId="{6834EA5D-31E7-D409-8B65-D64EC6EC2A97}"/>
          </ac:spMkLst>
        </pc:spChg>
        <pc:spChg chg="add">
          <ac:chgData name="Javeed S" userId="d1c40969-14c5-41ad-b858-4a770397b6a6" providerId="ADAL" clId="{23D7A80C-62BB-4610-8C03-8CDA6AFB8C15}" dt="2022-06-27T06:24:34.362" v="183" actId="26606"/>
          <ac:spMkLst>
            <pc:docMk/>
            <pc:sldMk cId="230502164" sldId="259"/>
            <ac:spMk id="27" creationId="{49B7FFA5-14CB-4A4F-9BCC-CA3AA5D9D276}"/>
          </ac:spMkLst>
        </pc:spChg>
        <pc:grpChg chg="add del">
          <ac:chgData name="Javeed S" userId="d1c40969-14c5-41ad-b858-4a770397b6a6" providerId="ADAL" clId="{23D7A80C-62BB-4610-8C03-8CDA6AFB8C15}" dt="2022-06-27T06:24:34.194" v="182" actId="26606"/>
          <ac:grpSpMkLst>
            <pc:docMk/>
            <pc:sldMk cId="230502164" sldId="259"/>
            <ac:grpSpMk id="17" creationId="{1392CA3D-5152-407E-8F49-7BEFB33851C0}"/>
          </ac:grpSpMkLst>
        </pc:grpChg>
        <pc:graphicFrameChg chg="add del">
          <ac:chgData name="Javeed S" userId="d1c40969-14c5-41ad-b858-4a770397b6a6" providerId="ADAL" clId="{23D7A80C-62BB-4610-8C03-8CDA6AFB8C15}" dt="2022-06-27T06:24:28.081" v="180" actId="26606"/>
          <ac:graphicFrameMkLst>
            <pc:docMk/>
            <pc:sldMk cId="230502164" sldId="259"/>
            <ac:graphicFrameMk id="8" creationId="{0C1EE1AA-0204-5E6D-FF7E-CFBD5A9CAE85}"/>
          </ac:graphicFrameMkLst>
        </pc:graphicFrameChg>
      </pc:sldChg>
      <pc:sldChg chg="addSp delSp modSp new mod setBg">
        <pc:chgData name="Javeed S" userId="d1c40969-14c5-41ad-b858-4a770397b6a6" providerId="ADAL" clId="{23D7A80C-62BB-4610-8C03-8CDA6AFB8C15}" dt="2022-06-27T06:26:29.495" v="205" actId="26606"/>
        <pc:sldMkLst>
          <pc:docMk/>
          <pc:sldMk cId="688727766" sldId="260"/>
        </pc:sldMkLst>
        <pc:spChg chg="del mod">
          <ac:chgData name="Javeed S" userId="d1c40969-14c5-41ad-b858-4a770397b6a6" providerId="ADAL" clId="{23D7A80C-62BB-4610-8C03-8CDA6AFB8C15}" dt="2022-06-27T06:25:26.497" v="187" actId="478"/>
          <ac:spMkLst>
            <pc:docMk/>
            <pc:sldMk cId="688727766" sldId="260"/>
            <ac:spMk id="2" creationId="{5F2D50F1-185A-9FFA-CD0C-8C8E83E8FA8D}"/>
          </ac:spMkLst>
        </pc:spChg>
        <pc:spChg chg="del">
          <ac:chgData name="Javeed S" userId="d1c40969-14c5-41ad-b858-4a770397b6a6" providerId="ADAL" clId="{23D7A80C-62BB-4610-8C03-8CDA6AFB8C15}" dt="2022-06-27T06:25:22.608" v="185" actId="478"/>
          <ac:spMkLst>
            <pc:docMk/>
            <pc:sldMk cId="688727766" sldId="260"/>
            <ac:spMk id="3" creationId="{0A1F65E6-205B-49C2-66C8-DA920351E2E1}"/>
          </ac:spMkLst>
        </pc:spChg>
        <pc:spChg chg="add mod">
          <ac:chgData name="Javeed S" userId="d1c40969-14c5-41ad-b858-4a770397b6a6" providerId="ADAL" clId="{23D7A80C-62BB-4610-8C03-8CDA6AFB8C15}" dt="2022-06-27T06:26:29.495" v="205" actId="26606"/>
          <ac:spMkLst>
            <pc:docMk/>
            <pc:sldMk cId="688727766" sldId="260"/>
            <ac:spMk id="4" creationId="{8F2B649C-2696-5D7B-5542-943A2A77D868}"/>
          </ac:spMkLst>
        </pc:spChg>
        <pc:spChg chg="add del mod">
          <ac:chgData name="Javeed S" userId="d1c40969-14c5-41ad-b858-4a770397b6a6" providerId="ADAL" clId="{23D7A80C-62BB-4610-8C03-8CDA6AFB8C15}" dt="2022-06-27T06:26:29.495" v="205" actId="26606"/>
          <ac:spMkLst>
            <pc:docMk/>
            <pc:sldMk cId="688727766" sldId="260"/>
            <ac:spMk id="5" creationId="{8734633B-E376-B212-C801-C497861C9AC3}"/>
          </ac:spMkLst>
        </pc:spChg>
        <pc:spChg chg="add del">
          <ac:chgData name="Javeed S" userId="d1c40969-14c5-41ad-b858-4a770397b6a6" providerId="ADAL" clId="{23D7A80C-62BB-4610-8C03-8CDA6AFB8C15}" dt="2022-06-27T06:25:54.039" v="194" actId="26606"/>
          <ac:spMkLst>
            <pc:docMk/>
            <pc:sldMk cId="688727766" sldId="260"/>
            <ac:spMk id="10" creationId="{4FCA88C2-C73C-4062-A097-8FBCE3090BEA}"/>
          </ac:spMkLst>
        </pc:spChg>
        <pc:spChg chg="add del">
          <ac:chgData name="Javeed S" userId="d1c40969-14c5-41ad-b858-4a770397b6a6" providerId="ADAL" clId="{23D7A80C-62BB-4610-8C03-8CDA6AFB8C15}" dt="2022-06-27T06:25:39.601" v="190" actId="26606"/>
          <ac:spMkLst>
            <pc:docMk/>
            <pc:sldMk cId="688727766" sldId="260"/>
            <ac:spMk id="11" creationId="{3FD711E9-7F79-40A9-8D9E-4AE293C154A5}"/>
          </ac:spMkLst>
        </pc:spChg>
        <pc:spChg chg="add del">
          <ac:chgData name="Javeed S" userId="d1c40969-14c5-41ad-b858-4a770397b6a6" providerId="ADAL" clId="{23D7A80C-62BB-4610-8C03-8CDA6AFB8C15}" dt="2022-06-27T06:25:49.908" v="192" actId="26606"/>
          <ac:spMkLst>
            <pc:docMk/>
            <pc:sldMk cId="688727766" sldId="260"/>
            <ac:spMk id="12" creationId="{4DA90C30-B990-4CCA-B584-40F864DA3A82}"/>
          </ac:spMkLst>
        </pc:spChg>
        <pc:spChg chg="add del">
          <ac:chgData name="Javeed S" userId="d1c40969-14c5-41ad-b858-4a770397b6a6" providerId="ADAL" clId="{23D7A80C-62BB-4610-8C03-8CDA6AFB8C15}" dt="2022-06-27T06:25:49.908" v="192" actId="26606"/>
          <ac:spMkLst>
            <pc:docMk/>
            <pc:sldMk cId="688727766" sldId="260"/>
            <ac:spMk id="13" creationId="{8734633B-E376-B212-C801-C497861C9AC3}"/>
          </ac:spMkLst>
        </pc:spChg>
        <pc:spChg chg="add del">
          <ac:chgData name="Javeed S" userId="d1c40969-14c5-41ad-b858-4a770397b6a6" providerId="ADAL" clId="{23D7A80C-62BB-4610-8C03-8CDA6AFB8C15}" dt="2022-06-27T06:25:57.187" v="196" actId="26606"/>
          <ac:spMkLst>
            <pc:docMk/>
            <pc:sldMk cId="688727766" sldId="260"/>
            <ac:spMk id="16" creationId="{AD9B3EAD-A2B3-42C4-927C-3455E3E69EE6}"/>
          </ac:spMkLst>
        </pc:spChg>
        <pc:spChg chg="add del">
          <ac:chgData name="Javeed S" userId="d1c40969-14c5-41ad-b858-4a770397b6a6" providerId="ADAL" clId="{23D7A80C-62BB-4610-8C03-8CDA6AFB8C15}" dt="2022-06-27T06:25:54.039" v="194" actId="26606"/>
          <ac:spMkLst>
            <pc:docMk/>
            <pc:sldMk cId="688727766" sldId="260"/>
            <ac:spMk id="18" creationId="{83981C21-E132-4402-B31B-D725C1CE77D2}"/>
          </ac:spMkLst>
        </pc:spChg>
        <pc:spChg chg="add del">
          <ac:chgData name="Javeed S" userId="d1c40969-14c5-41ad-b858-4a770397b6a6" providerId="ADAL" clId="{23D7A80C-62BB-4610-8C03-8CDA6AFB8C15}" dt="2022-06-27T06:25:54.039" v="194" actId="26606"/>
          <ac:spMkLst>
            <pc:docMk/>
            <pc:sldMk cId="688727766" sldId="260"/>
            <ac:spMk id="19" creationId="{6A685C77-4E84-486A-9AE5-F3635BE98EFB}"/>
          </ac:spMkLst>
        </pc:spChg>
        <pc:spChg chg="add del">
          <ac:chgData name="Javeed S" userId="d1c40969-14c5-41ad-b858-4a770397b6a6" providerId="ADAL" clId="{23D7A80C-62BB-4610-8C03-8CDA6AFB8C15}" dt="2022-06-27T06:25:54.039" v="194" actId="26606"/>
          <ac:spMkLst>
            <pc:docMk/>
            <pc:sldMk cId="688727766" sldId="260"/>
            <ac:spMk id="20" creationId="{8734633B-E376-B212-C801-C497861C9AC3}"/>
          </ac:spMkLst>
        </pc:spChg>
        <pc:spChg chg="add del">
          <ac:chgData name="Javeed S" userId="d1c40969-14c5-41ad-b858-4a770397b6a6" providerId="ADAL" clId="{23D7A80C-62BB-4610-8C03-8CDA6AFB8C15}" dt="2022-06-27T06:25:54.039" v="194" actId="26606"/>
          <ac:spMkLst>
            <pc:docMk/>
            <pc:sldMk cId="688727766" sldId="260"/>
            <ac:spMk id="21" creationId="{E55C1C3E-5158-47F3-8FD9-14B22C3E6EAD}"/>
          </ac:spMkLst>
        </pc:spChg>
        <pc:spChg chg="add del">
          <ac:chgData name="Javeed S" userId="d1c40969-14c5-41ad-b858-4a770397b6a6" providerId="ADAL" clId="{23D7A80C-62BB-4610-8C03-8CDA6AFB8C15}" dt="2022-06-27T06:25:57.187" v="196" actId="26606"/>
          <ac:spMkLst>
            <pc:docMk/>
            <pc:sldMk cId="688727766" sldId="260"/>
            <ac:spMk id="23" creationId="{5118BA95-03E7-41B7-B442-0AF8C0A7FF68}"/>
          </ac:spMkLst>
        </pc:spChg>
        <pc:spChg chg="add del">
          <ac:chgData name="Javeed S" userId="d1c40969-14c5-41ad-b858-4a770397b6a6" providerId="ADAL" clId="{23D7A80C-62BB-4610-8C03-8CDA6AFB8C15}" dt="2022-06-27T06:25:57.187" v="196" actId="26606"/>
          <ac:spMkLst>
            <pc:docMk/>
            <pc:sldMk cId="688727766" sldId="260"/>
            <ac:spMk id="27" creationId="{8734633B-E376-B212-C801-C497861C9AC3}"/>
          </ac:spMkLst>
        </pc:spChg>
        <pc:spChg chg="add del">
          <ac:chgData name="Javeed S" userId="d1c40969-14c5-41ad-b858-4a770397b6a6" providerId="ADAL" clId="{23D7A80C-62BB-4610-8C03-8CDA6AFB8C15}" dt="2022-06-27T06:26:18.697" v="198" actId="26606"/>
          <ac:spMkLst>
            <pc:docMk/>
            <pc:sldMk cId="688727766" sldId="260"/>
            <ac:spMk id="29" creationId="{56B66E70-9451-4286-A0C2-6CF108FE8143}"/>
          </ac:spMkLst>
        </pc:spChg>
        <pc:spChg chg="add del">
          <ac:chgData name="Javeed S" userId="d1c40969-14c5-41ad-b858-4a770397b6a6" providerId="ADAL" clId="{23D7A80C-62BB-4610-8C03-8CDA6AFB8C15}" dt="2022-06-27T06:26:18.697" v="198" actId="26606"/>
          <ac:spMkLst>
            <pc:docMk/>
            <pc:sldMk cId="688727766" sldId="260"/>
            <ac:spMk id="30" creationId="{2A4B0696-68E2-40ED-B597-4B8738754428}"/>
          </ac:spMkLst>
        </pc:spChg>
        <pc:spChg chg="add del">
          <ac:chgData name="Javeed S" userId="d1c40969-14c5-41ad-b858-4a770397b6a6" providerId="ADAL" clId="{23D7A80C-62BB-4610-8C03-8CDA6AFB8C15}" dt="2022-06-27T06:26:18.697" v="198" actId="26606"/>
          <ac:spMkLst>
            <pc:docMk/>
            <pc:sldMk cId="688727766" sldId="260"/>
            <ac:spMk id="31" creationId="{A19EF1B4-0F49-44D2-AE21-263819BFBC9B}"/>
          </ac:spMkLst>
        </pc:spChg>
        <pc:spChg chg="add del">
          <ac:chgData name="Javeed S" userId="d1c40969-14c5-41ad-b858-4a770397b6a6" providerId="ADAL" clId="{23D7A80C-62BB-4610-8C03-8CDA6AFB8C15}" dt="2022-06-27T06:26:18.697" v="198" actId="26606"/>
          <ac:spMkLst>
            <pc:docMk/>
            <pc:sldMk cId="688727766" sldId="260"/>
            <ac:spMk id="32" creationId="{8734633B-E376-B212-C801-C497861C9AC3}"/>
          </ac:spMkLst>
        </pc:spChg>
        <pc:spChg chg="add del">
          <ac:chgData name="Javeed S" userId="d1c40969-14c5-41ad-b858-4a770397b6a6" providerId="ADAL" clId="{23D7A80C-62BB-4610-8C03-8CDA6AFB8C15}" dt="2022-06-27T06:26:23.898" v="200" actId="26606"/>
          <ac:spMkLst>
            <pc:docMk/>
            <pc:sldMk cId="688727766" sldId="260"/>
            <ac:spMk id="36" creationId="{E009DD9B-5EE2-4C0D-8B2B-351C8C102205}"/>
          </ac:spMkLst>
        </pc:spChg>
        <pc:spChg chg="add del">
          <ac:chgData name="Javeed S" userId="d1c40969-14c5-41ad-b858-4a770397b6a6" providerId="ADAL" clId="{23D7A80C-62BB-4610-8C03-8CDA6AFB8C15}" dt="2022-06-27T06:26:23.898" v="200" actId="26606"/>
          <ac:spMkLst>
            <pc:docMk/>
            <pc:sldMk cId="688727766" sldId="260"/>
            <ac:spMk id="37" creationId="{E720DB99-7745-4E75-9D96-AAB6D55C531E}"/>
          </ac:spMkLst>
        </pc:spChg>
        <pc:spChg chg="add del">
          <ac:chgData name="Javeed S" userId="d1c40969-14c5-41ad-b858-4a770397b6a6" providerId="ADAL" clId="{23D7A80C-62BB-4610-8C03-8CDA6AFB8C15}" dt="2022-06-27T06:26:23.898" v="200" actId="26606"/>
          <ac:spMkLst>
            <pc:docMk/>
            <pc:sldMk cId="688727766" sldId="260"/>
            <ac:spMk id="38" creationId="{D68803C4-E159-4360-B7BB-74205C8F782D}"/>
          </ac:spMkLst>
        </pc:spChg>
        <pc:spChg chg="add del">
          <ac:chgData name="Javeed S" userId="d1c40969-14c5-41ad-b858-4a770397b6a6" providerId="ADAL" clId="{23D7A80C-62BB-4610-8C03-8CDA6AFB8C15}" dt="2022-06-27T06:26:23.898" v="200" actId="26606"/>
          <ac:spMkLst>
            <pc:docMk/>
            <pc:sldMk cId="688727766" sldId="260"/>
            <ac:spMk id="39" creationId="{504B0465-3B07-49BF-BEA7-D81476246293}"/>
          </ac:spMkLst>
        </pc:spChg>
        <pc:spChg chg="add del">
          <ac:chgData name="Javeed S" userId="d1c40969-14c5-41ad-b858-4a770397b6a6" providerId="ADAL" clId="{23D7A80C-62BB-4610-8C03-8CDA6AFB8C15}" dt="2022-06-27T06:26:23.898" v="200" actId="26606"/>
          <ac:spMkLst>
            <pc:docMk/>
            <pc:sldMk cId="688727766" sldId="260"/>
            <ac:spMk id="40" creationId="{8734633B-E376-B212-C801-C497861C9AC3}"/>
          </ac:spMkLst>
        </pc:spChg>
        <pc:spChg chg="add del">
          <ac:chgData name="Javeed S" userId="d1c40969-14c5-41ad-b858-4a770397b6a6" providerId="ADAL" clId="{23D7A80C-62BB-4610-8C03-8CDA6AFB8C15}" dt="2022-06-27T06:26:23.898" v="200" actId="26606"/>
          <ac:spMkLst>
            <pc:docMk/>
            <pc:sldMk cId="688727766" sldId="260"/>
            <ac:spMk id="41" creationId="{49B7FFA5-14CB-4A4F-9BCC-CA3AA5D9D276}"/>
          </ac:spMkLst>
        </pc:spChg>
        <pc:spChg chg="add del">
          <ac:chgData name="Javeed S" userId="d1c40969-14c5-41ad-b858-4a770397b6a6" providerId="ADAL" clId="{23D7A80C-62BB-4610-8C03-8CDA6AFB8C15}" dt="2022-06-27T06:26:23.898" v="200" actId="26606"/>
          <ac:spMkLst>
            <pc:docMk/>
            <pc:sldMk cId="688727766" sldId="260"/>
            <ac:spMk id="42" creationId="{04E48745-7512-4EC2-9E20-9092D12150CA}"/>
          </ac:spMkLst>
        </pc:spChg>
        <pc:spChg chg="add del">
          <ac:chgData name="Javeed S" userId="d1c40969-14c5-41ad-b858-4a770397b6a6" providerId="ADAL" clId="{23D7A80C-62BB-4610-8C03-8CDA6AFB8C15}" dt="2022-06-27T06:26:24.977" v="202" actId="26606"/>
          <ac:spMkLst>
            <pc:docMk/>
            <pc:sldMk cId="688727766" sldId="260"/>
            <ac:spMk id="44" creationId="{4DA90C30-B990-4CCA-B584-40F864DA3A82}"/>
          </ac:spMkLst>
        </pc:spChg>
        <pc:spChg chg="add del">
          <ac:chgData name="Javeed S" userId="d1c40969-14c5-41ad-b858-4a770397b6a6" providerId="ADAL" clId="{23D7A80C-62BB-4610-8C03-8CDA6AFB8C15}" dt="2022-06-27T06:26:24.977" v="202" actId="26606"/>
          <ac:spMkLst>
            <pc:docMk/>
            <pc:sldMk cId="688727766" sldId="260"/>
            <ac:spMk id="45" creationId="{8734633B-E376-B212-C801-C497861C9AC3}"/>
          </ac:spMkLst>
        </pc:spChg>
        <pc:spChg chg="add del">
          <ac:chgData name="Javeed S" userId="d1c40969-14c5-41ad-b858-4a770397b6a6" providerId="ADAL" clId="{23D7A80C-62BB-4610-8C03-8CDA6AFB8C15}" dt="2022-06-27T06:26:29.361" v="204" actId="26606"/>
          <ac:spMkLst>
            <pc:docMk/>
            <pc:sldMk cId="688727766" sldId="260"/>
            <ac:spMk id="50" creationId="{3C06EAFD-0C69-4B3B-BEA7-E7E11DDF9C43}"/>
          </ac:spMkLst>
        </pc:spChg>
        <pc:spChg chg="add del">
          <ac:chgData name="Javeed S" userId="d1c40969-14c5-41ad-b858-4a770397b6a6" providerId="ADAL" clId="{23D7A80C-62BB-4610-8C03-8CDA6AFB8C15}" dt="2022-06-27T06:26:29.361" v="204" actId="26606"/>
          <ac:spMkLst>
            <pc:docMk/>
            <pc:sldMk cId="688727766" sldId="260"/>
            <ac:spMk id="51" creationId="{A4066C89-42FB-4624-9AFE-3A31B36491B5}"/>
          </ac:spMkLst>
        </pc:spChg>
        <pc:spChg chg="add del">
          <ac:chgData name="Javeed S" userId="d1c40969-14c5-41ad-b858-4a770397b6a6" providerId="ADAL" clId="{23D7A80C-62BB-4610-8C03-8CDA6AFB8C15}" dt="2022-06-27T06:26:29.361" v="204" actId="26606"/>
          <ac:spMkLst>
            <pc:docMk/>
            <pc:sldMk cId="688727766" sldId="260"/>
            <ac:spMk id="52" creationId="{8734633B-E376-B212-C801-C497861C9AC3}"/>
          </ac:spMkLst>
        </pc:spChg>
        <pc:spChg chg="add del">
          <ac:chgData name="Javeed S" userId="d1c40969-14c5-41ad-b858-4a770397b6a6" providerId="ADAL" clId="{23D7A80C-62BB-4610-8C03-8CDA6AFB8C15}" dt="2022-06-27T06:26:29.361" v="204" actId="26606"/>
          <ac:spMkLst>
            <pc:docMk/>
            <pc:sldMk cId="688727766" sldId="260"/>
            <ac:spMk id="53" creationId="{BA218FBC-B2D6-48CA-9289-C4110162EDAD}"/>
          </ac:spMkLst>
        </pc:spChg>
        <pc:spChg chg="add del">
          <ac:chgData name="Javeed S" userId="d1c40969-14c5-41ad-b858-4a770397b6a6" providerId="ADAL" clId="{23D7A80C-62BB-4610-8C03-8CDA6AFB8C15}" dt="2022-06-27T06:26:29.361" v="204" actId="26606"/>
          <ac:spMkLst>
            <pc:docMk/>
            <pc:sldMk cId="688727766" sldId="260"/>
            <ac:spMk id="54" creationId="{2DED9084-49DA-4911-ACB7-5F9E4DEFA039}"/>
          </ac:spMkLst>
        </pc:spChg>
        <pc:spChg chg="add">
          <ac:chgData name="Javeed S" userId="d1c40969-14c5-41ad-b858-4a770397b6a6" providerId="ADAL" clId="{23D7A80C-62BB-4610-8C03-8CDA6AFB8C15}" dt="2022-06-27T06:26:29.495" v="205" actId="26606"/>
          <ac:spMkLst>
            <pc:docMk/>
            <pc:sldMk cId="688727766" sldId="260"/>
            <ac:spMk id="56" creationId="{E009DD9B-5EE2-4C0D-8B2B-351C8C102205}"/>
          </ac:spMkLst>
        </pc:spChg>
        <pc:spChg chg="add">
          <ac:chgData name="Javeed S" userId="d1c40969-14c5-41ad-b858-4a770397b6a6" providerId="ADAL" clId="{23D7A80C-62BB-4610-8C03-8CDA6AFB8C15}" dt="2022-06-27T06:26:29.495" v="205" actId="26606"/>
          <ac:spMkLst>
            <pc:docMk/>
            <pc:sldMk cId="688727766" sldId="260"/>
            <ac:spMk id="57" creationId="{E720DB99-7745-4E75-9D96-AAB6D55C531E}"/>
          </ac:spMkLst>
        </pc:spChg>
        <pc:spChg chg="add">
          <ac:chgData name="Javeed S" userId="d1c40969-14c5-41ad-b858-4a770397b6a6" providerId="ADAL" clId="{23D7A80C-62BB-4610-8C03-8CDA6AFB8C15}" dt="2022-06-27T06:26:29.495" v="205" actId="26606"/>
          <ac:spMkLst>
            <pc:docMk/>
            <pc:sldMk cId="688727766" sldId="260"/>
            <ac:spMk id="58" creationId="{D68803C4-E159-4360-B7BB-74205C8F782D}"/>
          </ac:spMkLst>
        </pc:spChg>
        <pc:spChg chg="add">
          <ac:chgData name="Javeed S" userId="d1c40969-14c5-41ad-b858-4a770397b6a6" providerId="ADAL" clId="{23D7A80C-62BB-4610-8C03-8CDA6AFB8C15}" dt="2022-06-27T06:26:29.495" v="205" actId="26606"/>
          <ac:spMkLst>
            <pc:docMk/>
            <pc:sldMk cId="688727766" sldId="260"/>
            <ac:spMk id="59" creationId="{504B0465-3B07-49BF-BEA7-D81476246293}"/>
          </ac:spMkLst>
        </pc:spChg>
        <pc:spChg chg="add">
          <ac:chgData name="Javeed S" userId="d1c40969-14c5-41ad-b858-4a770397b6a6" providerId="ADAL" clId="{23D7A80C-62BB-4610-8C03-8CDA6AFB8C15}" dt="2022-06-27T06:26:29.495" v="205" actId="26606"/>
          <ac:spMkLst>
            <pc:docMk/>
            <pc:sldMk cId="688727766" sldId="260"/>
            <ac:spMk id="60" creationId="{8734633B-E376-B212-C801-C497861C9AC3}"/>
          </ac:spMkLst>
        </pc:spChg>
        <pc:spChg chg="add">
          <ac:chgData name="Javeed S" userId="d1c40969-14c5-41ad-b858-4a770397b6a6" providerId="ADAL" clId="{23D7A80C-62BB-4610-8C03-8CDA6AFB8C15}" dt="2022-06-27T06:26:29.495" v="205" actId="26606"/>
          <ac:spMkLst>
            <pc:docMk/>
            <pc:sldMk cId="688727766" sldId="260"/>
            <ac:spMk id="61" creationId="{49B7FFA5-14CB-4A4F-9BCC-CA3AA5D9D276}"/>
          </ac:spMkLst>
        </pc:spChg>
        <pc:spChg chg="add">
          <ac:chgData name="Javeed S" userId="d1c40969-14c5-41ad-b858-4a770397b6a6" providerId="ADAL" clId="{23D7A80C-62BB-4610-8C03-8CDA6AFB8C15}" dt="2022-06-27T06:26:29.495" v="205" actId="26606"/>
          <ac:spMkLst>
            <pc:docMk/>
            <pc:sldMk cId="688727766" sldId="260"/>
            <ac:spMk id="62" creationId="{04E48745-7512-4EC2-9E20-9092D12150CA}"/>
          </ac:spMkLst>
        </pc:spChg>
        <pc:grpChg chg="add del">
          <ac:chgData name="Javeed S" userId="d1c40969-14c5-41ad-b858-4a770397b6a6" providerId="ADAL" clId="{23D7A80C-62BB-4610-8C03-8CDA6AFB8C15}" dt="2022-06-27T06:25:49.908" v="192" actId="26606"/>
          <ac:grpSpMkLst>
            <pc:docMk/>
            <pc:sldMk cId="688727766" sldId="260"/>
            <ac:grpSpMk id="14" creationId="{D060B936-2771-48DC-842C-14EE9318E3E2}"/>
          </ac:grpSpMkLst>
        </pc:grpChg>
        <pc:grpChg chg="add del">
          <ac:chgData name="Javeed S" userId="d1c40969-14c5-41ad-b858-4a770397b6a6" providerId="ADAL" clId="{23D7A80C-62BB-4610-8C03-8CDA6AFB8C15}" dt="2022-06-27T06:25:57.187" v="196" actId="26606"/>
          <ac:grpSpMkLst>
            <pc:docMk/>
            <pc:sldMk cId="688727766" sldId="260"/>
            <ac:grpSpMk id="24" creationId="{E799C3D5-7D55-4046-808C-F290F456D6EF}"/>
          </ac:grpSpMkLst>
        </pc:grpChg>
        <pc:grpChg chg="add del">
          <ac:chgData name="Javeed S" userId="d1c40969-14c5-41ad-b858-4a770397b6a6" providerId="ADAL" clId="{23D7A80C-62BB-4610-8C03-8CDA6AFB8C15}" dt="2022-06-27T06:26:18.697" v="198" actId="26606"/>
          <ac:grpSpMkLst>
            <pc:docMk/>
            <pc:sldMk cId="688727766" sldId="260"/>
            <ac:grpSpMk id="33" creationId="{2B69B0BE-E00A-432A-98D1-A47B82C1636F}"/>
          </ac:grpSpMkLst>
        </pc:grpChg>
        <pc:grpChg chg="add del">
          <ac:chgData name="Javeed S" userId="d1c40969-14c5-41ad-b858-4a770397b6a6" providerId="ADAL" clId="{23D7A80C-62BB-4610-8C03-8CDA6AFB8C15}" dt="2022-06-27T06:26:24.977" v="202" actId="26606"/>
          <ac:grpSpMkLst>
            <pc:docMk/>
            <pc:sldMk cId="688727766" sldId="260"/>
            <ac:grpSpMk id="47" creationId="{D060B936-2771-48DC-842C-14EE9318E3E2}"/>
          </ac:grpSpMkLst>
        </pc:grpChg>
        <pc:graphicFrameChg chg="add del">
          <ac:chgData name="Javeed S" userId="d1c40969-14c5-41ad-b858-4a770397b6a6" providerId="ADAL" clId="{23D7A80C-62BB-4610-8C03-8CDA6AFB8C15}" dt="2022-06-27T06:25:39.601" v="190" actId="26606"/>
          <ac:graphicFrameMkLst>
            <pc:docMk/>
            <pc:sldMk cId="688727766" sldId="260"/>
            <ac:graphicFrameMk id="7" creationId="{898F34C3-DAFA-9A20-E38B-C3C88D000E0B}"/>
          </ac:graphicFrameMkLst>
        </pc:graphicFrameChg>
        <pc:picChg chg="add del">
          <ac:chgData name="Javeed S" userId="d1c40969-14c5-41ad-b858-4a770397b6a6" providerId="ADAL" clId="{23D7A80C-62BB-4610-8C03-8CDA6AFB8C15}" dt="2022-06-27T06:25:49.908" v="192" actId="26606"/>
          <ac:picMkLst>
            <pc:docMk/>
            <pc:sldMk cId="688727766" sldId="260"/>
            <ac:picMk id="9" creationId="{78FBA0F1-A83C-10DA-1FD1-A2D0C87E015C}"/>
          </ac:picMkLst>
        </pc:picChg>
        <pc:picChg chg="add del">
          <ac:chgData name="Javeed S" userId="d1c40969-14c5-41ad-b858-4a770397b6a6" providerId="ADAL" clId="{23D7A80C-62BB-4610-8C03-8CDA6AFB8C15}" dt="2022-06-27T06:26:24.977" v="202" actId="26606"/>
          <ac:picMkLst>
            <pc:docMk/>
            <pc:sldMk cId="688727766" sldId="260"/>
            <ac:picMk id="46" creationId="{78FBA0F1-A83C-10DA-1FD1-A2D0C87E015C}"/>
          </ac:picMkLst>
        </pc:picChg>
      </pc:sldChg>
      <pc:sldChg chg="addSp delSp modSp new mod">
        <pc:chgData name="Javeed S" userId="d1c40969-14c5-41ad-b858-4a770397b6a6" providerId="ADAL" clId="{23D7A80C-62BB-4610-8C03-8CDA6AFB8C15}" dt="2022-06-27T07:31:06.887" v="261" actId="2711"/>
        <pc:sldMkLst>
          <pc:docMk/>
          <pc:sldMk cId="709688530" sldId="261"/>
        </pc:sldMkLst>
        <pc:spChg chg="del">
          <ac:chgData name="Javeed S" userId="d1c40969-14c5-41ad-b858-4a770397b6a6" providerId="ADAL" clId="{23D7A80C-62BB-4610-8C03-8CDA6AFB8C15}" dt="2022-06-27T06:26:44.075" v="208" actId="478"/>
          <ac:spMkLst>
            <pc:docMk/>
            <pc:sldMk cId="709688530" sldId="261"/>
            <ac:spMk id="2" creationId="{3FB8844F-C596-BAB7-7D76-69DB1730DE15}"/>
          </ac:spMkLst>
        </pc:spChg>
        <pc:spChg chg="del">
          <ac:chgData name="Javeed S" userId="d1c40969-14c5-41ad-b858-4a770397b6a6" providerId="ADAL" clId="{23D7A80C-62BB-4610-8C03-8CDA6AFB8C15}" dt="2022-06-27T06:26:41.113" v="207" actId="478"/>
          <ac:spMkLst>
            <pc:docMk/>
            <pc:sldMk cId="709688530" sldId="261"/>
            <ac:spMk id="3" creationId="{E4FCEFBC-879B-749A-31CE-A870D1714060}"/>
          </ac:spMkLst>
        </pc:spChg>
        <pc:spChg chg="add mod">
          <ac:chgData name="Javeed S" userId="d1c40969-14c5-41ad-b858-4a770397b6a6" providerId="ADAL" clId="{23D7A80C-62BB-4610-8C03-8CDA6AFB8C15}" dt="2022-06-27T06:41:55.408" v="209"/>
          <ac:spMkLst>
            <pc:docMk/>
            <pc:sldMk cId="709688530" sldId="261"/>
            <ac:spMk id="4" creationId="{0A6CE81F-3B1F-E896-CFBA-24A159D446FD}"/>
          </ac:spMkLst>
        </pc:spChg>
        <pc:spChg chg="add mod">
          <ac:chgData name="Javeed S" userId="d1c40969-14c5-41ad-b858-4a770397b6a6" providerId="ADAL" clId="{23D7A80C-62BB-4610-8C03-8CDA6AFB8C15}" dt="2022-06-27T07:31:06.887" v="261" actId="2711"/>
          <ac:spMkLst>
            <pc:docMk/>
            <pc:sldMk cId="709688530" sldId="261"/>
            <ac:spMk id="5" creationId="{CECB745F-F82D-1367-4251-15A68739B258}"/>
          </ac:spMkLst>
        </pc:spChg>
        <pc:spChg chg="add del mod">
          <ac:chgData name="Javeed S" userId="d1c40969-14c5-41ad-b858-4a770397b6a6" providerId="ADAL" clId="{23D7A80C-62BB-4610-8C03-8CDA6AFB8C15}" dt="2022-06-27T06:42:04.524" v="210" actId="478"/>
          <ac:spMkLst>
            <pc:docMk/>
            <pc:sldMk cId="709688530" sldId="261"/>
            <ac:spMk id="6" creationId="{57497B7D-7D4A-C120-F852-101D6C87FA0A}"/>
          </ac:spMkLst>
        </pc:spChg>
        <pc:spChg chg="add mod">
          <ac:chgData name="Javeed S" userId="d1c40969-14c5-41ad-b858-4a770397b6a6" providerId="ADAL" clId="{23D7A80C-62BB-4610-8C03-8CDA6AFB8C15}" dt="2022-06-27T06:41:55.408" v="209"/>
          <ac:spMkLst>
            <pc:docMk/>
            <pc:sldMk cId="709688530" sldId="261"/>
            <ac:spMk id="7" creationId="{C4BE1E3B-131F-8958-45A6-343A94EA878E}"/>
          </ac:spMkLst>
        </pc:spChg>
        <pc:spChg chg="add del mod">
          <ac:chgData name="Javeed S" userId="d1c40969-14c5-41ad-b858-4a770397b6a6" providerId="ADAL" clId="{23D7A80C-62BB-4610-8C03-8CDA6AFB8C15}" dt="2022-06-27T06:43:19.607" v="212"/>
          <ac:spMkLst>
            <pc:docMk/>
            <pc:sldMk cId="709688530" sldId="261"/>
            <ac:spMk id="8" creationId="{F18EA4BE-BA54-77BC-0BB8-0B1E530F52F8}"/>
          </ac:spMkLst>
        </pc:spChg>
      </pc:sldChg>
      <pc:sldChg chg="addSp delSp modSp new mod setBg">
        <pc:chgData name="Javeed S" userId="d1c40969-14c5-41ad-b858-4a770397b6a6" providerId="ADAL" clId="{23D7A80C-62BB-4610-8C03-8CDA6AFB8C15}" dt="2022-06-27T06:46:37.621" v="238" actId="14100"/>
        <pc:sldMkLst>
          <pc:docMk/>
          <pc:sldMk cId="131578188" sldId="262"/>
        </pc:sldMkLst>
        <pc:spChg chg="del">
          <ac:chgData name="Javeed S" userId="d1c40969-14c5-41ad-b858-4a770397b6a6" providerId="ADAL" clId="{23D7A80C-62BB-4610-8C03-8CDA6AFB8C15}" dt="2022-06-27T06:43:38.861" v="214" actId="478"/>
          <ac:spMkLst>
            <pc:docMk/>
            <pc:sldMk cId="131578188" sldId="262"/>
            <ac:spMk id="2" creationId="{59A58339-9B86-3161-AC18-814E52FB8F40}"/>
          </ac:spMkLst>
        </pc:spChg>
        <pc:spChg chg="del mod">
          <ac:chgData name="Javeed S" userId="d1c40969-14c5-41ad-b858-4a770397b6a6" providerId="ADAL" clId="{23D7A80C-62BB-4610-8C03-8CDA6AFB8C15}" dt="2022-06-27T06:43:41.190" v="216" actId="478"/>
          <ac:spMkLst>
            <pc:docMk/>
            <pc:sldMk cId="131578188" sldId="262"/>
            <ac:spMk id="3" creationId="{55563236-8FA8-AFFF-368E-A57983D8CD62}"/>
          </ac:spMkLst>
        </pc:spChg>
        <pc:spChg chg="add mod">
          <ac:chgData name="Javeed S" userId="d1c40969-14c5-41ad-b858-4a770397b6a6" providerId="ADAL" clId="{23D7A80C-62BB-4610-8C03-8CDA6AFB8C15}" dt="2022-06-27T06:44:59.650" v="228" actId="26606"/>
          <ac:spMkLst>
            <pc:docMk/>
            <pc:sldMk cId="131578188" sldId="262"/>
            <ac:spMk id="4" creationId="{7CEC969A-CC21-B5A9-8818-FF9BCB72E241}"/>
          </ac:spMkLst>
        </pc:spChg>
        <pc:spChg chg="add del mod">
          <ac:chgData name="Javeed S" userId="d1c40969-14c5-41ad-b858-4a770397b6a6" providerId="ADAL" clId="{23D7A80C-62BB-4610-8C03-8CDA6AFB8C15}" dt="2022-06-27T06:44:59.650" v="228" actId="26606"/>
          <ac:spMkLst>
            <pc:docMk/>
            <pc:sldMk cId="131578188" sldId="262"/>
            <ac:spMk id="5" creationId="{E57A05BA-383B-39D0-BC3E-DC58CF838084}"/>
          </ac:spMkLst>
        </pc:spChg>
        <pc:spChg chg="add del mod">
          <ac:chgData name="Javeed S" userId="d1c40969-14c5-41ad-b858-4a770397b6a6" providerId="ADAL" clId="{23D7A80C-62BB-4610-8C03-8CDA6AFB8C15}" dt="2022-06-27T06:44:48.838" v="226" actId="478"/>
          <ac:spMkLst>
            <pc:docMk/>
            <pc:sldMk cId="131578188" sldId="262"/>
            <ac:spMk id="6" creationId="{2436422D-FD90-CAF9-6B57-48C92F0920E2}"/>
          </ac:spMkLst>
        </pc:spChg>
        <pc:spChg chg="add del mod">
          <ac:chgData name="Javeed S" userId="d1c40969-14c5-41ad-b858-4a770397b6a6" providerId="ADAL" clId="{23D7A80C-62BB-4610-8C03-8CDA6AFB8C15}" dt="2022-06-27T06:44:53.622" v="227" actId="478"/>
          <ac:spMkLst>
            <pc:docMk/>
            <pc:sldMk cId="131578188" sldId="262"/>
            <ac:spMk id="7" creationId="{F0B7AFDD-16CC-930D-7779-5C94EE5F3940}"/>
          </ac:spMkLst>
        </pc:spChg>
        <pc:spChg chg="add mod">
          <ac:chgData name="Javeed S" userId="d1c40969-14c5-41ad-b858-4a770397b6a6" providerId="ADAL" clId="{23D7A80C-62BB-4610-8C03-8CDA6AFB8C15}" dt="2022-06-27T06:43:42.801" v="217"/>
          <ac:spMkLst>
            <pc:docMk/>
            <pc:sldMk cId="131578188" sldId="262"/>
            <ac:spMk id="8" creationId="{A7118EC6-416A-1641-719D-EE144AB42F66}"/>
          </ac:spMkLst>
        </pc:spChg>
        <pc:spChg chg="add del mod">
          <ac:chgData name="Javeed S" userId="d1c40969-14c5-41ad-b858-4a770397b6a6" providerId="ADAL" clId="{23D7A80C-62BB-4610-8C03-8CDA6AFB8C15}" dt="2022-06-27T06:44:05.601" v="219"/>
          <ac:spMkLst>
            <pc:docMk/>
            <pc:sldMk cId="131578188" sldId="262"/>
            <ac:spMk id="9" creationId="{941DC4F9-8C8B-B60F-87A0-6F3679C6A620}"/>
          </ac:spMkLst>
        </pc:spChg>
        <pc:spChg chg="add del mod">
          <ac:chgData name="Javeed S" userId="d1c40969-14c5-41ad-b858-4a770397b6a6" providerId="ADAL" clId="{23D7A80C-62BB-4610-8C03-8CDA6AFB8C15}" dt="2022-06-27T06:44:05.601" v="219"/>
          <ac:spMkLst>
            <pc:docMk/>
            <pc:sldMk cId="131578188" sldId="262"/>
            <ac:spMk id="10" creationId="{56C69F55-26B7-96A5-50F1-0CEDFCF3A7C9}"/>
          </ac:spMkLst>
        </pc:spChg>
        <pc:spChg chg="add del mod">
          <ac:chgData name="Javeed S" userId="d1c40969-14c5-41ad-b858-4a770397b6a6" providerId="ADAL" clId="{23D7A80C-62BB-4610-8C03-8CDA6AFB8C15}" dt="2022-06-27T06:44:05.601" v="219"/>
          <ac:spMkLst>
            <pc:docMk/>
            <pc:sldMk cId="131578188" sldId="262"/>
            <ac:spMk id="11" creationId="{2FCF2800-EEE9-0062-73DE-16DDEE964963}"/>
          </ac:spMkLst>
        </pc:spChg>
        <pc:spChg chg="add del mod">
          <ac:chgData name="Javeed S" userId="d1c40969-14c5-41ad-b858-4a770397b6a6" providerId="ADAL" clId="{23D7A80C-62BB-4610-8C03-8CDA6AFB8C15}" dt="2022-06-27T06:44:05.601" v="219"/>
          <ac:spMkLst>
            <pc:docMk/>
            <pc:sldMk cId="131578188" sldId="262"/>
            <ac:spMk id="12" creationId="{BB0DFB52-480B-E14E-D346-44554E2AC478}"/>
          </ac:spMkLst>
        </pc:spChg>
        <pc:spChg chg="add del mod">
          <ac:chgData name="Javeed S" userId="d1c40969-14c5-41ad-b858-4a770397b6a6" providerId="ADAL" clId="{23D7A80C-62BB-4610-8C03-8CDA6AFB8C15}" dt="2022-06-27T06:44:05.601" v="219"/>
          <ac:spMkLst>
            <pc:docMk/>
            <pc:sldMk cId="131578188" sldId="262"/>
            <ac:spMk id="13" creationId="{4B10D9BB-FCE4-D7AC-8E7C-A444E5E1E110}"/>
          </ac:spMkLst>
        </pc:spChg>
        <pc:spChg chg="add del mod">
          <ac:chgData name="Javeed S" userId="d1c40969-14c5-41ad-b858-4a770397b6a6" providerId="ADAL" clId="{23D7A80C-62BB-4610-8C03-8CDA6AFB8C15}" dt="2022-06-27T06:44:05.601" v="219"/>
          <ac:spMkLst>
            <pc:docMk/>
            <pc:sldMk cId="131578188" sldId="262"/>
            <ac:spMk id="14" creationId="{16741FD5-FC9D-F40D-73D0-40283F96EA74}"/>
          </ac:spMkLst>
        </pc:spChg>
        <pc:spChg chg="add del mod">
          <ac:chgData name="Javeed S" userId="d1c40969-14c5-41ad-b858-4a770397b6a6" providerId="ADAL" clId="{23D7A80C-62BB-4610-8C03-8CDA6AFB8C15}" dt="2022-06-27T06:44:05.601" v="219"/>
          <ac:spMkLst>
            <pc:docMk/>
            <pc:sldMk cId="131578188" sldId="262"/>
            <ac:spMk id="15" creationId="{FFDE24F4-3C39-D2FD-B353-281AD0EDC803}"/>
          </ac:spMkLst>
        </pc:spChg>
        <pc:spChg chg="add del mod">
          <ac:chgData name="Javeed S" userId="d1c40969-14c5-41ad-b858-4a770397b6a6" providerId="ADAL" clId="{23D7A80C-62BB-4610-8C03-8CDA6AFB8C15}" dt="2022-06-27T06:44:05.601" v="219"/>
          <ac:spMkLst>
            <pc:docMk/>
            <pc:sldMk cId="131578188" sldId="262"/>
            <ac:spMk id="16" creationId="{4D301EA3-9C72-7762-564C-9F9046E53EFB}"/>
          </ac:spMkLst>
        </pc:spChg>
        <pc:spChg chg="add del mod">
          <ac:chgData name="Javeed S" userId="d1c40969-14c5-41ad-b858-4a770397b6a6" providerId="ADAL" clId="{23D7A80C-62BB-4610-8C03-8CDA6AFB8C15}" dt="2022-06-27T06:44:31.758" v="221"/>
          <ac:spMkLst>
            <pc:docMk/>
            <pc:sldMk cId="131578188" sldId="262"/>
            <ac:spMk id="17" creationId="{B7DCBF2A-475B-EF1F-7550-BC88D0B30353}"/>
          </ac:spMkLst>
        </pc:spChg>
        <pc:spChg chg="add del mod">
          <ac:chgData name="Javeed S" userId="d1c40969-14c5-41ad-b858-4a770397b6a6" providerId="ADAL" clId="{23D7A80C-62BB-4610-8C03-8CDA6AFB8C15}" dt="2022-06-27T06:44:31.758" v="221"/>
          <ac:spMkLst>
            <pc:docMk/>
            <pc:sldMk cId="131578188" sldId="262"/>
            <ac:spMk id="18" creationId="{FDFFF698-E90F-0B7A-C17E-623909F76665}"/>
          </ac:spMkLst>
        </pc:spChg>
        <pc:spChg chg="add del mod">
          <ac:chgData name="Javeed S" userId="d1c40969-14c5-41ad-b858-4a770397b6a6" providerId="ADAL" clId="{23D7A80C-62BB-4610-8C03-8CDA6AFB8C15}" dt="2022-06-27T06:44:31.758" v="221"/>
          <ac:spMkLst>
            <pc:docMk/>
            <pc:sldMk cId="131578188" sldId="262"/>
            <ac:spMk id="19" creationId="{AE70BAF6-166F-FC56-E2B0-2F0E3A680BB4}"/>
          </ac:spMkLst>
        </pc:spChg>
        <pc:spChg chg="add del mod">
          <ac:chgData name="Javeed S" userId="d1c40969-14c5-41ad-b858-4a770397b6a6" providerId="ADAL" clId="{23D7A80C-62BB-4610-8C03-8CDA6AFB8C15}" dt="2022-06-27T06:44:31.758" v="221"/>
          <ac:spMkLst>
            <pc:docMk/>
            <pc:sldMk cId="131578188" sldId="262"/>
            <ac:spMk id="20" creationId="{80DBAF5B-AC57-6DE1-C9A0-741619FE342B}"/>
          </ac:spMkLst>
        </pc:spChg>
        <pc:spChg chg="add del mod">
          <ac:chgData name="Javeed S" userId="d1c40969-14c5-41ad-b858-4a770397b6a6" providerId="ADAL" clId="{23D7A80C-62BB-4610-8C03-8CDA6AFB8C15}" dt="2022-06-27T06:44:31.758" v="221"/>
          <ac:spMkLst>
            <pc:docMk/>
            <pc:sldMk cId="131578188" sldId="262"/>
            <ac:spMk id="21" creationId="{AA999A3C-7768-E43C-D52F-8FA52CAEF03B}"/>
          </ac:spMkLst>
        </pc:spChg>
        <pc:spChg chg="add del mod">
          <ac:chgData name="Javeed S" userId="d1c40969-14c5-41ad-b858-4a770397b6a6" providerId="ADAL" clId="{23D7A80C-62BB-4610-8C03-8CDA6AFB8C15}" dt="2022-06-27T06:44:31.758" v="221"/>
          <ac:spMkLst>
            <pc:docMk/>
            <pc:sldMk cId="131578188" sldId="262"/>
            <ac:spMk id="22" creationId="{7ABC6D86-E136-BA67-50C1-C37241669650}"/>
          </ac:spMkLst>
        </pc:spChg>
        <pc:spChg chg="add del mod">
          <ac:chgData name="Javeed S" userId="d1c40969-14c5-41ad-b858-4a770397b6a6" providerId="ADAL" clId="{23D7A80C-62BB-4610-8C03-8CDA6AFB8C15}" dt="2022-06-27T06:44:31.758" v="221"/>
          <ac:spMkLst>
            <pc:docMk/>
            <pc:sldMk cId="131578188" sldId="262"/>
            <ac:spMk id="23" creationId="{EB23E39A-96E7-C989-D4B7-7353555D3CAF}"/>
          </ac:spMkLst>
        </pc:spChg>
        <pc:spChg chg="add del mod">
          <ac:chgData name="Javeed S" userId="d1c40969-14c5-41ad-b858-4a770397b6a6" providerId="ADAL" clId="{23D7A80C-62BB-4610-8C03-8CDA6AFB8C15}" dt="2022-06-27T06:44:31.758" v="221"/>
          <ac:spMkLst>
            <pc:docMk/>
            <pc:sldMk cId="131578188" sldId="262"/>
            <ac:spMk id="24" creationId="{5FCE63AD-8312-F516-7E0F-F3161FBA73A9}"/>
          </ac:spMkLst>
        </pc:spChg>
        <pc:spChg chg="add">
          <ac:chgData name="Javeed S" userId="d1c40969-14c5-41ad-b858-4a770397b6a6" providerId="ADAL" clId="{23D7A80C-62BB-4610-8C03-8CDA6AFB8C15}" dt="2022-06-27T06:44:59.650" v="228" actId="26606"/>
          <ac:spMkLst>
            <pc:docMk/>
            <pc:sldMk cId="131578188" sldId="262"/>
            <ac:spMk id="25" creationId="{E009DD9B-5EE2-4C0D-8B2B-351C8C102205}"/>
          </ac:spMkLst>
        </pc:spChg>
        <pc:spChg chg="add del mod">
          <ac:chgData name="Javeed S" userId="d1c40969-14c5-41ad-b858-4a770397b6a6" providerId="ADAL" clId="{23D7A80C-62BB-4610-8C03-8CDA6AFB8C15}" dt="2022-06-27T06:44:45.332" v="225" actId="478"/>
          <ac:spMkLst>
            <pc:docMk/>
            <pc:sldMk cId="131578188" sldId="262"/>
            <ac:spMk id="26" creationId="{D39BD3F7-04E1-6732-3E88-7978D11D324F}"/>
          </ac:spMkLst>
        </pc:spChg>
        <pc:spChg chg="add">
          <ac:chgData name="Javeed S" userId="d1c40969-14c5-41ad-b858-4a770397b6a6" providerId="ADAL" clId="{23D7A80C-62BB-4610-8C03-8CDA6AFB8C15}" dt="2022-06-27T06:44:59.650" v="228" actId="26606"/>
          <ac:spMkLst>
            <pc:docMk/>
            <pc:sldMk cId="131578188" sldId="262"/>
            <ac:spMk id="27" creationId="{E720DB99-7745-4E75-9D96-AAB6D55C531E}"/>
          </ac:spMkLst>
        </pc:spChg>
        <pc:spChg chg="add">
          <ac:chgData name="Javeed S" userId="d1c40969-14c5-41ad-b858-4a770397b6a6" providerId="ADAL" clId="{23D7A80C-62BB-4610-8C03-8CDA6AFB8C15}" dt="2022-06-27T06:44:59.650" v="228" actId="26606"/>
          <ac:spMkLst>
            <pc:docMk/>
            <pc:sldMk cId="131578188" sldId="262"/>
            <ac:spMk id="28" creationId="{D68803C4-E159-4360-B7BB-74205C8F782D}"/>
          </ac:spMkLst>
        </pc:spChg>
        <pc:spChg chg="add">
          <ac:chgData name="Javeed S" userId="d1c40969-14c5-41ad-b858-4a770397b6a6" providerId="ADAL" clId="{23D7A80C-62BB-4610-8C03-8CDA6AFB8C15}" dt="2022-06-27T06:44:59.650" v="228" actId="26606"/>
          <ac:spMkLst>
            <pc:docMk/>
            <pc:sldMk cId="131578188" sldId="262"/>
            <ac:spMk id="29" creationId="{504B0465-3B07-49BF-BEA7-D81476246293}"/>
          </ac:spMkLst>
        </pc:spChg>
        <pc:spChg chg="add">
          <ac:chgData name="Javeed S" userId="d1c40969-14c5-41ad-b858-4a770397b6a6" providerId="ADAL" clId="{23D7A80C-62BB-4610-8C03-8CDA6AFB8C15}" dt="2022-06-27T06:44:59.650" v="228" actId="26606"/>
          <ac:spMkLst>
            <pc:docMk/>
            <pc:sldMk cId="131578188" sldId="262"/>
            <ac:spMk id="30" creationId="{49B7FFA5-14CB-4A4F-9BCC-CA3AA5D9D276}"/>
          </ac:spMkLst>
        </pc:spChg>
        <pc:spChg chg="add">
          <ac:chgData name="Javeed S" userId="d1c40969-14c5-41ad-b858-4a770397b6a6" providerId="ADAL" clId="{23D7A80C-62BB-4610-8C03-8CDA6AFB8C15}" dt="2022-06-27T06:44:59.650" v="228" actId="26606"/>
          <ac:spMkLst>
            <pc:docMk/>
            <pc:sldMk cId="131578188" sldId="262"/>
            <ac:spMk id="31" creationId="{04E48745-7512-4EC2-9E20-9092D12150CA}"/>
          </ac:spMkLst>
        </pc:spChg>
        <pc:spChg chg="add mod">
          <ac:chgData name="Javeed S" userId="d1c40969-14c5-41ad-b858-4a770397b6a6" providerId="ADAL" clId="{23D7A80C-62BB-4610-8C03-8CDA6AFB8C15}" dt="2022-06-27T06:46:37.621" v="238" actId="14100"/>
          <ac:spMkLst>
            <pc:docMk/>
            <pc:sldMk cId="131578188" sldId="262"/>
            <ac:spMk id="32" creationId="{CF007E99-9772-1DA1-A9DC-6940C00A9DEB}"/>
          </ac:spMkLst>
        </pc:spChg>
        <pc:spChg chg="add mod">
          <ac:chgData name="Javeed S" userId="d1c40969-14c5-41ad-b858-4a770397b6a6" providerId="ADAL" clId="{23D7A80C-62BB-4610-8C03-8CDA6AFB8C15}" dt="2022-06-27T06:46:33.885" v="237" actId="1076"/>
          <ac:spMkLst>
            <pc:docMk/>
            <pc:sldMk cId="131578188" sldId="262"/>
            <ac:spMk id="33" creationId="{0A1AD982-B301-D7F7-D4C6-1330061BF5A3}"/>
          </ac:spMkLst>
        </pc:spChg>
      </pc:sldChg>
      <pc:sldChg chg="addSp delSp modSp new mod">
        <pc:chgData name="Javeed S" userId="d1c40969-14c5-41ad-b858-4a770397b6a6" providerId="ADAL" clId="{23D7A80C-62BB-4610-8C03-8CDA6AFB8C15}" dt="2022-06-27T06:48:59.301" v="243" actId="207"/>
        <pc:sldMkLst>
          <pc:docMk/>
          <pc:sldMk cId="2655489419" sldId="263"/>
        </pc:sldMkLst>
        <pc:spChg chg="del">
          <ac:chgData name="Javeed S" userId="d1c40969-14c5-41ad-b858-4a770397b6a6" providerId="ADAL" clId="{23D7A80C-62BB-4610-8C03-8CDA6AFB8C15}" dt="2022-06-27T06:48:00.176" v="241" actId="478"/>
          <ac:spMkLst>
            <pc:docMk/>
            <pc:sldMk cId="2655489419" sldId="263"/>
            <ac:spMk id="2" creationId="{CFB3CB90-E2FB-6A44-5C7C-B5B9A2D8669A}"/>
          </ac:spMkLst>
        </pc:spChg>
        <pc:spChg chg="del">
          <ac:chgData name="Javeed S" userId="d1c40969-14c5-41ad-b858-4a770397b6a6" providerId="ADAL" clId="{23D7A80C-62BB-4610-8C03-8CDA6AFB8C15}" dt="2022-06-27T06:47:58.217" v="240" actId="478"/>
          <ac:spMkLst>
            <pc:docMk/>
            <pc:sldMk cId="2655489419" sldId="263"/>
            <ac:spMk id="3" creationId="{5DADEA98-3624-3679-F5CB-F97878F7C432}"/>
          </ac:spMkLst>
        </pc:spChg>
        <pc:spChg chg="add mod">
          <ac:chgData name="Javeed S" userId="d1c40969-14c5-41ad-b858-4a770397b6a6" providerId="ADAL" clId="{23D7A80C-62BB-4610-8C03-8CDA6AFB8C15}" dt="2022-06-27T06:48:02.112" v="242"/>
          <ac:spMkLst>
            <pc:docMk/>
            <pc:sldMk cId="2655489419" sldId="263"/>
            <ac:spMk id="4" creationId="{216BAEB4-D677-ACBC-D373-11F06D2B036C}"/>
          </ac:spMkLst>
        </pc:spChg>
        <pc:spChg chg="add mod">
          <ac:chgData name="Javeed S" userId="d1c40969-14c5-41ad-b858-4a770397b6a6" providerId="ADAL" clId="{23D7A80C-62BB-4610-8C03-8CDA6AFB8C15}" dt="2022-06-27T06:48:02.112" v="242"/>
          <ac:spMkLst>
            <pc:docMk/>
            <pc:sldMk cId="2655489419" sldId="263"/>
            <ac:spMk id="5" creationId="{66E5AC8C-D66E-AC73-FE4E-DC4B04220FD0}"/>
          </ac:spMkLst>
        </pc:spChg>
        <pc:spChg chg="add mod">
          <ac:chgData name="Javeed S" userId="d1c40969-14c5-41ad-b858-4a770397b6a6" providerId="ADAL" clId="{23D7A80C-62BB-4610-8C03-8CDA6AFB8C15}" dt="2022-06-27T06:48:59.301" v="243" actId="207"/>
          <ac:spMkLst>
            <pc:docMk/>
            <pc:sldMk cId="2655489419" sldId="263"/>
            <ac:spMk id="6" creationId="{B1C2FB4D-BEF7-0CF2-5B51-3EF4560A826E}"/>
          </ac:spMkLst>
        </pc:spChg>
        <pc:spChg chg="add mod">
          <ac:chgData name="Javeed S" userId="d1c40969-14c5-41ad-b858-4a770397b6a6" providerId="ADAL" clId="{23D7A80C-62BB-4610-8C03-8CDA6AFB8C15}" dt="2022-06-27T06:48:02.112" v="242"/>
          <ac:spMkLst>
            <pc:docMk/>
            <pc:sldMk cId="2655489419" sldId="263"/>
            <ac:spMk id="7" creationId="{00A7F4C1-FD5F-42DB-232B-6CE49E5DBE9B}"/>
          </ac:spMkLst>
        </pc:spChg>
      </pc:sldChg>
      <pc:sldChg chg="addSp delSp modSp new mod setBg">
        <pc:chgData name="Javeed S" userId="d1c40969-14c5-41ad-b858-4a770397b6a6" providerId="ADAL" clId="{23D7A80C-62BB-4610-8C03-8CDA6AFB8C15}" dt="2022-06-27T07:28:05.102" v="248" actId="26606"/>
        <pc:sldMkLst>
          <pc:docMk/>
          <pc:sldMk cId="4141746978" sldId="264"/>
        </pc:sldMkLst>
        <pc:spChg chg="del">
          <ac:chgData name="Javeed S" userId="d1c40969-14c5-41ad-b858-4a770397b6a6" providerId="ADAL" clId="{23D7A80C-62BB-4610-8C03-8CDA6AFB8C15}" dt="2022-06-27T07:26:45.204" v="245" actId="478"/>
          <ac:spMkLst>
            <pc:docMk/>
            <pc:sldMk cId="4141746978" sldId="264"/>
            <ac:spMk id="2" creationId="{2C050485-2AC4-C09E-38F4-C994BC35544D}"/>
          </ac:spMkLst>
        </pc:spChg>
        <pc:spChg chg="del">
          <ac:chgData name="Javeed S" userId="d1c40969-14c5-41ad-b858-4a770397b6a6" providerId="ADAL" clId="{23D7A80C-62BB-4610-8C03-8CDA6AFB8C15}" dt="2022-06-27T07:26:47.233" v="246" actId="478"/>
          <ac:spMkLst>
            <pc:docMk/>
            <pc:sldMk cId="4141746978" sldId="264"/>
            <ac:spMk id="3" creationId="{48BA965E-7E72-44CB-174C-6A6784A3A161}"/>
          </ac:spMkLst>
        </pc:spChg>
        <pc:spChg chg="add mod">
          <ac:chgData name="Javeed S" userId="d1c40969-14c5-41ad-b858-4a770397b6a6" providerId="ADAL" clId="{23D7A80C-62BB-4610-8C03-8CDA6AFB8C15}" dt="2022-06-27T07:28:05.102" v="248" actId="26606"/>
          <ac:spMkLst>
            <pc:docMk/>
            <pc:sldMk cId="4141746978" sldId="264"/>
            <ac:spMk id="4" creationId="{44A27F52-4DAB-A18A-5752-0D51F1BFBE4A}"/>
          </ac:spMkLst>
        </pc:spChg>
        <pc:spChg chg="add mod">
          <ac:chgData name="Javeed S" userId="d1c40969-14c5-41ad-b858-4a770397b6a6" providerId="ADAL" clId="{23D7A80C-62BB-4610-8C03-8CDA6AFB8C15}" dt="2022-06-27T07:28:05.102" v="248" actId="26606"/>
          <ac:spMkLst>
            <pc:docMk/>
            <pc:sldMk cId="4141746978" sldId="264"/>
            <ac:spMk id="5" creationId="{08E1BF44-8A00-9D97-0893-C5FB78BE729F}"/>
          </ac:spMkLst>
        </pc:spChg>
        <pc:spChg chg="add">
          <ac:chgData name="Javeed S" userId="d1c40969-14c5-41ad-b858-4a770397b6a6" providerId="ADAL" clId="{23D7A80C-62BB-4610-8C03-8CDA6AFB8C15}" dt="2022-06-27T07:28:05.102" v="248" actId="26606"/>
          <ac:spMkLst>
            <pc:docMk/>
            <pc:sldMk cId="4141746978" sldId="264"/>
            <ac:spMk id="10" creationId="{E009DD9B-5EE2-4C0D-8B2B-351C8C102205}"/>
          </ac:spMkLst>
        </pc:spChg>
        <pc:spChg chg="add">
          <ac:chgData name="Javeed S" userId="d1c40969-14c5-41ad-b858-4a770397b6a6" providerId="ADAL" clId="{23D7A80C-62BB-4610-8C03-8CDA6AFB8C15}" dt="2022-06-27T07:28:05.102" v="248" actId="26606"/>
          <ac:spMkLst>
            <pc:docMk/>
            <pc:sldMk cId="4141746978" sldId="264"/>
            <ac:spMk id="12" creationId="{E720DB99-7745-4E75-9D96-AAB6D55C531E}"/>
          </ac:spMkLst>
        </pc:spChg>
        <pc:spChg chg="add">
          <ac:chgData name="Javeed S" userId="d1c40969-14c5-41ad-b858-4a770397b6a6" providerId="ADAL" clId="{23D7A80C-62BB-4610-8C03-8CDA6AFB8C15}" dt="2022-06-27T07:28:05.102" v="248" actId="26606"/>
          <ac:spMkLst>
            <pc:docMk/>
            <pc:sldMk cId="4141746978" sldId="264"/>
            <ac:spMk id="14" creationId="{D68803C4-E159-4360-B7BB-74205C8F782D}"/>
          </ac:spMkLst>
        </pc:spChg>
        <pc:spChg chg="add">
          <ac:chgData name="Javeed S" userId="d1c40969-14c5-41ad-b858-4a770397b6a6" providerId="ADAL" clId="{23D7A80C-62BB-4610-8C03-8CDA6AFB8C15}" dt="2022-06-27T07:28:05.102" v="248" actId="26606"/>
          <ac:spMkLst>
            <pc:docMk/>
            <pc:sldMk cId="4141746978" sldId="264"/>
            <ac:spMk id="16" creationId="{504B0465-3B07-49BF-BEA7-D81476246293}"/>
          </ac:spMkLst>
        </pc:spChg>
        <pc:spChg chg="add">
          <ac:chgData name="Javeed S" userId="d1c40969-14c5-41ad-b858-4a770397b6a6" providerId="ADAL" clId="{23D7A80C-62BB-4610-8C03-8CDA6AFB8C15}" dt="2022-06-27T07:28:05.102" v="248" actId="26606"/>
          <ac:spMkLst>
            <pc:docMk/>
            <pc:sldMk cId="4141746978" sldId="264"/>
            <ac:spMk id="18" creationId="{49B7FFA5-14CB-4A4F-9BCC-CA3AA5D9D276}"/>
          </ac:spMkLst>
        </pc:spChg>
        <pc:spChg chg="add">
          <ac:chgData name="Javeed S" userId="d1c40969-14c5-41ad-b858-4a770397b6a6" providerId="ADAL" clId="{23D7A80C-62BB-4610-8C03-8CDA6AFB8C15}" dt="2022-06-27T07:28:05.102" v="248" actId="26606"/>
          <ac:spMkLst>
            <pc:docMk/>
            <pc:sldMk cId="4141746978" sldId="264"/>
            <ac:spMk id="20" creationId="{04E48745-7512-4EC2-9E20-9092D12150CA}"/>
          </ac:spMkLst>
        </pc:spChg>
      </pc:sldChg>
      <pc:sldChg chg="addSp delSp modSp new mod setBg">
        <pc:chgData name="Javeed S" userId="d1c40969-14c5-41ad-b858-4a770397b6a6" providerId="ADAL" clId="{23D7A80C-62BB-4610-8C03-8CDA6AFB8C15}" dt="2022-06-27T07:30:38.450" v="260" actId="1076"/>
        <pc:sldMkLst>
          <pc:docMk/>
          <pc:sldMk cId="3320461701" sldId="265"/>
        </pc:sldMkLst>
        <pc:spChg chg="del">
          <ac:chgData name="Javeed S" userId="d1c40969-14c5-41ad-b858-4a770397b6a6" providerId="ADAL" clId="{23D7A80C-62BB-4610-8C03-8CDA6AFB8C15}" dt="2022-06-27T07:29:27.387" v="251" actId="478"/>
          <ac:spMkLst>
            <pc:docMk/>
            <pc:sldMk cId="3320461701" sldId="265"/>
            <ac:spMk id="2" creationId="{A2B66A5A-9484-ECCA-7B82-99EC3F3F198A}"/>
          </ac:spMkLst>
        </pc:spChg>
        <pc:spChg chg="del">
          <ac:chgData name="Javeed S" userId="d1c40969-14c5-41ad-b858-4a770397b6a6" providerId="ADAL" clId="{23D7A80C-62BB-4610-8C03-8CDA6AFB8C15}" dt="2022-06-27T07:29:24.260" v="250" actId="478"/>
          <ac:spMkLst>
            <pc:docMk/>
            <pc:sldMk cId="3320461701" sldId="265"/>
            <ac:spMk id="3" creationId="{0979C9A8-3A5C-B7E1-6346-66B50AA51680}"/>
          </ac:spMkLst>
        </pc:spChg>
        <pc:spChg chg="add mod">
          <ac:chgData name="Javeed S" userId="d1c40969-14c5-41ad-b858-4a770397b6a6" providerId="ADAL" clId="{23D7A80C-62BB-4610-8C03-8CDA6AFB8C15}" dt="2022-06-27T07:29:51.804" v="255" actId="26606"/>
          <ac:spMkLst>
            <pc:docMk/>
            <pc:sldMk cId="3320461701" sldId="265"/>
            <ac:spMk id="4" creationId="{D1F2BF9E-4886-3623-AADB-FA0C7A21BDBE}"/>
          </ac:spMkLst>
        </pc:spChg>
        <pc:spChg chg="add mod">
          <ac:chgData name="Javeed S" userId="d1c40969-14c5-41ad-b858-4a770397b6a6" providerId="ADAL" clId="{23D7A80C-62BB-4610-8C03-8CDA6AFB8C15}" dt="2022-06-27T07:29:51.804" v="255" actId="26606"/>
          <ac:spMkLst>
            <pc:docMk/>
            <pc:sldMk cId="3320461701" sldId="265"/>
            <ac:spMk id="5" creationId="{DE0E7C43-A7B4-E1A2-E8E3-E32AF61B0FF2}"/>
          </ac:spMkLst>
        </pc:spChg>
        <pc:spChg chg="add del mod">
          <ac:chgData name="Javeed S" userId="d1c40969-14c5-41ad-b858-4a770397b6a6" providerId="ADAL" clId="{23D7A80C-62BB-4610-8C03-8CDA6AFB8C15}" dt="2022-06-27T07:29:45.686" v="254" actId="21"/>
          <ac:spMkLst>
            <pc:docMk/>
            <pc:sldMk cId="3320461701" sldId="265"/>
            <ac:spMk id="6" creationId="{6E3FFB36-C799-25CD-757D-24C2241474FC}"/>
          </ac:spMkLst>
        </pc:spChg>
        <pc:spChg chg="add">
          <ac:chgData name="Javeed S" userId="d1c40969-14c5-41ad-b858-4a770397b6a6" providerId="ADAL" clId="{23D7A80C-62BB-4610-8C03-8CDA6AFB8C15}" dt="2022-06-27T07:29:51.804" v="255" actId="26606"/>
          <ac:spMkLst>
            <pc:docMk/>
            <pc:sldMk cId="3320461701" sldId="265"/>
            <ac:spMk id="10" creationId="{E009DD9B-5EE2-4C0D-8B2B-351C8C102205}"/>
          </ac:spMkLst>
        </pc:spChg>
        <pc:spChg chg="add">
          <ac:chgData name="Javeed S" userId="d1c40969-14c5-41ad-b858-4a770397b6a6" providerId="ADAL" clId="{23D7A80C-62BB-4610-8C03-8CDA6AFB8C15}" dt="2022-06-27T07:29:51.804" v="255" actId="26606"/>
          <ac:spMkLst>
            <pc:docMk/>
            <pc:sldMk cId="3320461701" sldId="265"/>
            <ac:spMk id="12" creationId="{E720DB99-7745-4E75-9D96-AAB6D55C531E}"/>
          </ac:spMkLst>
        </pc:spChg>
        <pc:spChg chg="add mod">
          <ac:chgData name="Javeed S" userId="d1c40969-14c5-41ad-b858-4a770397b6a6" providerId="ADAL" clId="{23D7A80C-62BB-4610-8C03-8CDA6AFB8C15}" dt="2022-06-27T07:30:38.450" v="260" actId="1076"/>
          <ac:spMkLst>
            <pc:docMk/>
            <pc:sldMk cId="3320461701" sldId="265"/>
            <ac:spMk id="13" creationId="{6AB72FFE-0305-FB51-4881-BEF0792148DC}"/>
          </ac:spMkLst>
        </pc:spChg>
        <pc:spChg chg="add">
          <ac:chgData name="Javeed S" userId="d1c40969-14c5-41ad-b858-4a770397b6a6" providerId="ADAL" clId="{23D7A80C-62BB-4610-8C03-8CDA6AFB8C15}" dt="2022-06-27T07:29:51.804" v="255" actId="26606"/>
          <ac:spMkLst>
            <pc:docMk/>
            <pc:sldMk cId="3320461701" sldId="265"/>
            <ac:spMk id="14" creationId="{D68803C4-E159-4360-B7BB-74205C8F782D}"/>
          </ac:spMkLst>
        </pc:spChg>
        <pc:spChg chg="add">
          <ac:chgData name="Javeed S" userId="d1c40969-14c5-41ad-b858-4a770397b6a6" providerId="ADAL" clId="{23D7A80C-62BB-4610-8C03-8CDA6AFB8C15}" dt="2022-06-27T07:29:51.804" v="255" actId="26606"/>
          <ac:spMkLst>
            <pc:docMk/>
            <pc:sldMk cId="3320461701" sldId="265"/>
            <ac:spMk id="16" creationId="{504B0465-3B07-49BF-BEA7-D81476246293}"/>
          </ac:spMkLst>
        </pc:spChg>
        <pc:spChg chg="add">
          <ac:chgData name="Javeed S" userId="d1c40969-14c5-41ad-b858-4a770397b6a6" providerId="ADAL" clId="{23D7A80C-62BB-4610-8C03-8CDA6AFB8C15}" dt="2022-06-27T07:29:51.804" v="255" actId="26606"/>
          <ac:spMkLst>
            <pc:docMk/>
            <pc:sldMk cId="3320461701" sldId="265"/>
            <ac:spMk id="18" creationId="{49B7FFA5-14CB-4A4F-9BCC-CA3AA5D9D276}"/>
          </ac:spMkLst>
        </pc:spChg>
        <pc:spChg chg="add">
          <ac:chgData name="Javeed S" userId="d1c40969-14c5-41ad-b858-4a770397b6a6" providerId="ADAL" clId="{23D7A80C-62BB-4610-8C03-8CDA6AFB8C15}" dt="2022-06-27T07:29:51.804" v="255" actId="26606"/>
          <ac:spMkLst>
            <pc:docMk/>
            <pc:sldMk cId="3320461701" sldId="265"/>
            <ac:spMk id="20" creationId="{04E48745-7512-4EC2-9E20-9092D12150CA}"/>
          </ac:spMkLst>
        </pc:spChg>
      </pc:sldChg>
      <pc:sldChg chg="addSp delSp modSp new mod setBg">
        <pc:chgData name="Javeed S" userId="d1c40969-14c5-41ad-b858-4a770397b6a6" providerId="ADAL" clId="{23D7A80C-62BB-4610-8C03-8CDA6AFB8C15}" dt="2022-06-27T07:35:16.582" v="267" actId="26606"/>
        <pc:sldMkLst>
          <pc:docMk/>
          <pc:sldMk cId="1758892551" sldId="266"/>
        </pc:sldMkLst>
        <pc:spChg chg="del">
          <ac:chgData name="Javeed S" userId="d1c40969-14c5-41ad-b858-4a770397b6a6" providerId="ADAL" clId="{23D7A80C-62BB-4610-8C03-8CDA6AFB8C15}" dt="2022-06-27T07:35:09.686" v="264" actId="478"/>
          <ac:spMkLst>
            <pc:docMk/>
            <pc:sldMk cId="1758892551" sldId="266"/>
            <ac:spMk id="2" creationId="{D4610B96-E3B3-A8F9-0B57-D56A9D373469}"/>
          </ac:spMkLst>
        </pc:spChg>
        <pc:spChg chg="del">
          <ac:chgData name="Javeed S" userId="d1c40969-14c5-41ad-b858-4a770397b6a6" providerId="ADAL" clId="{23D7A80C-62BB-4610-8C03-8CDA6AFB8C15}" dt="2022-06-27T07:35:07.158" v="263" actId="478"/>
          <ac:spMkLst>
            <pc:docMk/>
            <pc:sldMk cId="1758892551" sldId="266"/>
            <ac:spMk id="3" creationId="{34E784A7-77C5-2BF5-2F01-26D2D7F6F44F}"/>
          </ac:spMkLst>
        </pc:spChg>
        <pc:spChg chg="add mod">
          <ac:chgData name="Javeed S" userId="d1c40969-14c5-41ad-b858-4a770397b6a6" providerId="ADAL" clId="{23D7A80C-62BB-4610-8C03-8CDA6AFB8C15}" dt="2022-06-27T07:35:16.582" v="267" actId="26606"/>
          <ac:spMkLst>
            <pc:docMk/>
            <pc:sldMk cId="1758892551" sldId="266"/>
            <ac:spMk id="4" creationId="{8A5A8B14-7CD3-C477-3225-195CDDD6471D}"/>
          </ac:spMkLst>
        </pc:spChg>
        <pc:spChg chg="add mod">
          <ac:chgData name="Javeed S" userId="d1c40969-14c5-41ad-b858-4a770397b6a6" providerId="ADAL" clId="{23D7A80C-62BB-4610-8C03-8CDA6AFB8C15}" dt="2022-06-27T07:35:16.582" v="267" actId="26606"/>
          <ac:spMkLst>
            <pc:docMk/>
            <pc:sldMk cId="1758892551" sldId="266"/>
            <ac:spMk id="5" creationId="{824E7EA8-8AD5-E2FE-FB1B-0ED4C5356AF9}"/>
          </ac:spMkLst>
        </pc:spChg>
        <pc:spChg chg="add">
          <ac:chgData name="Javeed S" userId="d1c40969-14c5-41ad-b858-4a770397b6a6" providerId="ADAL" clId="{23D7A80C-62BB-4610-8C03-8CDA6AFB8C15}" dt="2022-06-27T07:35:16.582" v="267" actId="26606"/>
          <ac:spMkLst>
            <pc:docMk/>
            <pc:sldMk cId="1758892551" sldId="266"/>
            <ac:spMk id="10" creationId="{E009DD9B-5EE2-4C0D-8B2B-351C8C102205}"/>
          </ac:spMkLst>
        </pc:spChg>
        <pc:spChg chg="add">
          <ac:chgData name="Javeed S" userId="d1c40969-14c5-41ad-b858-4a770397b6a6" providerId="ADAL" clId="{23D7A80C-62BB-4610-8C03-8CDA6AFB8C15}" dt="2022-06-27T07:35:16.582" v="267" actId="26606"/>
          <ac:spMkLst>
            <pc:docMk/>
            <pc:sldMk cId="1758892551" sldId="266"/>
            <ac:spMk id="12" creationId="{E720DB99-7745-4E75-9D96-AAB6D55C531E}"/>
          </ac:spMkLst>
        </pc:spChg>
        <pc:spChg chg="add">
          <ac:chgData name="Javeed S" userId="d1c40969-14c5-41ad-b858-4a770397b6a6" providerId="ADAL" clId="{23D7A80C-62BB-4610-8C03-8CDA6AFB8C15}" dt="2022-06-27T07:35:16.582" v="267" actId="26606"/>
          <ac:spMkLst>
            <pc:docMk/>
            <pc:sldMk cId="1758892551" sldId="266"/>
            <ac:spMk id="14" creationId="{D68803C4-E159-4360-B7BB-74205C8F782D}"/>
          </ac:spMkLst>
        </pc:spChg>
        <pc:spChg chg="add">
          <ac:chgData name="Javeed S" userId="d1c40969-14c5-41ad-b858-4a770397b6a6" providerId="ADAL" clId="{23D7A80C-62BB-4610-8C03-8CDA6AFB8C15}" dt="2022-06-27T07:35:16.582" v="267" actId="26606"/>
          <ac:spMkLst>
            <pc:docMk/>
            <pc:sldMk cId="1758892551" sldId="266"/>
            <ac:spMk id="16" creationId="{504B0465-3B07-49BF-BEA7-D81476246293}"/>
          </ac:spMkLst>
        </pc:spChg>
        <pc:spChg chg="add">
          <ac:chgData name="Javeed S" userId="d1c40969-14c5-41ad-b858-4a770397b6a6" providerId="ADAL" clId="{23D7A80C-62BB-4610-8C03-8CDA6AFB8C15}" dt="2022-06-27T07:35:16.582" v="267" actId="26606"/>
          <ac:spMkLst>
            <pc:docMk/>
            <pc:sldMk cId="1758892551" sldId="266"/>
            <ac:spMk id="18" creationId="{49B7FFA5-14CB-4A4F-9BCC-CA3AA5D9D276}"/>
          </ac:spMkLst>
        </pc:spChg>
        <pc:spChg chg="add">
          <ac:chgData name="Javeed S" userId="d1c40969-14c5-41ad-b858-4a770397b6a6" providerId="ADAL" clId="{23D7A80C-62BB-4610-8C03-8CDA6AFB8C15}" dt="2022-06-27T07:35:16.582" v="267" actId="26606"/>
          <ac:spMkLst>
            <pc:docMk/>
            <pc:sldMk cId="1758892551" sldId="266"/>
            <ac:spMk id="20" creationId="{04E48745-7512-4EC2-9E20-9092D12150CA}"/>
          </ac:spMkLst>
        </pc:spChg>
      </pc:sldChg>
      <pc:sldChg chg="addSp delSp modSp new mod setBg">
        <pc:chgData name="Javeed S" userId="d1c40969-14c5-41ad-b858-4a770397b6a6" providerId="ADAL" clId="{23D7A80C-62BB-4610-8C03-8CDA6AFB8C15}" dt="2022-06-27T07:39:21.561" v="311" actId="14100"/>
        <pc:sldMkLst>
          <pc:docMk/>
          <pc:sldMk cId="1502795771" sldId="267"/>
        </pc:sldMkLst>
        <pc:spChg chg="del">
          <ac:chgData name="Javeed S" userId="d1c40969-14c5-41ad-b858-4a770397b6a6" providerId="ADAL" clId="{23D7A80C-62BB-4610-8C03-8CDA6AFB8C15}" dt="2022-06-27T07:35:57.074" v="269" actId="478"/>
          <ac:spMkLst>
            <pc:docMk/>
            <pc:sldMk cId="1502795771" sldId="267"/>
            <ac:spMk id="2" creationId="{F037BD4B-63C1-2459-D097-15D8BE40CD4F}"/>
          </ac:spMkLst>
        </pc:spChg>
        <pc:spChg chg="del">
          <ac:chgData name="Javeed S" userId="d1c40969-14c5-41ad-b858-4a770397b6a6" providerId="ADAL" clId="{23D7A80C-62BB-4610-8C03-8CDA6AFB8C15}" dt="2022-06-27T07:35:59.958" v="270" actId="478"/>
          <ac:spMkLst>
            <pc:docMk/>
            <pc:sldMk cId="1502795771" sldId="267"/>
            <ac:spMk id="3" creationId="{747790B1-CC24-B6F9-2BD4-940E49D4503B}"/>
          </ac:spMkLst>
        </pc:spChg>
        <pc:spChg chg="add mod">
          <ac:chgData name="Javeed S" userId="d1c40969-14c5-41ad-b858-4a770397b6a6" providerId="ADAL" clId="{23D7A80C-62BB-4610-8C03-8CDA6AFB8C15}" dt="2022-06-27T07:37:26.685" v="295" actId="1035"/>
          <ac:spMkLst>
            <pc:docMk/>
            <pc:sldMk cId="1502795771" sldId="267"/>
            <ac:spMk id="4" creationId="{07B0663E-F06C-4769-4F9E-352F0C38F4BD}"/>
          </ac:spMkLst>
        </pc:spChg>
        <pc:spChg chg="mod">
          <ac:chgData name="Javeed S" userId="d1c40969-14c5-41ad-b858-4a770397b6a6" providerId="ADAL" clId="{23D7A80C-62BB-4610-8C03-8CDA6AFB8C15}" dt="2022-06-27T07:36:01.446" v="271"/>
          <ac:spMkLst>
            <pc:docMk/>
            <pc:sldMk cId="1502795771" sldId="267"/>
            <ac:spMk id="7" creationId="{A35A0056-EB4C-10EC-41AF-D87810B24DE2}"/>
          </ac:spMkLst>
        </pc:spChg>
        <pc:spChg chg="mod">
          <ac:chgData name="Javeed S" userId="d1c40969-14c5-41ad-b858-4a770397b6a6" providerId="ADAL" clId="{23D7A80C-62BB-4610-8C03-8CDA6AFB8C15}" dt="2022-06-27T07:36:01.446" v="271"/>
          <ac:spMkLst>
            <pc:docMk/>
            <pc:sldMk cId="1502795771" sldId="267"/>
            <ac:spMk id="8" creationId="{ACCCAF2A-40E8-08FB-655B-27C9FA3A8C11}"/>
          </ac:spMkLst>
        </pc:spChg>
        <pc:spChg chg="mod">
          <ac:chgData name="Javeed S" userId="d1c40969-14c5-41ad-b858-4a770397b6a6" providerId="ADAL" clId="{23D7A80C-62BB-4610-8C03-8CDA6AFB8C15}" dt="2022-06-27T07:36:01.446" v="271"/>
          <ac:spMkLst>
            <pc:docMk/>
            <pc:sldMk cId="1502795771" sldId="267"/>
            <ac:spMk id="9" creationId="{82F178B3-FCAB-622B-AFA9-41552CC55BEE}"/>
          </ac:spMkLst>
        </pc:spChg>
        <pc:spChg chg="mod">
          <ac:chgData name="Javeed S" userId="d1c40969-14c5-41ad-b858-4a770397b6a6" providerId="ADAL" clId="{23D7A80C-62BB-4610-8C03-8CDA6AFB8C15}" dt="2022-06-27T07:36:01.446" v="271"/>
          <ac:spMkLst>
            <pc:docMk/>
            <pc:sldMk cId="1502795771" sldId="267"/>
            <ac:spMk id="10" creationId="{2BC27127-507E-4694-D77D-771FE225BF60}"/>
          </ac:spMkLst>
        </pc:spChg>
        <pc:spChg chg="mod">
          <ac:chgData name="Javeed S" userId="d1c40969-14c5-41ad-b858-4a770397b6a6" providerId="ADAL" clId="{23D7A80C-62BB-4610-8C03-8CDA6AFB8C15}" dt="2022-06-27T07:36:01.446" v="271"/>
          <ac:spMkLst>
            <pc:docMk/>
            <pc:sldMk cId="1502795771" sldId="267"/>
            <ac:spMk id="11" creationId="{FA64384E-DD53-87AF-9396-13C4287759CB}"/>
          </ac:spMkLst>
        </pc:spChg>
        <pc:spChg chg="add del mod">
          <ac:chgData name="Javeed S" userId="d1c40969-14c5-41ad-b858-4a770397b6a6" providerId="ADAL" clId="{23D7A80C-62BB-4610-8C03-8CDA6AFB8C15}" dt="2022-06-27T07:37:28.437" v="297" actId="478"/>
          <ac:spMkLst>
            <pc:docMk/>
            <pc:sldMk cId="1502795771" sldId="267"/>
            <ac:spMk id="12" creationId="{1D6CD675-82F9-9630-9968-34E2E6BBAD2F}"/>
          </ac:spMkLst>
        </pc:spChg>
        <pc:spChg chg="add">
          <ac:chgData name="Javeed S" userId="d1c40969-14c5-41ad-b858-4a770397b6a6" providerId="ADAL" clId="{23D7A80C-62BB-4610-8C03-8CDA6AFB8C15}" dt="2022-06-27T07:36:31.444" v="275" actId="26606"/>
          <ac:spMkLst>
            <pc:docMk/>
            <pc:sldMk cId="1502795771" sldId="267"/>
            <ac:spMk id="17" creationId="{E009DD9B-5EE2-4C0D-8B2B-351C8C102205}"/>
          </ac:spMkLst>
        </pc:spChg>
        <pc:spChg chg="add">
          <ac:chgData name="Javeed S" userId="d1c40969-14c5-41ad-b858-4a770397b6a6" providerId="ADAL" clId="{23D7A80C-62BB-4610-8C03-8CDA6AFB8C15}" dt="2022-06-27T07:36:31.444" v="275" actId="26606"/>
          <ac:spMkLst>
            <pc:docMk/>
            <pc:sldMk cId="1502795771" sldId="267"/>
            <ac:spMk id="19" creationId="{E720DB99-7745-4E75-9D96-AAB6D55C531E}"/>
          </ac:spMkLst>
        </pc:spChg>
        <pc:spChg chg="add">
          <ac:chgData name="Javeed S" userId="d1c40969-14c5-41ad-b858-4a770397b6a6" providerId="ADAL" clId="{23D7A80C-62BB-4610-8C03-8CDA6AFB8C15}" dt="2022-06-27T07:36:31.444" v="275" actId="26606"/>
          <ac:spMkLst>
            <pc:docMk/>
            <pc:sldMk cId="1502795771" sldId="267"/>
            <ac:spMk id="21" creationId="{D68803C4-E159-4360-B7BB-74205C8F782D}"/>
          </ac:spMkLst>
        </pc:spChg>
        <pc:spChg chg="add">
          <ac:chgData name="Javeed S" userId="d1c40969-14c5-41ad-b858-4a770397b6a6" providerId="ADAL" clId="{23D7A80C-62BB-4610-8C03-8CDA6AFB8C15}" dt="2022-06-27T07:36:31.444" v="275" actId="26606"/>
          <ac:spMkLst>
            <pc:docMk/>
            <pc:sldMk cId="1502795771" sldId="267"/>
            <ac:spMk id="23" creationId="{504B0465-3B07-49BF-BEA7-D81476246293}"/>
          </ac:spMkLst>
        </pc:spChg>
        <pc:spChg chg="mod">
          <ac:chgData name="Javeed S" userId="d1c40969-14c5-41ad-b858-4a770397b6a6" providerId="ADAL" clId="{23D7A80C-62BB-4610-8C03-8CDA6AFB8C15}" dt="2022-06-27T07:39:21.561" v="311" actId="14100"/>
          <ac:spMkLst>
            <pc:docMk/>
            <pc:sldMk cId="1502795771" sldId="267"/>
            <ac:spMk id="24" creationId="{80CFFDC2-39AF-A642-63D7-4927E2FC4985}"/>
          </ac:spMkLst>
        </pc:spChg>
        <pc:spChg chg="add">
          <ac:chgData name="Javeed S" userId="d1c40969-14c5-41ad-b858-4a770397b6a6" providerId="ADAL" clId="{23D7A80C-62BB-4610-8C03-8CDA6AFB8C15}" dt="2022-06-27T07:36:31.444" v="275" actId="26606"/>
          <ac:spMkLst>
            <pc:docMk/>
            <pc:sldMk cId="1502795771" sldId="267"/>
            <ac:spMk id="25" creationId="{49B7FFA5-14CB-4A4F-9BCC-CA3AA5D9D276}"/>
          </ac:spMkLst>
        </pc:spChg>
        <pc:spChg chg="mod">
          <ac:chgData name="Javeed S" userId="d1c40969-14c5-41ad-b858-4a770397b6a6" providerId="ADAL" clId="{23D7A80C-62BB-4610-8C03-8CDA6AFB8C15}" dt="2022-06-27T07:39:21.561" v="311" actId="14100"/>
          <ac:spMkLst>
            <pc:docMk/>
            <pc:sldMk cId="1502795771" sldId="267"/>
            <ac:spMk id="26" creationId="{B51AC23E-0928-5846-5974-09FAEC1CF5CC}"/>
          </ac:spMkLst>
        </pc:spChg>
        <pc:spChg chg="add">
          <ac:chgData name="Javeed S" userId="d1c40969-14c5-41ad-b858-4a770397b6a6" providerId="ADAL" clId="{23D7A80C-62BB-4610-8C03-8CDA6AFB8C15}" dt="2022-06-27T07:36:31.444" v="275" actId="26606"/>
          <ac:spMkLst>
            <pc:docMk/>
            <pc:sldMk cId="1502795771" sldId="267"/>
            <ac:spMk id="27" creationId="{04E48745-7512-4EC2-9E20-9092D12150CA}"/>
          </ac:spMkLst>
        </pc:spChg>
        <pc:spChg chg="mod">
          <ac:chgData name="Javeed S" userId="d1c40969-14c5-41ad-b858-4a770397b6a6" providerId="ADAL" clId="{23D7A80C-62BB-4610-8C03-8CDA6AFB8C15}" dt="2022-06-27T07:39:21.561" v="311" actId="14100"/>
          <ac:spMkLst>
            <pc:docMk/>
            <pc:sldMk cId="1502795771" sldId="267"/>
            <ac:spMk id="28" creationId="{294B4270-AF46-41C7-8554-A6705E96FC5E}"/>
          </ac:spMkLst>
        </pc:spChg>
        <pc:spChg chg="mod">
          <ac:chgData name="Javeed S" userId="d1c40969-14c5-41ad-b858-4a770397b6a6" providerId="ADAL" clId="{23D7A80C-62BB-4610-8C03-8CDA6AFB8C15}" dt="2022-06-27T07:39:21.561" v="311" actId="14100"/>
          <ac:spMkLst>
            <pc:docMk/>
            <pc:sldMk cId="1502795771" sldId="267"/>
            <ac:spMk id="29" creationId="{9FD6393A-7F2F-4A0B-27CE-ED51801497EB}"/>
          </ac:spMkLst>
        </pc:spChg>
        <pc:spChg chg="mod">
          <ac:chgData name="Javeed S" userId="d1c40969-14c5-41ad-b858-4a770397b6a6" providerId="ADAL" clId="{23D7A80C-62BB-4610-8C03-8CDA6AFB8C15}" dt="2022-06-27T07:39:21.561" v="311" actId="14100"/>
          <ac:spMkLst>
            <pc:docMk/>
            <pc:sldMk cId="1502795771" sldId="267"/>
            <ac:spMk id="30" creationId="{F80A7DC1-34BA-CA56-6F72-189A5999943C}"/>
          </ac:spMkLst>
        </pc:spChg>
        <pc:grpChg chg="add del mod">
          <ac:chgData name="Javeed S" userId="d1c40969-14c5-41ad-b858-4a770397b6a6" providerId="ADAL" clId="{23D7A80C-62BB-4610-8C03-8CDA6AFB8C15}" dt="2022-06-27T07:36:13.625" v="272" actId="21"/>
          <ac:grpSpMkLst>
            <pc:docMk/>
            <pc:sldMk cId="1502795771" sldId="267"/>
            <ac:grpSpMk id="6" creationId="{673BA88B-7343-74F9-E783-8C2AD29D51EE}"/>
          </ac:grpSpMkLst>
        </pc:grpChg>
        <pc:grpChg chg="add mod">
          <ac:chgData name="Javeed S" userId="d1c40969-14c5-41ad-b858-4a770397b6a6" providerId="ADAL" clId="{23D7A80C-62BB-4610-8C03-8CDA6AFB8C15}" dt="2022-06-27T07:39:21.561" v="311" actId="14100"/>
          <ac:grpSpMkLst>
            <pc:docMk/>
            <pc:sldMk cId="1502795771" sldId="267"/>
            <ac:grpSpMk id="22" creationId="{19BDE115-A858-AB8A-931B-0491DAE4F613}"/>
          </ac:grpSpMkLst>
        </pc:grpChg>
        <pc:picChg chg="add del mod">
          <ac:chgData name="Javeed S" userId="d1c40969-14c5-41ad-b858-4a770397b6a6" providerId="ADAL" clId="{23D7A80C-62BB-4610-8C03-8CDA6AFB8C15}" dt="2022-06-27T07:36:13.625" v="272" actId="21"/>
          <ac:picMkLst>
            <pc:docMk/>
            <pc:sldMk cId="1502795771" sldId="267"/>
            <ac:picMk id="5" creationId="{39746AFD-8C3A-E245-ECAA-718BA014701C}"/>
          </ac:picMkLst>
        </pc:picChg>
        <pc:picChg chg="add mod">
          <ac:chgData name="Javeed S" userId="d1c40969-14c5-41ad-b858-4a770397b6a6" providerId="ADAL" clId="{23D7A80C-62BB-4610-8C03-8CDA6AFB8C15}" dt="2022-06-27T07:38:52.507" v="307" actId="1076"/>
          <ac:picMkLst>
            <pc:docMk/>
            <pc:sldMk cId="1502795771" sldId="267"/>
            <ac:picMk id="20" creationId="{C8F42D6B-D366-659A-DA13-DFDED0903A96}"/>
          </ac:picMkLst>
        </pc:picChg>
      </pc:sldChg>
      <pc:sldChg chg="new del">
        <pc:chgData name="Javeed S" userId="d1c40969-14c5-41ad-b858-4a770397b6a6" providerId="ADAL" clId="{23D7A80C-62BB-4610-8C03-8CDA6AFB8C15}" dt="2022-06-29T07:06:33.237" v="313" actId="2696"/>
        <pc:sldMkLst>
          <pc:docMk/>
          <pc:sldMk cId="1120571452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ECBA-25EA-465E-8A5E-4CC46DC14555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9283F8E-2772-4099-ACA1-ECF13A9D2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395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ECBA-25EA-465E-8A5E-4CC46DC14555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83F8E-2772-4099-ACA1-ECF13A9D2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266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ECBA-25EA-465E-8A5E-4CC46DC14555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83F8E-2772-4099-ACA1-ECF13A9D2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16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ECBA-25EA-465E-8A5E-4CC46DC14555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83F8E-2772-4099-ACA1-ECF13A9D2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406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6EAECBA-25EA-465E-8A5E-4CC46DC14555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9283F8E-2772-4099-ACA1-ECF13A9D2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649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ECBA-25EA-465E-8A5E-4CC46DC14555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83F8E-2772-4099-ACA1-ECF13A9D2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120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ECBA-25EA-465E-8A5E-4CC46DC14555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83F8E-2772-4099-ACA1-ECF13A9D2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535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ECBA-25EA-465E-8A5E-4CC46DC14555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83F8E-2772-4099-ACA1-ECF13A9D2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842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ECBA-25EA-465E-8A5E-4CC46DC14555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83F8E-2772-4099-ACA1-ECF13A9D2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252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ECBA-25EA-465E-8A5E-4CC46DC14555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83F8E-2772-4099-ACA1-ECF13A9D2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179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ECBA-25EA-465E-8A5E-4CC46DC14555}" type="datetimeFigureOut">
              <a:rPr lang="en-IN" smtClean="0"/>
              <a:t>29-06-2022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83F8E-2772-4099-ACA1-ECF13A9D2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774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6EAECBA-25EA-465E-8A5E-4CC46DC14555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9283F8E-2772-4099-ACA1-ECF13A9D2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98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7AFCC-E722-122C-F7D0-8BCAA0D92C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799" y="1763484"/>
            <a:ext cx="9459687" cy="2373087"/>
          </a:xfrm>
        </p:spPr>
        <p:txBody>
          <a:bodyPr>
            <a:normAutofit/>
          </a:bodyPr>
          <a:lstStyle/>
          <a:p>
            <a:pPr algn="r"/>
            <a:r>
              <a:rPr lang="en-US" sz="7000" dirty="0"/>
              <a:t>Oracle Stored Procedures</a:t>
            </a:r>
            <a:endParaRPr lang="en-IN" sz="7000" dirty="0"/>
          </a:p>
        </p:txBody>
      </p:sp>
    </p:spTree>
    <p:extLst>
      <p:ext uri="{BB962C8B-B14F-4D97-AF65-F5344CB8AC3E}">
        <p14:creationId xmlns:p14="http://schemas.microsoft.com/office/powerpoint/2010/main" val="2438996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1F2BF9E-4886-3623-AADB-FA0C7A21BD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Calling a Procedure with Arguments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E0E7C43-A7B4-E1A2-E8E3-E32AF61B0F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dirty="0"/>
              <a:t>DECLARE</a:t>
            </a: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err="1"/>
              <a:t>price_increase</a:t>
            </a:r>
            <a:r>
              <a:rPr lang="en-US" dirty="0"/>
              <a:t> NUMBER(6,2) := 20;</a:t>
            </a: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err="1"/>
              <a:t>newp</a:t>
            </a:r>
            <a:r>
              <a:rPr lang="en-US" dirty="0"/>
              <a:t> NUMBER(6,2) := 0;</a:t>
            </a:r>
          </a:p>
          <a:p>
            <a:pPr>
              <a:buFontTx/>
              <a:buNone/>
            </a:pPr>
            <a:r>
              <a:rPr lang="en-US" dirty="0"/>
              <a:t>BEGIN</a:t>
            </a:r>
          </a:p>
          <a:p>
            <a:pPr>
              <a:buFontTx/>
              <a:buNone/>
            </a:pPr>
            <a:r>
              <a:rPr lang="en-US" dirty="0"/>
              <a:t>	DBMS_OUTPUT.PUT_LINE('Current price: '|| </a:t>
            </a:r>
            <a:r>
              <a:rPr lang="en-US" dirty="0" err="1"/>
              <a:t>price_increase</a:t>
            </a:r>
            <a:r>
              <a:rPr lang="en-US" dirty="0"/>
              <a:t>);</a:t>
            </a:r>
          </a:p>
          <a:p>
            <a:pPr>
              <a:buFontTx/>
              <a:buNone/>
            </a:pPr>
            <a:r>
              <a:rPr lang="en-US" dirty="0"/>
              <a:t>	increase(</a:t>
            </a:r>
            <a:r>
              <a:rPr lang="en-US" dirty="0" err="1"/>
              <a:t>oldprice</a:t>
            </a:r>
            <a:r>
              <a:rPr lang="en-US" dirty="0"/>
              <a:t>=&gt;</a:t>
            </a:r>
            <a:r>
              <a:rPr lang="en-US" dirty="0" err="1"/>
              <a:t>price_increase,newprice</a:t>
            </a:r>
            <a:r>
              <a:rPr lang="en-US" dirty="0"/>
              <a:t>=&gt;</a:t>
            </a:r>
            <a:r>
              <a:rPr lang="en-US" dirty="0" err="1"/>
              <a:t>newp</a:t>
            </a:r>
            <a:r>
              <a:rPr lang="en-US" dirty="0"/>
              <a:t>);</a:t>
            </a:r>
          </a:p>
          <a:p>
            <a:pPr>
              <a:buFontTx/>
              <a:buNone/>
            </a:pPr>
            <a:r>
              <a:rPr lang="en-US" dirty="0"/>
              <a:t>	DBMS_OUTPUT.PUT_LINE</a:t>
            </a:r>
          </a:p>
          <a:p>
            <a:pPr>
              <a:buFontTx/>
              <a:buNone/>
            </a:pPr>
            <a:r>
              <a:rPr lang="en-US" dirty="0"/>
              <a:t>			('Price after increase: '|| </a:t>
            </a:r>
            <a:r>
              <a:rPr lang="en-US" dirty="0" err="1"/>
              <a:t>newp</a:t>
            </a:r>
            <a:r>
              <a:rPr lang="en-US" dirty="0"/>
              <a:t>);</a:t>
            </a:r>
          </a:p>
          <a:p>
            <a:pPr>
              <a:buFontTx/>
              <a:buNone/>
            </a:pPr>
            <a:r>
              <a:rPr lang="en-US" dirty="0"/>
              <a:t>END;</a:t>
            </a:r>
          </a:p>
          <a:p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6AB72FFE-0305-FB51-4881-BEF079214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3229" y="6055993"/>
            <a:ext cx="5105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>
                <a:latin typeface="+mn-lt"/>
              </a:rPr>
              <a:t>We should see a new price of 21</a:t>
            </a:r>
          </a:p>
        </p:txBody>
      </p:sp>
    </p:spTree>
    <p:extLst>
      <p:ext uri="{BB962C8B-B14F-4D97-AF65-F5344CB8AC3E}">
        <p14:creationId xmlns:p14="http://schemas.microsoft.com/office/powerpoint/2010/main" val="3320461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A5A8B14-7CD3-C477-3225-195CDDD647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en-US" b="1" u="sng">
                <a:effectLst/>
                <a:latin typeface="FranklinGothic-Book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PARAMETERS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24E7EA8-8AD5-E2FE-FB1B-0ED4C5356A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pPr marL="781050" indent="-609600">
              <a:buFontTx/>
              <a:buChar char="•"/>
            </a:pPr>
            <a:r>
              <a:rPr lang="en-US" altLang="en-US">
                <a:effectLst/>
                <a:latin typeface="StoneSerif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Parameters are the means to pass values to and from the calling environment to the server. </a:t>
            </a:r>
          </a:p>
          <a:p>
            <a:pPr marL="781050" indent="-609600">
              <a:buFontTx/>
              <a:buChar char="•"/>
            </a:pPr>
            <a:r>
              <a:rPr lang="en-US" altLang="en-US">
                <a:effectLst/>
                <a:latin typeface="StoneSerif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These are the values that will be processed or returned via the execution of the procedure.</a:t>
            </a:r>
          </a:p>
          <a:p>
            <a:pPr marL="781050" indent="-609600">
              <a:buFontTx/>
              <a:buChar char="•"/>
            </a:pPr>
            <a:r>
              <a:rPr lang="en-US" altLang="en-US">
                <a:effectLst/>
                <a:latin typeface="StoneSerif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There are three types of parameters:</a:t>
            </a:r>
          </a:p>
          <a:p>
            <a:pPr marL="781050" indent="-609600">
              <a:buFontTx/>
              <a:buChar char="•"/>
            </a:pPr>
            <a:r>
              <a:rPr lang="en-US" altLang="en-US">
                <a:effectLst/>
                <a:latin typeface="StoneSerif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IN, OUT, and IN OUT.</a:t>
            </a:r>
          </a:p>
          <a:p>
            <a:pPr marL="781050" indent="-609600">
              <a:buFontTx/>
              <a:buChar char="•"/>
            </a:pPr>
            <a:r>
              <a:rPr lang="en-US" altLang="en-US">
                <a:effectLst/>
                <a:latin typeface="StoneSerif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Modes specify whether the parameter passed is read in or a receptacle for what comes out.</a:t>
            </a:r>
          </a:p>
          <a:p>
            <a:pPr marL="781050" indent="-609600">
              <a:buFontTx/>
              <a:buChar char="•"/>
            </a:pPr>
            <a:endParaRPr lang="en-US" altLang="en-US">
              <a:effectLst/>
              <a:latin typeface="GillSans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781050" indent="-609600">
              <a:buFontTx/>
              <a:buChar char="•"/>
            </a:pPr>
            <a:endParaRPr lang="en-US" altLang="en-US">
              <a:effectLst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8892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7B0663E-F06C-4769-4F9E-352F0C38F4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en-US" b="1" u="sng" dirty="0">
                <a:effectLst/>
                <a:latin typeface="StoneSerif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Types of Parameters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0" name="Picture 3">
            <a:extLst>
              <a:ext uri="{FF2B5EF4-FFF2-40B4-BE49-F238E27FC236}">
                <a16:creationId xmlns:a16="http://schemas.microsoft.com/office/drawing/2014/main" id="{C8F42D6B-D366-659A-DA13-DFDED0903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739" y="2108203"/>
            <a:ext cx="5486400" cy="449580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19BDE115-A858-AB8A-931B-0491DAE4F613}"/>
              </a:ext>
            </a:extLst>
          </p:cNvPr>
          <p:cNvGrpSpPr/>
          <p:nvPr/>
        </p:nvGrpSpPr>
        <p:grpSpPr>
          <a:xfrm>
            <a:off x="6586828" y="2476590"/>
            <a:ext cx="4392794" cy="3779458"/>
            <a:chOff x="4616514" y="3048000"/>
            <a:chExt cx="4392794" cy="3539430"/>
          </a:xfrm>
        </p:grpSpPr>
        <p:sp>
          <p:nvSpPr>
            <p:cNvPr id="24" name="Text Box 4">
              <a:extLst>
                <a:ext uri="{FF2B5EF4-FFF2-40B4-BE49-F238E27FC236}">
                  <a16:creationId xmlns:a16="http://schemas.microsoft.com/office/drawing/2014/main" id="{80CFFDC2-39AF-A642-63D7-4927E2FC49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32908" y="3048000"/>
              <a:ext cx="1676400" cy="35394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tabLst>
                  <a:tab pos="91440" algn="l"/>
                  <a:tab pos="182880" algn="l"/>
                </a:tabLst>
              </a:pPr>
              <a:r>
                <a:rPr lang="en-US" altLang="en-US" sz="1400" dirty="0"/>
                <a:t>Procedure</a:t>
              </a:r>
            </a:p>
            <a:p>
              <a:pPr>
                <a:spcBef>
                  <a:spcPct val="50000"/>
                </a:spcBef>
                <a:tabLst>
                  <a:tab pos="91440" algn="l"/>
                  <a:tab pos="182880" algn="l"/>
                </a:tabLst>
              </a:pPr>
              <a:r>
                <a:rPr lang="en-US" altLang="en-US" sz="1400" b="1" dirty="0">
                  <a:solidFill>
                    <a:srgbClr val="FF0000"/>
                  </a:solidFill>
                </a:rPr>
                <a:t>IN Argument</a:t>
              </a:r>
            </a:p>
            <a:p>
              <a:pPr>
                <a:spcBef>
                  <a:spcPct val="50000"/>
                </a:spcBef>
                <a:tabLst>
                  <a:tab pos="91440" algn="l"/>
                  <a:tab pos="182880" algn="l"/>
                </a:tabLst>
              </a:pPr>
              <a:r>
                <a:rPr lang="en-US" altLang="en-US" sz="1400" b="1" dirty="0">
                  <a:solidFill>
                    <a:srgbClr val="0033CC"/>
                  </a:solidFill>
                </a:rPr>
                <a:t>OUT Argument</a:t>
              </a:r>
            </a:p>
            <a:p>
              <a:pPr>
                <a:spcBef>
                  <a:spcPct val="50000"/>
                </a:spcBef>
                <a:tabLst>
                  <a:tab pos="91440" algn="l"/>
                  <a:tab pos="182880" algn="l"/>
                </a:tabLst>
              </a:pPr>
              <a:r>
                <a:rPr lang="en-US" altLang="en-US" sz="1400" b="1" dirty="0">
                  <a:solidFill>
                    <a:srgbClr val="FF00FF"/>
                  </a:solidFill>
                </a:rPr>
                <a:t>IN OUT Argument</a:t>
              </a:r>
            </a:p>
            <a:p>
              <a:pPr>
                <a:spcBef>
                  <a:spcPct val="50000"/>
                </a:spcBef>
                <a:tabLst>
                  <a:tab pos="91440" algn="l"/>
                  <a:tab pos="182880" algn="l"/>
                </a:tabLst>
              </a:pPr>
              <a:r>
                <a:rPr lang="en-US" altLang="en-US" sz="1400" dirty="0"/>
                <a:t>	DECLARE</a:t>
              </a:r>
            </a:p>
            <a:p>
              <a:pPr>
                <a:spcBef>
                  <a:spcPct val="50000"/>
                </a:spcBef>
                <a:tabLst>
                  <a:tab pos="91440" algn="l"/>
                  <a:tab pos="182880" algn="l"/>
                </a:tabLst>
              </a:pPr>
              <a:r>
                <a:rPr lang="en-US" altLang="en-US" sz="1400" dirty="0"/>
                <a:t>	….</a:t>
              </a:r>
            </a:p>
            <a:p>
              <a:pPr>
                <a:spcBef>
                  <a:spcPct val="50000"/>
                </a:spcBef>
                <a:tabLst>
                  <a:tab pos="91440" algn="l"/>
                  <a:tab pos="182880" algn="l"/>
                </a:tabLst>
              </a:pPr>
              <a:r>
                <a:rPr lang="en-US" altLang="en-US" sz="1400" dirty="0"/>
                <a:t>	BEGIN</a:t>
              </a:r>
            </a:p>
            <a:p>
              <a:pPr>
                <a:spcBef>
                  <a:spcPct val="50000"/>
                </a:spcBef>
                <a:tabLst>
                  <a:tab pos="91440" algn="l"/>
                  <a:tab pos="182880" algn="l"/>
                </a:tabLst>
              </a:pPr>
              <a:r>
                <a:rPr lang="en-US" altLang="en-US" sz="1400" dirty="0"/>
                <a:t>	….</a:t>
              </a:r>
            </a:p>
            <a:p>
              <a:pPr>
                <a:spcBef>
                  <a:spcPct val="50000"/>
                </a:spcBef>
                <a:tabLst>
                  <a:tab pos="91440" algn="l"/>
                  <a:tab pos="182880" algn="l"/>
                </a:tabLst>
              </a:pPr>
              <a:r>
                <a:rPr lang="en-US" altLang="en-US" sz="1400" dirty="0"/>
                <a:t>	EXCEPTION</a:t>
              </a:r>
            </a:p>
            <a:p>
              <a:pPr>
                <a:spcBef>
                  <a:spcPct val="50000"/>
                </a:spcBef>
                <a:tabLst>
                  <a:tab pos="91440" algn="l"/>
                  <a:tab pos="182880" algn="l"/>
                </a:tabLst>
              </a:pPr>
              <a:r>
                <a:rPr lang="en-US" altLang="en-US" sz="1400" dirty="0"/>
                <a:t>	….</a:t>
              </a:r>
            </a:p>
            <a:p>
              <a:pPr>
                <a:spcBef>
                  <a:spcPct val="50000"/>
                </a:spcBef>
                <a:tabLst>
                  <a:tab pos="91440" algn="l"/>
                  <a:tab pos="182880" algn="l"/>
                </a:tabLst>
              </a:pPr>
              <a:r>
                <a:rPr lang="en-US" altLang="en-US" sz="1400" dirty="0"/>
                <a:t>	END;</a:t>
              </a:r>
            </a:p>
          </p:txBody>
        </p:sp>
        <p:sp>
          <p:nvSpPr>
            <p:cNvPr id="26" name="Line 10">
              <a:extLst>
                <a:ext uri="{FF2B5EF4-FFF2-40B4-BE49-F238E27FC236}">
                  <a16:creationId xmlns:a16="http://schemas.microsoft.com/office/drawing/2014/main" id="{B51AC23E-0928-5846-5974-09FAEC1CF5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9014" y="3502375"/>
              <a:ext cx="1763894" cy="120271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1">
              <a:extLst>
                <a:ext uri="{FF2B5EF4-FFF2-40B4-BE49-F238E27FC236}">
                  <a16:creationId xmlns:a16="http://schemas.microsoft.com/office/drawing/2014/main" id="{294B4270-AF46-41C7-8554-A6705E96FC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69014" y="3859401"/>
              <a:ext cx="1763894" cy="1180251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2">
              <a:extLst>
                <a:ext uri="{FF2B5EF4-FFF2-40B4-BE49-F238E27FC236}">
                  <a16:creationId xmlns:a16="http://schemas.microsoft.com/office/drawing/2014/main" id="{9FD6393A-7F2F-4A0B-27CE-ED51801497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9014" y="4272552"/>
              <a:ext cx="1763894" cy="1037519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 type="triangl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80A7DC1-34BA-CA56-6F72-189A5999943C}"/>
                </a:ext>
              </a:extLst>
            </p:cNvPr>
            <p:cNvSpPr/>
            <p:nvPr/>
          </p:nvSpPr>
          <p:spPr>
            <a:xfrm>
              <a:off x="4616514" y="4672092"/>
              <a:ext cx="952500" cy="685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en-US" sz="1600" dirty="0"/>
                <a:t>Calling Environ</a:t>
              </a:r>
              <a:r>
                <a:rPr lang="tr-TR" altLang="en-US" sz="1600" dirty="0"/>
                <a:t>-</a:t>
              </a:r>
              <a:r>
                <a:rPr lang="en-US" altLang="en-US" sz="1600" dirty="0" err="1"/>
                <a:t>ment</a:t>
              </a:r>
              <a:endParaRPr lang="tr-T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02795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5">
            <a:extLst>
              <a:ext uri="{FF2B5EF4-FFF2-40B4-BE49-F238E27FC236}">
                <a16:creationId xmlns:a16="http://schemas.microsoft.com/office/drawing/2014/main" id="{4DA90C30-B990-4CCA-B584-40F864DA3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4527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7BE0339-7D11-2D41-837F-9D7AAA4495EB}"/>
              </a:ext>
            </a:extLst>
          </p:cNvPr>
          <p:cNvSpPr txBox="1">
            <a:spLocks noChangeArrowheads="1"/>
          </p:cNvSpPr>
          <p:nvPr/>
        </p:nvSpPr>
        <p:spPr>
          <a:xfrm>
            <a:off x="382280" y="484632"/>
            <a:ext cx="6743844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defRPr/>
            </a:pPr>
            <a:r>
              <a:rPr lang="en-US" sz="4800"/>
              <a:t>Stored Procedures</a:t>
            </a:r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C7F31F8F-4F48-C0FD-888D-0AEBA0B791E2}"/>
              </a:ext>
            </a:extLst>
          </p:cNvPr>
          <p:cNvSpPr txBox="1">
            <a:spLocks noChangeArrowheads="1"/>
          </p:cNvSpPr>
          <p:nvPr/>
        </p:nvSpPr>
        <p:spPr>
          <a:xfrm>
            <a:off x="382279" y="2121408"/>
            <a:ext cx="6743845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Defined set of actions written using PL/SQL</a:t>
            </a:r>
          </a:p>
          <a:p>
            <a:r>
              <a:rPr lang="en-US" sz="1800"/>
              <a:t>When called, the procedure performs actions</a:t>
            </a:r>
          </a:p>
          <a:p>
            <a:r>
              <a:rPr lang="en-US" sz="1800"/>
              <a:t>Can be called directly from other blocks</a:t>
            </a:r>
          </a:p>
          <a:p>
            <a:r>
              <a:rPr lang="en-US" sz="1800"/>
              <a:t>Two parts</a:t>
            </a:r>
          </a:p>
          <a:p>
            <a:pPr lvl="1"/>
            <a:r>
              <a:rPr lang="en-US"/>
              <a:t>Procedure specification or header</a:t>
            </a:r>
          </a:p>
          <a:p>
            <a:pPr lvl="1"/>
            <a:r>
              <a:rPr lang="en-US"/>
              <a:t>Procedure body</a:t>
            </a:r>
          </a:p>
          <a:p>
            <a:endParaRPr lang="en-US" sz="1800"/>
          </a:p>
        </p:txBody>
      </p:sp>
      <p:pic>
        <p:nvPicPr>
          <p:cNvPr id="39" name="Graphic 12" descr="Database">
            <a:extLst>
              <a:ext uri="{FF2B5EF4-FFF2-40B4-BE49-F238E27FC236}">
                <a16:creationId xmlns:a16="http://schemas.microsoft.com/office/drawing/2014/main" id="{C1BCC4C5-7553-3874-2381-21DB68DFF9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03460" y="1595727"/>
            <a:ext cx="3369177" cy="3369177"/>
          </a:xfrm>
          <a:prstGeom prst="rect">
            <a:avLst/>
          </a:prstGeom>
        </p:spPr>
      </p:pic>
      <p:grpSp>
        <p:nvGrpSpPr>
          <p:cNvPr id="40" name="Group 17">
            <a:extLst>
              <a:ext uri="{FF2B5EF4-FFF2-40B4-BE49-F238E27FC236}">
                <a16:creationId xmlns:a16="http://schemas.microsoft.com/office/drawing/2014/main" id="{D060B936-2771-48DC-842C-14EE9318E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41" name="Oval 18">
              <a:extLst>
                <a:ext uri="{FF2B5EF4-FFF2-40B4-BE49-F238E27FC236}">
                  <a16:creationId xmlns:a16="http://schemas.microsoft.com/office/drawing/2014/main" id="{DB4EC8B4-4BB2-45C2-A68A-28E36AC10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2" name="Oval 19">
              <a:extLst>
                <a:ext uri="{FF2B5EF4-FFF2-40B4-BE49-F238E27FC236}">
                  <a16:creationId xmlns:a16="http://schemas.microsoft.com/office/drawing/2014/main" id="{1431D296-F8F1-41C3-A211-E83E243C5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9048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9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11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3" name="Rectangle 13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4" name="Rectangle 15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7DAB101-05B1-20A9-9C8E-72A9B48A17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en-US" b="1" u="sng">
                <a:effectLst/>
                <a:ea typeface="Arial Unicode MS" panose="020B0604020202020204" pitchFamily="34" charset="-128"/>
                <a:cs typeface="Arial Unicode MS" panose="020B0604020202020204" pitchFamily="34" charset="-128"/>
              </a:rPr>
              <a:t>PROCEDURES</a:t>
            </a:r>
          </a:p>
        </p:txBody>
      </p:sp>
      <p:sp>
        <p:nvSpPr>
          <p:cNvPr id="95" name="Rectangle 3">
            <a:extLst>
              <a:ext uri="{FF2B5EF4-FFF2-40B4-BE49-F238E27FC236}">
                <a16:creationId xmlns:a16="http://schemas.microsoft.com/office/drawing/2014/main" id="{756F0372-3216-B733-2E4B-7A2C9E6983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pPr marL="742950" indent="-571500">
              <a:buFontTx/>
              <a:buChar char="•"/>
            </a:pPr>
            <a:r>
              <a:rPr lang="en-US" altLang="en-US">
                <a:effectLst/>
                <a:ea typeface="Arial Unicode MS" panose="020B0604020202020204" pitchFamily="34" charset="-128"/>
                <a:cs typeface="Arial Unicode MS" panose="020B0604020202020204" pitchFamily="34" charset="-128"/>
              </a:rPr>
              <a:t>A procedure is a module performing one or more actions; it does not need to return any values. </a:t>
            </a:r>
          </a:p>
          <a:p>
            <a:pPr marL="742950" indent="-571500">
              <a:buFontTx/>
              <a:buChar char="•"/>
            </a:pPr>
            <a:r>
              <a:rPr lang="en-US" altLang="en-US">
                <a:effectLst/>
                <a:ea typeface="Arial Unicode MS" panose="020B0604020202020204" pitchFamily="34" charset="-128"/>
                <a:cs typeface="Arial Unicode MS" panose="020B0604020202020204" pitchFamily="34" charset="-128"/>
              </a:rPr>
              <a:t>The syntax for creating a procedure is as follows:</a:t>
            </a:r>
          </a:p>
          <a:p>
            <a:pPr marL="1568450" lvl="2" indent="0">
              <a:buNone/>
            </a:pPr>
            <a:r>
              <a:rPr lang="en-US" altLang="en-US">
                <a:effectLst/>
                <a:latin typeface="Courier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CREATE OR REPLACE PROCEDURE name</a:t>
            </a:r>
          </a:p>
          <a:p>
            <a:pPr marL="1568450" lvl="2" indent="0">
              <a:buNone/>
            </a:pPr>
            <a:r>
              <a:rPr lang="en-US" altLang="en-US">
                <a:effectLst/>
                <a:latin typeface="Courier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	[(parameter[, parameter, ...])]</a:t>
            </a:r>
          </a:p>
          <a:p>
            <a:pPr marL="1568450" lvl="2" indent="0">
              <a:buNone/>
            </a:pPr>
            <a:r>
              <a:rPr lang="en-US" altLang="en-US">
                <a:effectLst/>
                <a:latin typeface="Courier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AS</a:t>
            </a:r>
          </a:p>
          <a:p>
            <a:pPr marL="1568450" lvl="2" indent="0">
              <a:buNone/>
            </a:pPr>
            <a:r>
              <a:rPr lang="en-US" altLang="en-US">
                <a:effectLst/>
                <a:latin typeface="Courier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	[local declarations]</a:t>
            </a:r>
          </a:p>
          <a:p>
            <a:pPr marL="1568450" lvl="2" indent="0">
              <a:buNone/>
            </a:pPr>
            <a:r>
              <a:rPr lang="en-US" altLang="en-US">
                <a:effectLst/>
                <a:latin typeface="Courier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BEGIN</a:t>
            </a:r>
          </a:p>
          <a:p>
            <a:pPr marL="1568450" lvl="2" indent="0">
              <a:buNone/>
            </a:pPr>
            <a:r>
              <a:rPr lang="en-US" altLang="en-US">
                <a:effectLst/>
                <a:latin typeface="Courier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	executable statements</a:t>
            </a:r>
          </a:p>
          <a:p>
            <a:pPr marL="1568450" lvl="2" indent="0">
              <a:buNone/>
            </a:pPr>
            <a:r>
              <a:rPr lang="en-US" altLang="en-US">
                <a:effectLst/>
                <a:latin typeface="Courier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[EXCEPTION</a:t>
            </a:r>
          </a:p>
          <a:p>
            <a:pPr marL="1568450" lvl="2" indent="0">
              <a:buNone/>
            </a:pPr>
            <a:r>
              <a:rPr lang="en-US" altLang="en-US">
                <a:effectLst/>
                <a:latin typeface="Courier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	exception handlers]</a:t>
            </a:r>
          </a:p>
          <a:p>
            <a:pPr marL="1568450" lvl="2" indent="0">
              <a:buNone/>
            </a:pPr>
            <a:r>
              <a:rPr lang="en-US" altLang="en-US">
                <a:effectLst/>
                <a:latin typeface="Courier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END [name];</a:t>
            </a:r>
          </a:p>
          <a:p>
            <a:pPr marL="742950" indent="-571500">
              <a:buFontTx/>
              <a:buChar char="•"/>
            </a:pPr>
            <a:endParaRPr lang="en-US" altLang="en-US">
              <a:effectLst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742950" indent="-571500">
              <a:buFontTx/>
              <a:buChar char="•"/>
            </a:pPr>
            <a:endParaRPr lang="en-US" altLang="en-US">
              <a:effectLst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96" name="Oval 17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97" name="Oval 19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4946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6DEE1D5-A8BE-57C1-CE33-58EA2E80D6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en-US" b="1" u="sng">
                <a:effectLst/>
                <a:ea typeface="Arial Unicode MS" panose="020B0604020202020204" pitchFamily="34" charset="-128"/>
                <a:cs typeface="Arial Unicode MS" panose="020B0604020202020204" pitchFamily="34" charset="-128"/>
              </a:rPr>
              <a:t>PROCEDURES</a:t>
            </a: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6834EA5D-31E7-D409-8B65-D64EC6EC2A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pPr marL="781050" indent="-609600">
              <a:buFontTx/>
              <a:buChar char="•"/>
            </a:pPr>
            <a:r>
              <a:rPr lang="en-US" altLang="en-US">
                <a:effectLst/>
                <a:ea typeface="Arial Unicode MS" panose="020B0604020202020204" pitchFamily="34" charset="-128"/>
                <a:cs typeface="Arial Unicode MS" panose="020B0604020202020204" pitchFamily="34" charset="-128"/>
              </a:rPr>
              <a:t>A procedure may have 0 to many parameters. </a:t>
            </a:r>
          </a:p>
          <a:p>
            <a:pPr marL="781050" indent="-609600">
              <a:buFontTx/>
              <a:buChar char="•"/>
            </a:pPr>
            <a:r>
              <a:rPr lang="en-US" altLang="en-US">
                <a:effectLst/>
                <a:ea typeface="Arial Unicode MS" panose="020B0604020202020204" pitchFamily="34" charset="-128"/>
                <a:cs typeface="Arial Unicode MS" panose="020B0604020202020204" pitchFamily="34" charset="-128"/>
              </a:rPr>
              <a:t>Every procedure has two parts: </a:t>
            </a:r>
          </a:p>
          <a:p>
            <a:pPr marL="1530350" lvl="1" indent="-533400">
              <a:buFontTx/>
              <a:buAutoNum type="arabicPeriod"/>
            </a:pPr>
            <a:r>
              <a:rPr lang="en-US" altLang="en-US">
                <a:effectLst/>
                <a:ea typeface="Arial Unicode MS" panose="020B0604020202020204" pitchFamily="34" charset="-128"/>
                <a:cs typeface="Arial Unicode MS" panose="020B0604020202020204" pitchFamily="34" charset="-128"/>
              </a:rPr>
              <a:t>The header portion, which comes before AS (sometimes you will see IS—they are interchangeable), keyword (this contains the procedure name and the parameter list),</a:t>
            </a:r>
          </a:p>
          <a:p>
            <a:pPr marL="1530350" lvl="1" indent="-533400">
              <a:buFontTx/>
              <a:buAutoNum type="arabicPeriod"/>
            </a:pPr>
            <a:r>
              <a:rPr lang="en-US" altLang="en-US">
                <a:effectLst/>
                <a:ea typeface="Arial Unicode MS" panose="020B0604020202020204" pitchFamily="34" charset="-128"/>
                <a:cs typeface="Arial Unicode MS" panose="020B0604020202020204" pitchFamily="34" charset="-128"/>
              </a:rPr>
              <a:t>The body, which is everything after the IS keyword.</a:t>
            </a:r>
          </a:p>
          <a:p>
            <a:pPr marL="781050" indent="-609600">
              <a:buFontTx/>
              <a:buChar char="•"/>
            </a:pPr>
            <a:r>
              <a:rPr lang="en-US" altLang="en-US">
                <a:effectLst/>
                <a:ea typeface="Arial Unicode MS" panose="020B0604020202020204" pitchFamily="34" charset="-128"/>
                <a:cs typeface="Arial Unicode MS" panose="020B0604020202020204" pitchFamily="34" charset="-128"/>
              </a:rPr>
              <a:t>The word REPLACE is optional.</a:t>
            </a:r>
          </a:p>
          <a:p>
            <a:pPr marL="781050" indent="-609600">
              <a:buFontTx/>
              <a:buChar char="•"/>
            </a:pPr>
            <a:r>
              <a:rPr lang="en-US" altLang="en-US">
                <a:effectLst/>
                <a:ea typeface="Arial Unicode MS" panose="020B0604020202020204" pitchFamily="34" charset="-128"/>
                <a:cs typeface="Arial Unicode MS" panose="020B0604020202020204" pitchFamily="34" charset="-128"/>
              </a:rPr>
              <a:t>When the word REPLACE is not used in the header of the procedure, in order to change the code in the procedure, it must be dropped first and then re-created. 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5D2B2789-5BA4-3B93-CD28-CBAF133930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64424" y="6272784"/>
            <a:ext cx="327355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en-US"/>
              <a:t>Bordoloi and Bock</a:t>
            </a:r>
            <a:endParaRPr lang="en-US" altLang="en-US">
              <a:effectLst/>
            </a:endParaRPr>
          </a:p>
        </p:txBody>
      </p:sp>
      <p:sp>
        <p:nvSpPr>
          <p:cNvPr id="27" name="Oval 18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502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9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11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" name="Rectangle 13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" name="Rectangle 15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F2B649C-2696-5D7B-5542-943A2A77D8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u="sng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Example</a:t>
            </a:r>
            <a:r>
              <a:rPr lang="tr-TR" altLang="en-US" u="sng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: Procedure</a:t>
            </a:r>
            <a:endParaRPr lang="en-US" dirty="0"/>
          </a:p>
        </p:txBody>
      </p:sp>
      <p:sp>
        <p:nvSpPr>
          <p:cNvPr id="60" name="Rectangle 3">
            <a:extLst>
              <a:ext uri="{FF2B5EF4-FFF2-40B4-BE49-F238E27FC236}">
                <a16:creationId xmlns:a16="http://schemas.microsoft.com/office/drawing/2014/main" id="{8734633B-E376-B212-C801-C497861C9A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dirty="0"/>
              <a:t>CREATE OR REPLACE PROCEDURE hello IS</a:t>
            </a:r>
          </a:p>
          <a:p>
            <a:pPr lvl="1">
              <a:buFontTx/>
              <a:buNone/>
            </a:pPr>
            <a:r>
              <a:rPr lang="en-US" dirty="0"/>
              <a:t>Greetings VARCHAR(20);</a:t>
            </a:r>
          </a:p>
          <a:p>
            <a:pPr>
              <a:buFontTx/>
              <a:buNone/>
            </a:pPr>
            <a:r>
              <a:rPr lang="en-US" dirty="0"/>
              <a:t>BEGIN</a:t>
            </a:r>
          </a:p>
          <a:p>
            <a:pPr>
              <a:buFontTx/>
              <a:buNone/>
            </a:pPr>
            <a:r>
              <a:rPr lang="en-US" dirty="0"/>
              <a:t>	Greetings:= 'Hello World';</a:t>
            </a:r>
          </a:p>
          <a:p>
            <a:pPr>
              <a:buFontTx/>
              <a:buNone/>
            </a:pPr>
            <a:r>
              <a:rPr lang="en-US" dirty="0"/>
              <a:t>	DBMS_OUTPUT.PUT_LINE(greetings);</a:t>
            </a:r>
          </a:p>
          <a:p>
            <a:pPr>
              <a:buFontTx/>
              <a:buNone/>
            </a:pPr>
            <a:r>
              <a:rPr lang="en-US" dirty="0"/>
              <a:t>END hello;	</a:t>
            </a:r>
          </a:p>
        </p:txBody>
      </p:sp>
      <p:sp>
        <p:nvSpPr>
          <p:cNvPr id="61" name="Oval 17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62" name="Oval 19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8727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0A6CE81F-3B1F-E896-CFBA-24A159D446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33270" y="0"/>
            <a:ext cx="7772400" cy="646175"/>
          </a:xfrm>
        </p:spPr>
        <p:txBody>
          <a:bodyPr anchor="ctr"/>
          <a:lstStyle/>
          <a:p>
            <a:pPr algn="l"/>
            <a:r>
              <a:rPr lang="en-US" altLang="en-US" sz="3200" b="1" u="sng" dirty="0">
                <a:effectLst/>
                <a:ea typeface="Arial Unicode MS" panose="020B0604020202020204" pitchFamily="34" charset="-128"/>
                <a:cs typeface="Arial Unicode MS" panose="020B0604020202020204" pitchFamily="34" charset="-128"/>
              </a:rPr>
              <a:t>Example</a:t>
            </a:r>
            <a:r>
              <a:rPr lang="tr-TR" altLang="en-US" sz="3200" b="1" u="sng" dirty="0">
                <a:effectLst/>
                <a:ea typeface="Arial Unicode MS" panose="020B0604020202020204" pitchFamily="34" charset="-128"/>
                <a:cs typeface="Arial Unicode MS" panose="020B0604020202020204" pitchFamily="34" charset="-128"/>
              </a:rPr>
              <a:t>: Procedure</a:t>
            </a:r>
            <a:endParaRPr lang="en-US" altLang="en-US" sz="3200" b="1" u="sng" dirty="0">
              <a:effectLst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ECB745F-F82D-1367-4251-15A68739B2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646174"/>
            <a:ext cx="8991600" cy="6211825"/>
          </a:xfrm>
        </p:spPr>
        <p:txBody>
          <a:bodyPr>
            <a:normAutofit fontScale="77500" lnSpcReduction="20000"/>
          </a:bodyPr>
          <a:lstStyle/>
          <a:p>
            <a:pPr marL="171450" indent="0" algn="l">
              <a:lnSpc>
                <a:spcPct val="120000"/>
              </a:lnSpc>
              <a:spcBef>
                <a:spcPts val="0"/>
              </a:spcBef>
              <a:buNone/>
              <a:tabLst>
                <a:tab pos="182880" algn="l"/>
                <a:tab pos="365760" algn="l"/>
              </a:tabLst>
            </a:pPr>
            <a:r>
              <a:rPr lang="en-US" altLang="en-US" dirty="0">
                <a:effectLst/>
                <a:ea typeface="Arial Unicode MS" panose="020B0604020202020204" pitchFamily="34" charset="-128"/>
                <a:cs typeface="Arial Unicode MS" panose="020B0604020202020204" pitchFamily="34" charset="-128"/>
              </a:rPr>
              <a:t>CREATE OR REPLACE PROCEDURE Discount</a:t>
            </a:r>
          </a:p>
          <a:p>
            <a:pPr marL="171450" indent="0" algn="l">
              <a:lnSpc>
                <a:spcPct val="120000"/>
              </a:lnSpc>
              <a:spcBef>
                <a:spcPts val="0"/>
              </a:spcBef>
              <a:buNone/>
              <a:tabLst>
                <a:tab pos="182880" algn="l"/>
                <a:tab pos="365760" algn="l"/>
              </a:tabLst>
            </a:pPr>
            <a:r>
              <a:rPr lang="en-US" altLang="en-US" dirty="0">
                <a:effectLst/>
                <a:ea typeface="Arial Unicode MS" panose="020B0604020202020204" pitchFamily="34" charset="-128"/>
                <a:cs typeface="Arial Unicode MS" panose="020B0604020202020204" pitchFamily="34" charset="-128"/>
              </a:rPr>
              <a:t>AS</a:t>
            </a:r>
          </a:p>
          <a:p>
            <a:pPr marL="171450" indent="0" algn="l">
              <a:lnSpc>
                <a:spcPct val="120000"/>
              </a:lnSpc>
              <a:spcBef>
                <a:spcPts val="0"/>
              </a:spcBef>
              <a:buNone/>
              <a:tabLst>
                <a:tab pos="182880" algn="l"/>
                <a:tab pos="365760" algn="l"/>
              </a:tabLst>
            </a:pPr>
            <a:r>
              <a:rPr lang="en-US" altLang="en-US" dirty="0">
                <a:effectLst/>
                <a:ea typeface="Arial Unicode MS" panose="020B0604020202020204" pitchFamily="34" charset="-128"/>
                <a:cs typeface="Arial Unicode MS" panose="020B0604020202020204" pitchFamily="34" charset="-128"/>
              </a:rPr>
              <a:t>	CURSOR </a:t>
            </a:r>
            <a:r>
              <a:rPr lang="en-US" altLang="en-US" dirty="0" err="1">
                <a:effectLst/>
                <a:ea typeface="Arial Unicode MS" panose="020B0604020202020204" pitchFamily="34" charset="-128"/>
                <a:cs typeface="Arial Unicode MS" panose="020B0604020202020204" pitchFamily="34" charset="-128"/>
              </a:rPr>
              <a:t>c_group_discount</a:t>
            </a:r>
            <a:endParaRPr lang="en-US" altLang="en-US" dirty="0">
              <a:effectLst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71450" indent="0" algn="l">
              <a:lnSpc>
                <a:spcPct val="120000"/>
              </a:lnSpc>
              <a:spcBef>
                <a:spcPts val="0"/>
              </a:spcBef>
              <a:buNone/>
              <a:tabLst>
                <a:tab pos="182880" algn="l"/>
                <a:tab pos="365760" algn="l"/>
              </a:tabLst>
            </a:pPr>
            <a:r>
              <a:rPr lang="en-US" altLang="en-US" dirty="0">
                <a:effectLst/>
                <a:ea typeface="Arial Unicode MS" panose="020B0604020202020204" pitchFamily="34" charset="-128"/>
                <a:cs typeface="Arial Unicode MS" panose="020B0604020202020204" pitchFamily="34" charset="-128"/>
              </a:rPr>
              <a:t>	IS</a:t>
            </a:r>
          </a:p>
          <a:p>
            <a:pPr marL="171450" indent="0" algn="l">
              <a:lnSpc>
                <a:spcPct val="120000"/>
              </a:lnSpc>
              <a:spcBef>
                <a:spcPts val="0"/>
              </a:spcBef>
              <a:buNone/>
              <a:tabLst>
                <a:tab pos="182880" algn="l"/>
                <a:tab pos="365760" algn="l"/>
              </a:tabLst>
            </a:pPr>
            <a:r>
              <a:rPr lang="en-US" altLang="en-US" dirty="0">
                <a:effectLst/>
                <a:ea typeface="Arial Unicode MS" panose="020B0604020202020204" pitchFamily="34" charset="-128"/>
                <a:cs typeface="Arial Unicode MS" panose="020B0604020202020204" pitchFamily="34" charset="-128"/>
              </a:rPr>
              <a:t>		SELECT distinct </a:t>
            </a:r>
            <a:r>
              <a:rPr lang="en-US" altLang="en-US" dirty="0" err="1">
                <a:effectLst/>
                <a:ea typeface="Arial Unicode MS" panose="020B0604020202020204" pitchFamily="34" charset="-128"/>
                <a:cs typeface="Arial Unicode MS" panose="020B0604020202020204" pitchFamily="34" charset="-128"/>
              </a:rPr>
              <a:t>s.course_no</a:t>
            </a:r>
            <a:r>
              <a:rPr lang="en-US" altLang="en-US" dirty="0">
                <a:effectLst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altLang="en-US" dirty="0" err="1">
                <a:effectLst/>
                <a:ea typeface="Arial Unicode MS" panose="020B0604020202020204" pitchFamily="34" charset="-128"/>
                <a:cs typeface="Arial Unicode MS" panose="020B0604020202020204" pitchFamily="34" charset="-128"/>
              </a:rPr>
              <a:t>c.description</a:t>
            </a:r>
            <a:endParaRPr lang="en-US" altLang="en-US" dirty="0">
              <a:effectLst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71450" indent="0" algn="l">
              <a:lnSpc>
                <a:spcPct val="120000"/>
              </a:lnSpc>
              <a:spcBef>
                <a:spcPts val="0"/>
              </a:spcBef>
              <a:buNone/>
              <a:tabLst>
                <a:tab pos="182880" algn="l"/>
                <a:tab pos="365760" algn="l"/>
              </a:tabLst>
            </a:pPr>
            <a:r>
              <a:rPr lang="en-US" altLang="en-US" dirty="0">
                <a:effectLst/>
                <a:ea typeface="Arial Unicode MS" panose="020B0604020202020204" pitchFamily="34" charset="-128"/>
                <a:cs typeface="Arial Unicode MS" panose="020B0604020202020204" pitchFamily="34" charset="-128"/>
              </a:rPr>
              <a:t>		FROM section </a:t>
            </a:r>
            <a:r>
              <a:rPr lang="en-US" altLang="en-US" dirty="0" err="1">
                <a:effectLst/>
                <a:ea typeface="Arial Unicode MS" panose="020B0604020202020204" pitchFamily="34" charset="-128"/>
                <a:cs typeface="Arial Unicode MS" panose="020B0604020202020204" pitchFamily="34" charset="-128"/>
              </a:rPr>
              <a:t>s,enrollment</a:t>
            </a:r>
            <a:r>
              <a:rPr lang="en-US" altLang="en-US" dirty="0">
                <a:effectLst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dirty="0" err="1">
                <a:effectLst/>
                <a:ea typeface="Arial Unicode MS" panose="020B0604020202020204" pitchFamily="34" charset="-128"/>
                <a:cs typeface="Arial Unicode MS" panose="020B0604020202020204" pitchFamily="34" charset="-128"/>
              </a:rPr>
              <a:t>e,course</a:t>
            </a:r>
            <a:r>
              <a:rPr lang="en-US" altLang="en-US" dirty="0">
                <a:effectLst/>
                <a:ea typeface="Arial Unicode MS" panose="020B0604020202020204" pitchFamily="34" charset="-128"/>
                <a:cs typeface="Arial Unicode MS" panose="020B0604020202020204" pitchFamily="34" charset="-128"/>
              </a:rPr>
              <a:t> c</a:t>
            </a:r>
          </a:p>
          <a:p>
            <a:pPr marL="171450" indent="0" algn="l">
              <a:lnSpc>
                <a:spcPct val="120000"/>
              </a:lnSpc>
              <a:spcBef>
                <a:spcPts val="0"/>
              </a:spcBef>
              <a:buNone/>
              <a:tabLst>
                <a:tab pos="182880" algn="l"/>
                <a:tab pos="365760" algn="l"/>
              </a:tabLst>
            </a:pPr>
            <a:r>
              <a:rPr lang="en-US" altLang="en-US" dirty="0">
                <a:effectLst/>
                <a:ea typeface="Arial Unicode MS" panose="020B0604020202020204" pitchFamily="34" charset="-128"/>
                <a:cs typeface="Arial Unicode MS" panose="020B0604020202020204" pitchFamily="34" charset="-128"/>
              </a:rPr>
              <a:t>		WHERE </a:t>
            </a:r>
            <a:r>
              <a:rPr lang="en-US" altLang="en-US" dirty="0" err="1">
                <a:effectLst/>
                <a:ea typeface="Arial Unicode MS" panose="020B0604020202020204" pitchFamily="34" charset="-128"/>
                <a:cs typeface="Arial Unicode MS" panose="020B0604020202020204" pitchFamily="34" charset="-128"/>
              </a:rPr>
              <a:t>s.section_id</a:t>
            </a:r>
            <a:r>
              <a:rPr lang="en-US" altLang="en-US" dirty="0">
                <a:effectLst/>
                <a:ea typeface="Arial Unicode MS" panose="020B0604020202020204" pitchFamily="34" charset="-128"/>
                <a:cs typeface="Arial Unicode MS" panose="020B0604020202020204" pitchFamily="34" charset="-128"/>
              </a:rPr>
              <a:t> = </a:t>
            </a:r>
            <a:r>
              <a:rPr lang="en-US" altLang="en-US" dirty="0" err="1">
                <a:effectLst/>
                <a:ea typeface="Arial Unicode MS" panose="020B0604020202020204" pitchFamily="34" charset="-128"/>
                <a:cs typeface="Arial Unicode MS" panose="020B0604020202020204" pitchFamily="34" charset="-128"/>
              </a:rPr>
              <a:t>e.section_id</a:t>
            </a:r>
            <a:endParaRPr lang="en-US" altLang="en-US" dirty="0">
              <a:effectLst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71450" indent="0" algn="l">
              <a:lnSpc>
                <a:spcPct val="120000"/>
              </a:lnSpc>
              <a:spcBef>
                <a:spcPts val="0"/>
              </a:spcBef>
              <a:buNone/>
              <a:tabLst>
                <a:tab pos="182880" algn="l"/>
                <a:tab pos="365760" algn="l"/>
              </a:tabLst>
            </a:pPr>
            <a:r>
              <a:rPr lang="en-US" altLang="en-US" dirty="0">
                <a:effectLst/>
                <a:ea typeface="Arial Unicode MS" panose="020B0604020202020204" pitchFamily="34" charset="-128"/>
                <a:cs typeface="Arial Unicode MS" panose="020B0604020202020204" pitchFamily="34" charset="-128"/>
              </a:rPr>
              <a:t>			AND </a:t>
            </a:r>
            <a:r>
              <a:rPr lang="en-US" altLang="en-US" dirty="0" err="1">
                <a:effectLst/>
                <a:ea typeface="Arial Unicode MS" panose="020B0604020202020204" pitchFamily="34" charset="-128"/>
                <a:cs typeface="Arial Unicode MS" panose="020B0604020202020204" pitchFamily="34" charset="-128"/>
              </a:rPr>
              <a:t>c.course_no</a:t>
            </a:r>
            <a:r>
              <a:rPr lang="en-US" altLang="en-US" dirty="0">
                <a:effectLst/>
                <a:ea typeface="Arial Unicode MS" panose="020B0604020202020204" pitchFamily="34" charset="-128"/>
                <a:cs typeface="Arial Unicode MS" panose="020B0604020202020204" pitchFamily="34" charset="-128"/>
              </a:rPr>
              <a:t> = </a:t>
            </a:r>
            <a:r>
              <a:rPr lang="en-US" altLang="en-US" dirty="0" err="1">
                <a:effectLst/>
                <a:ea typeface="Arial Unicode MS" panose="020B0604020202020204" pitchFamily="34" charset="-128"/>
                <a:cs typeface="Arial Unicode MS" panose="020B0604020202020204" pitchFamily="34" charset="-128"/>
              </a:rPr>
              <a:t>s.course_no</a:t>
            </a:r>
            <a:endParaRPr lang="en-US" altLang="en-US" dirty="0">
              <a:effectLst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71450" indent="0" algn="l">
              <a:lnSpc>
                <a:spcPct val="120000"/>
              </a:lnSpc>
              <a:spcBef>
                <a:spcPts val="0"/>
              </a:spcBef>
              <a:buNone/>
              <a:tabLst>
                <a:tab pos="182880" algn="l"/>
                <a:tab pos="365760" algn="l"/>
              </a:tabLst>
            </a:pPr>
            <a:r>
              <a:rPr lang="en-US" altLang="en-US" dirty="0">
                <a:effectLst/>
                <a:ea typeface="Arial Unicode MS" panose="020B0604020202020204" pitchFamily="34" charset="-128"/>
                <a:cs typeface="Arial Unicode MS" panose="020B0604020202020204" pitchFamily="34" charset="-128"/>
              </a:rPr>
              <a:t>	GROUP BY </a:t>
            </a:r>
            <a:r>
              <a:rPr lang="en-US" altLang="en-US" dirty="0" err="1">
                <a:effectLst/>
                <a:ea typeface="Arial Unicode MS" panose="020B0604020202020204" pitchFamily="34" charset="-128"/>
                <a:cs typeface="Arial Unicode MS" panose="020B0604020202020204" pitchFamily="34" charset="-128"/>
              </a:rPr>
              <a:t>s.course_no</a:t>
            </a:r>
            <a:r>
              <a:rPr lang="en-US" altLang="en-US" dirty="0">
                <a:effectLst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altLang="en-US" dirty="0" err="1">
                <a:effectLst/>
                <a:ea typeface="Arial Unicode MS" panose="020B0604020202020204" pitchFamily="34" charset="-128"/>
                <a:cs typeface="Arial Unicode MS" panose="020B0604020202020204" pitchFamily="34" charset="-128"/>
              </a:rPr>
              <a:t>c.description</a:t>
            </a:r>
            <a:r>
              <a:rPr lang="en-US" altLang="en-US" dirty="0">
                <a:effectLst/>
                <a:ea typeface="Arial Unicode MS" panose="020B0604020202020204" pitchFamily="34" charset="-128"/>
                <a:cs typeface="Arial Unicode MS" panose="020B0604020202020204" pitchFamily="34" charset="-128"/>
              </a:rPr>
              <a:t>,</a:t>
            </a:r>
          </a:p>
          <a:p>
            <a:pPr marL="171450" indent="0" algn="l">
              <a:lnSpc>
                <a:spcPct val="120000"/>
              </a:lnSpc>
              <a:spcBef>
                <a:spcPts val="0"/>
              </a:spcBef>
              <a:buNone/>
              <a:tabLst>
                <a:tab pos="182880" algn="l"/>
                <a:tab pos="365760" algn="l"/>
              </a:tabLst>
            </a:pPr>
            <a:r>
              <a:rPr lang="en-US" altLang="en-US" dirty="0">
                <a:effectLst/>
                <a:ea typeface="Arial Unicode MS" panose="020B0604020202020204" pitchFamily="34" charset="-128"/>
                <a:cs typeface="Arial Unicode MS" panose="020B0604020202020204" pitchFamily="34" charset="-128"/>
              </a:rPr>
              <a:t>			</a:t>
            </a:r>
            <a:r>
              <a:rPr lang="en-US" altLang="en-US" dirty="0" err="1">
                <a:effectLst/>
                <a:ea typeface="Arial Unicode MS" panose="020B0604020202020204" pitchFamily="34" charset="-128"/>
                <a:cs typeface="Arial Unicode MS" panose="020B0604020202020204" pitchFamily="34" charset="-128"/>
              </a:rPr>
              <a:t>e.section_id</a:t>
            </a:r>
            <a:r>
              <a:rPr lang="en-US" altLang="en-US" dirty="0">
                <a:effectLst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altLang="en-US" dirty="0" err="1">
                <a:effectLst/>
                <a:ea typeface="Arial Unicode MS" panose="020B0604020202020204" pitchFamily="34" charset="-128"/>
                <a:cs typeface="Arial Unicode MS" panose="020B0604020202020204" pitchFamily="34" charset="-128"/>
              </a:rPr>
              <a:t>s.section_id</a:t>
            </a:r>
            <a:endParaRPr lang="en-US" altLang="en-US" dirty="0">
              <a:effectLst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71450" indent="0" algn="l">
              <a:lnSpc>
                <a:spcPct val="120000"/>
              </a:lnSpc>
              <a:spcBef>
                <a:spcPts val="0"/>
              </a:spcBef>
              <a:buNone/>
              <a:tabLst>
                <a:tab pos="182880" algn="l"/>
                <a:tab pos="365760" algn="l"/>
              </a:tabLst>
            </a:pPr>
            <a:r>
              <a:rPr lang="en-US" altLang="en-US" dirty="0">
                <a:effectLst/>
                <a:ea typeface="Arial Unicode MS" panose="020B0604020202020204" pitchFamily="34" charset="-128"/>
                <a:cs typeface="Arial Unicode MS" panose="020B0604020202020204" pitchFamily="34" charset="-128"/>
              </a:rPr>
              <a:t>	HAVING COUNT(*) &gt;=8;</a:t>
            </a:r>
            <a:endParaRPr lang="tr-TR" altLang="en-US" dirty="0">
              <a:effectLst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7145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82880" algn="l"/>
                <a:tab pos="365760" algn="l"/>
              </a:tabLst>
            </a:pPr>
            <a:r>
              <a:rPr lang="tr-TR" alt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BEGIN</a:t>
            </a:r>
          </a:p>
          <a:p>
            <a:pPr marL="17145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82880" algn="l"/>
                <a:tab pos="365760" algn="l"/>
              </a:tabLst>
            </a:pPr>
            <a:r>
              <a:rPr lang="en-US" alt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FOR </a:t>
            </a:r>
            <a:r>
              <a:rPr lang="en-US" altLang="en-US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r_group_discount</a:t>
            </a:r>
            <a:r>
              <a:rPr lang="en-US" alt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IN </a:t>
            </a:r>
            <a:r>
              <a:rPr lang="en-US" altLang="en-US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c_group_discount</a:t>
            </a:r>
            <a:endParaRPr lang="en-US" altLang="en-US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7145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82880" algn="l"/>
                <a:tab pos="365760" algn="l"/>
              </a:tabLst>
            </a:pPr>
            <a:r>
              <a:rPr lang="en-US" alt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	LOOP</a:t>
            </a:r>
          </a:p>
          <a:p>
            <a:pPr marL="17145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82880" algn="l"/>
                <a:tab pos="365760" algn="l"/>
              </a:tabLst>
            </a:pPr>
            <a:r>
              <a:rPr lang="en-US" alt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		UPDATE course</a:t>
            </a:r>
          </a:p>
          <a:p>
            <a:pPr marL="17145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82880" algn="l"/>
                <a:tab pos="365760" algn="l"/>
              </a:tabLst>
            </a:pPr>
            <a:r>
              <a:rPr lang="en-US" alt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			SET cost = cost * .95</a:t>
            </a:r>
          </a:p>
          <a:p>
            <a:pPr marL="17145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82880" algn="l"/>
                <a:tab pos="365760" algn="l"/>
              </a:tabLst>
            </a:pPr>
            <a:r>
              <a:rPr lang="en-US" alt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		WHERE </a:t>
            </a:r>
            <a:r>
              <a:rPr lang="en-US" altLang="en-US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course_no</a:t>
            </a:r>
            <a:r>
              <a:rPr lang="en-US" alt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= </a:t>
            </a:r>
            <a:r>
              <a:rPr lang="en-US" altLang="en-US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r_group_discount.course_no</a:t>
            </a:r>
            <a:r>
              <a:rPr lang="en-US" alt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</a:p>
          <a:p>
            <a:pPr marL="17145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82880" algn="l"/>
                <a:tab pos="365760" algn="l"/>
              </a:tabLst>
            </a:pPr>
            <a:r>
              <a:rPr lang="en-US" alt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		DBMS_OUTPUT.PUT_LINE</a:t>
            </a:r>
          </a:p>
          <a:p>
            <a:pPr marL="17145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82880" algn="l"/>
                <a:tab pos="365760" algn="l"/>
              </a:tabLst>
            </a:pPr>
            <a:r>
              <a:rPr lang="en-US" alt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			('A 5% discount has been given to'||</a:t>
            </a:r>
          </a:p>
          <a:p>
            <a:pPr marL="17145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82880" algn="l"/>
                <a:tab pos="365760" algn="l"/>
              </a:tabLst>
            </a:pPr>
            <a:r>
              <a:rPr lang="en-US" alt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			</a:t>
            </a:r>
            <a:r>
              <a:rPr lang="en-US" altLang="en-US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r_group_discount.course_no</a:t>
            </a:r>
            <a:r>
              <a:rPr lang="en-US" alt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||' '||</a:t>
            </a:r>
          </a:p>
          <a:p>
            <a:pPr marL="17145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82880" algn="l"/>
                <a:tab pos="365760" algn="l"/>
              </a:tabLst>
            </a:pPr>
            <a:r>
              <a:rPr lang="en-US" alt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			</a:t>
            </a:r>
            <a:r>
              <a:rPr lang="en-US" altLang="en-US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r_group_discount.description</a:t>
            </a:r>
            <a:endParaRPr lang="en-US" altLang="en-US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7145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82880" algn="l"/>
                <a:tab pos="365760" algn="l"/>
              </a:tabLst>
            </a:pPr>
            <a:r>
              <a:rPr lang="en-US" alt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			);</a:t>
            </a:r>
          </a:p>
          <a:p>
            <a:pPr marL="17145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82880" algn="l"/>
                <a:tab pos="365760" algn="l"/>
              </a:tabLst>
            </a:pPr>
            <a:r>
              <a:rPr lang="en-US" alt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	END LOOP;</a:t>
            </a:r>
          </a:p>
          <a:p>
            <a:pPr marL="17145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82880" algn="l"/>
                <a:tab pos="365760" algn="l"/>
              </a:tabLst>
            </a:pPr>
            <a:r>
              <a:rPr lang="en-US" alt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END;</a:t>
            </a:r>
          </a:p>
          <a:p>
            <a:pPr marL="781050" indent="-609600" algn="just" fontAlgn="auto">
              <a:spcAft>
                <a:spcPts val="0"/>
              </a:spcAft>
            </a:pPr>
            <a:endParaRPr lang="en-US" altLang="en-US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71450" indent="0" algn="l">
              <a:lnSpc>
                <a:spcPct val="120000"/>
              </a:lnSpc>
              <a:spcBef>
                <a:spcPts val="0"/>
              </a:spcBef>
              <a:buNone/>
              <a:tabLst>
                <a:tab pos="182880" algn="l"/>
                <a:tab pos="365760" algn="l"/>
              </a:tabLst>
            </a:pPr>
            <a:endParaRPr lang="en-US" altLang="en-US" dirty="0">
              <a:effectLst/>
              <a:latin typeface="Courier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781050" indent="-609600" algn="just">
              <a:lnSpc>
                <a:spcPct val="120000"/>
              </a:lnSpc>
              <a:spcBef>
                <a:spcPts val="0"/>
              </a:spcBef>
            </a:pPr>
            <a:endParaRPr lang="en-US" altLang="en-US" dirty="0">
              <a:effectLst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4BE1E3B-131F-8958-45A6-343A94EA878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4612514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81050" indent="-609600" algn="just" fontAlgn="auto">
              <a:spcAft>
                <a:spcPts val="0"/>
              </a:spcAft>
            </a:pPr>
            <a:endParaRPr lang="en-US" altLang="en-US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9688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2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4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16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18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CEC969A-CC21-B5A9-8818-FF9BCB72E2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Calling a Procedure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57A05BA-383B-39D0-BC3E-DC58CF8380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pPr marL="171450" indent="0" fontAlgn="auto">
              <a:spcAft>
                <a:spcPts val="0"/>
              </a:spcAft>
              <a:buNone/>
            </a:pPr>
            <a:r>
              <a:rPr lang="en-US" altLang="en-US" sz="17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In order to execute a procedure in SQL*Plus use the following syntax:</a:t>
            </a:r>
          </a:p>
          <a:p>
            <a:pPr marL="171450" indent="0" fontAlgn="auto">
              <a:spcAft>
                <a:spcPts val="0"/>
              </a:spcAft>
              <a:buNone/>
            </a:pPr>
            <a:r>
              <a:rPr lang="en-US" altLang="en-US" sz="17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			EXECUTE </a:t>
            </a:r>
            <a:r>
              <a:rPr lang="en-US" altLang="en-US" sz="17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Procedure_name</a:t>
            </a:r>
            <a:endParaRPr lang="en-US" altLang="en-US" sz="1700" dirty="0">
              <a:latin typeface="Courier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533400" indent="-533400">
              <a:buFontTx/>
              <a:buNone/>
            </a:pPr>
            <a:endParaRPr lang="tr-TR" sz="1700" dirty="0"/>
          </a:p>
          <a:p>
            <a:pPr marL="533400" indent="-533400">
              <a:buFontTx/>
              <a:buNone/>
            </a:pPr>
            <a:r>
              <a:rPr lang="en-US" sz="1700" dirty="0"/>
              <a:t>set </a:t>
            </a:r>
            <a:r>
              <a:rPr lang="en-US" sz="1700" dirty="0" err="1"/>
              <a:t>serveroutput</a:t>
            </a:r>
            <a:r>
              <a:rPr lang="en-US" sz="1700" dirty="0"/>
              <a:t> on size 4000</a:t>
            </a:r>
          </a:p>
          <a:p>
            <a:pPr marL="533400" indent="-533400">
              <a:buFontTx/>
              <a:buNone/>
            </a:pPr>
            <a:r>
              <a:rPr lang="en-US" sz="1700" dirty="0"/>
              <a:t>EXECUTE hello;</a:t>
            </a:r>
          </a:p>
          <a:p>
            <a:pPr marL="0" indent="0">
              <a:buNone/>
            </a:pPr>
            <a:endParaRPr lang="tr-TR" sz="1700" dirty="0"/>
          </a:p>
          <a:p>
            <a:pPr marL="0" indent="0">
              <a:buNone/>
            </a:pPr>
            <a:r>
              <a:rPr lang="en-US" sz="1700" dirty="0"/>
              <a:t>Another way to execute it is from a</a:t>
            </a:r>
            <a:r>
              <a:rPr lang="tr-TR" sz="1700" dirty="0"/>
              <a:t>nother PL/SQL</a:t>
            </a:r>
            <a:r>
              <a:rPr lang="en-US" sz="1700" dirty="0"/>
              <a:t> block: </a:t>
            </a:r>
          </a:p>
          <a:p>
            <a:pPr marL="533400" indent="-533400">
              <a:buFontTx/>
              <a:buNone/>
            </a:pPr>
            <a:r>
              <a:rPr lang="en-US" sz="1700" dirty="0"/>
              <a:t>BEGIN</a:t>
            </a:r>
          </a:p>
          <a:p>
            <a:pPr marL="533400" indent="-533400">
              <a:buFontTx/>
              <a:buNone/>
            </a:pPr>
            <a:r>
              <a:rPr lang="en-US" sz="1700" dirty="0"/>
              <a:t>      hello;</a:t>
            </a:r>
          </a:p>
          <a:p>
            <a:pPr marL="533400" indent="-533400">
              <a:buFontTx/>
              <a:buNone/>
            </a:pPr>
            <a:r>
              <a:rPr lang="en-US" sz="1700" dirty="0"/>
              <a:t>END;</a:t>
            </a:r>
          </a:p>
          <a:p>
            <a:pPr marL="533400" indent="-533400"/>
            <a:endParaRPr lang="en-US" sz="1700" dirty="0"/>
          </a:p>
        </p:txBody>
      </p:sp>
      <p:sp>
        <p:nvSpPr>
          <p:cNvPr id="30" name="Oval 20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31" name="Oval 22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7118EC6-416A-1641-719D-EE144AB42F66}"/>
              </a:ext>
            </a:extLst>
          </p:cNvPr>
          <p:cNvSpPr txBox="1">
            <a:spLocks noChangeArrowheads="1"/>
          </p:cNvSpPr>
          <p:nvPr/>
        </p:nvSpPr>
        <p:spPr>
          <a:xfrm>
            <a:off x="330557" y="1233646"/>
            <a:ext cx="8317606" cy="1155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0" fontAlgn="auto">
              <a:spcAft>
                <a:spcPts val="0"/>
              </a:spcAft>
              <a:buNone/>
            </a:pPr>
            <a:endParaRPr lang="en-US" altLang="en-US" sz="2800" dirty="0">
              <a:latin typeface="Courier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2" name="Line 4">
            <a:extLst>
              <a:ext uri="{FF2B5EF4-FFF2-40B4-BE49-F238E27FC236}">
                <a16:creationId xmlns:a16="http://schemas.microsoft.com/office/drawing/2014/main" id="{CF007E99-9772-1DA1-A9DC-6940C00A9D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71257" y="3429000"/>
            <a:ext cx="1208314" cy="2178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3" name="Oval 5">
            <a:extLst>
              <a:ext uri="{FF2B5EF4-FFF2-40B4-BE49-F238E27FC236}">
                <a16:creationId xmlns:a16="http://schemas.microsoft.com/office/drawing/2014/main" id="{0A1AD982-B301-D7F7-D4C6-1330061BF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9571" y="3020532"/>
            <a:ext cx="1825752" cy="71614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700" dirty="0"/>
              <a:t>To display output</a:t>
            </a:r>
          </a:p>
        </p:txBody>
      </p:sp>
    </p:spTree>
    <p:extLst>
      <p:ext uri="{BB962C8B-B14F-4D97-AF65-F5344CB8AC3E}">
        <p14:creationId xmlns:p14="http://schemas.microsoft.com/office/powerpoint/2010/main" val="131578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216BAEB4-D677-ACBC-D373-11F06D2B03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24897"/>
            <a:ext cx="7772400" cy="505968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Arguments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6E5AC8C-D66E-AC73-FE4E-DC4B04220F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2073" y="914400"/>
            <a:ext cx="7772400" cy="145999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 value can be passed to a procedure when it is called (input)</a:t>
            </a:r>
          </a:p>
          <a:p>
            <a:pPr>
              <a:lnSpc>
                <a:spcPct val="90000"/>
              </a:lnSpc>
            </a:pPr>
            <a:r>
              <a:rPr lang="en-US" dirty="0"/>
              <a:t>Must specify </a:t>
            </a:r>
            <a:r>
              <a:rPr lang="en-US" dirty="0" err="1"/>
              <a:t>datatype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Example (not actually a procedure):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C2FB4D-BEF7-0CF2-5B51-3EF4560A826E}"/>
              </a:ext>
            </a:extLst>
          </p:cNvPr>
          <p:cNvSpPr/>
          <p:nvPr/>
        </p:nvSpPr>
        <p:spPr>
          <a:xfrm>
            <a:off x="836054" y="2350781"/>
            <a:ext cx="7317346" cy="14219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tr-TR" sz="2400" dirty="0" err="1">
                <a:solidFill>
                  <a:schemeClr val="bg1"/>
                </a:solidFill>
              </a:rPr>
              <a:t>i</a:t>
            </a:r>
            <a:r>
              <a:rPr lang="en-US" sz="2400" dirty="0" err="1">
                <a:solidFill>
                  <a:schemeClr val="bg1"/>
                </a:solidFill>
              </a:rPr>
              <a:t>ncrease_salary_find_tax</a:t>
            </a:r>
            <a:r>
              <a:rPr lang="en-US" sz="2400" dirty="0">
                <a:solidFill>
                  <a:schemeClr val="bg1"/>
                </a:solidFill>
              </a:rPr>
              <a:t>(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err="1">
                <a:solidFill>
                  <a:schemeClr val="bg1"/>
                </a:solidFill>
              </a:rPr>
              <a:t>increase_percent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tr-TR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IN          </a:t>
            </a:r>
            <a:r>
              <a:rPr lang="tr-TR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NUMBER:=7,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err="1">
                <a:solidFill>
                  <a:schemeClr val="bg1"/>
                </a:solidFill>
              </a:rPr>
              <a:t>sal</a:t>
            </a:r>
            <a:r>
              <a:rPr lang="en-US" sz="2400" dirty="0">
                <a:solidFill>
                  <a:schemeClr val="bg1"/>
                </a:solidFill>
              </a:rPr>
              <a:t>                       </a:t>
            </a:r>
            <a:r>
              <a:rPr lang="tr-TR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IN OUT </a:t>
            </a:r>
            <a:r>
              <a:rPr lang="tr-TR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NUMBER,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bg1"/>
                </a:solidFill>
              </a:rPr>
              <a:t>tax                          OUT </a:t>
            </a:r>
            <a:r>
              <a:rPr lang="tr-TR" sz="2400" dirty="0">
                <a:solidFill>
                  <a:schemeClr val="bg1"/>
                </a:solidFill>
              </a:rPr>
              <a:t>		</a:t>
            </a:r>
            <a:r>
              <a:rPr lang="en-US" sz="2400" dirty="0">
                <a:solidFill>
                  <a:schemeClr val="bg1"/>
                </a:solidFill>
              </a:rPr>
              <a:t>NUMBER)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0A7F4C1-FD5F-42DB-232B-6CE49E5DBE9B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4250494"/>
            <a:ext cx="7772400" cy="1917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IN means the procedure can read an incoming value from that parameter when the procedure is called</a:t>
            </a:r>
          </a:p>
          <a:p>
            <a:pPr fontAlgn="auto">
              <a:spcAft>
                <a:spcPts val="0"/>
              </a:spcAft>
            </a:pPr>
            <a:r>
              <a:rPr lang="en-US" dirty="0"/>
              <a:t>OUT means the procedure can use that parameter to send a value back to what called it</a:t>
            </a:r>
          </a:p>
          <a:p>
            <a:pPr fontAlgn="auto">
              <a:spcAft>
                <a:spcPts val="0"/>
              </a:spcAft>
            </a:pPr>
            <a:r>
              <a:rPr lang="en-US" dirty="0" err="1"/>
              <a:t>increase_percent</a:t>
            </a:r>
            <a:r>
              <a:rPr lang="en-US" dirty="0"/>
              <a:t> has a default value of 7</a:t>
            </a:r>
          </a:p>
          <a:p>
            <a:pPr fontAlgn="auto"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489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4A27F52-4DAB-A18A-5752-0D51F1BFBE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Arguments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8E1BF44-8A00-9D97-0893-C5FB78BE72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US"/>
              <a:t>Following is a procedure with arguments:</a:t>
            </a:r>
          </a:p>
          <a:p>
            <a:pPr>
              <a:buFontTx/>
              <a:buNone/>
            </a:pPr>
            <a:r>
              <a:rPr lang="en-US"/>
              <a:t>CREATE OR REPLACE PROCEDURE increase (</a:t>
            </a:r>
            <a:r>
              <a:rPr lang="en-US" err="1"/>
              <a:t>oldprice</a:t>
            </a:r>
            <a:r>
              <a:rPr lang="en-US"/>
              <a:t> NUMBER, percent NUMBER := 5, </a:t>
            </a:r>
            <a:r>
              <a:rPr lang="en-US" err="1"/>
              <a:t>newprice</a:t>
            </a:r>
            <a:r>
              <a:rPr lang="en-US"/>
              <a:t> OUT NUMBER) </a:t>
            </a:r>
          </a:p>
          <a:p>
            <a:pPr>
              <a:buFontTx/>
              <a:buNone/>
            </a:pPr>
            <a:r>
              <a:rPr lang="en-US"/>
              <a:t>IS</a:t>
            </a:r>
          </a:p>
          <a:p>
            <a:pPr>
              <a:buFontTx/>
              <a:buNone/>
            </a:pPr>
            <a:r>
              <a:rPr lang="en-US"/>
              <a:t>BEGIN</a:t>
            </a:r>
          </a:p>
          <a:p>
            <a:pPr>
              <a:buFontTx/>
              <a:buNone/>
            </a:pPr>
            <a:r>
              <a:rPr lang="en-US"/>
              <a:t>  </a:t>
            </a:r>
            <a:r>
              <a:rPr lang="en-US" err="1"/>
              <a:t>newprice</a:t>
            </a:r>
            <a:r>
              <a:rPr lang="en-US"/>
              <a:t>:=</a:t>
            </a:r>
            <a:r>
              <a:rPr lang="en-US" err="1"/>
              <a:t>oldprice+oldprice</a:t>
            </a:r>
            <a:r>
              <a:rPr lang="en-US"/>
              <a:t>*percent/100;</a:t>
            </a:r>
          </a:p>
          <a:p>
            <a:pPr>
              <a:buFontTx/>
              <a:buNone/>
            </a:pPr>
            <a:r>
              <a:rPr lang="en-US"/>
              <a:t>END increase;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17469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246</TotalTime>
  <Words>824</Words>
  <Application>Microsoft Office PowerPoint</Application>
  <PresentationFormat>Widescreen</PresentationFormat>
  <Paragraphs>121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Calibri</vt:lpstr>
      <vt:lpstr>Courier</vt:lpstr>
      <vt:lpstr>FranklinGothic-Book</vt:lpstr>
      <vt:lpstr>GillSans</vt:lpstr>
      <vt:lpstr>Rockwell</vt:lpstr>
      <vt:lpstr>Rockwell Condensed</vt:lpstr>
      <vt:lpstr>Rockwell Extra Bold</vt:lpstr>
      <vt:lpstr>StoneSerif</vt:lpstr>
      <vt:lpstr>Wingdings</vt:lpstr>
      <vt:lpstr>Wood Type</vt:lpstr>
      <vt:lpstr>Oracle Stored Procedures</vt:lpstr>
      <vt:lpstr>PowerPoint Presentation</vt:lpstr>
      <vt:lpstr>PROCEDURES</vt:lpstr>
      <vt:lpstr>PROCEDURES</vt:lpstr>
      <vt:lpstr>Example: Procedure</vt:lpstr>
      <vt:lpstr>Example: Procedure</vt:lpstr>
      <vt:lpstr>Calling a Procedure</vt:lpstr>
      <vt:lpstr>Arguments</vt:lpstr>
      <vt:lpstr>Arguments</vt:lpstr>
      <vt:lpstr>Calling a Procedure with Arguments</vt:lpstr>
      <vt:lpstr>PARAMETERS</vt:lpstr>
      <vt:lpstr>Types of Parameters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Stored Procedures</dc:title>
  <dc:creator>Javeed S</dc:creator>
  <cp:lastModifiedBy>Javeed S</cp:lastModifiedBy>
  <cp:revision>1</cp:revision>
  <dcterms:created xsi:type="dcterms:W3CDTF">2022-06-27T06:05:48Z</dcterms:created>
  <dcterms:modified xsi:type="dcterms:W3CDTF">2022-06-29T07:06:35Z</dcterms:modified>
</cp:coreProperties>
</file>