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9" r:id="rId1"/>
    <p:sldMasterId id="2147483720" r:id="rId2"/>
    <p:sldMasterId id="2147483721" r:id="rId3"/>
    <p:sldMasterId id="2147483722" r:id="rId4"/>
    <p:sldMasterId id="2147483723" r:id="rId5"/>
    <p:sldMasterId id="2147483724" r:id="rId6"/>
    <p:sldMasterId id="2147483725" r:id="rId7"/>
  </p:sldMasterIdLst>
  <p:notesMasterIdLst>
    <p:notesMasterId r:id="rId77"/>
  </p:notesMasterIdLst>
  <p:sldIdLst>
    <p:sldId id="256" r:id="rId8"/>
    <p:sldId id="332" r:id="rId9"/>
    <p:sldId id="336" r:id="rId10"/>
    <p:sldId id="333" r:id="rId11"/>
    <p:sldId id="334" r:id="rId12"/>
    <p:sldId id="257" r:id="rId13"/>
    <p:sldId id="258" r:id="rId14"/>
    <p:sldId id="344" r:id="rId15"/>
    <p:sldId id="348" r:id="rId16"/>
    <p:sldId id="345" r:id="rId17"/>
    <p:sldId id="346" r:id="rId18"/>
    <p:sldId id="347" r:id="rId19"/>
    <p:sldId id="335" r:id="rId20"/>
    <p:sldId id="349" r:id="rId21"/>
    <p:sldId id="260" r:id="rId22"/>
    <p:sldId id="261" r:id="rId23"/>
    <p:sldId id="262" r:id="rId24"/>
    <p:sldId id="263"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329" r:id="rId55"/>
    <p:sldId id="330"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Lst>
  <p:sldSz cx="9144000" cy="5143500" type="screen16x9"/>
  <p:notesSz cx="6858000" cy="9144000"/>
  <p:embeddedFontLst>
    <p:embeddedFont>
      <p:font typeface="Roboto" panose="020B0604020202020204" charset="0"/>
      <p:regular r:id="rId78"/>
      <p:bold r:id="rId79"/>
      <p:italic r:id="rId80"/>
      <p:boldItalic r:id="rId81"/>
    </p:embeddedFont>
    <p:embeddedFont>
      <p:font typeface="Book Antiqua" panose="02040602050305030304" pitchFamily="18"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0" d="100"/>
          <a:sy n="120" d="100"/>
        </p:scale>
        <p:origin x="56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font" Target="fonts/font7.fntdata"/><Relationship Id="rId89" Type="http://schemas.openxmlformats.org/officeDocument/2006/relationships/tableStyles" Target="tableStyle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font" Target="fonts/font2.fntdata"/><Relationship Id="rId5" Type="http://schemas.openxmlformats.org/officeDocument/2006/relationships/slideMaster" Target="slideMasters/slideMaster5.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font" Target="fonts/font3.fntdata"/><Relationship Id="rId85" Type="http://schemas.openxmlformats.org/officeDocument/2006/relationships/font" Target="fonts/font8.fntdata"/><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font" Target="fonts/font6.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viewProps" Target="viewProps.xml"/><Relationship Id="rId61" Type="http://schemas.openxmlformats.org/officeDocument/2006/relationships/slide" Target="slides/slide54.xml"/><Relationship Id="rId82" Type="http://schemas.openxmlformats.org/officeDocument/2006/relationships/font" Target="fonts/font5.fntdata"/><Relationship Id="rId19"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5b4779bda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5b4779bda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5b4779bda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5b4779bda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610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5b4779b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55b4779bd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5b4779bda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5b4779bda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55b4779bda_0_469:notes"/>
          <p:cNvSpPr txBox="1">
            <a:spLocks noGrp="1"/>
          </p:cNvSpPr>
          <p:nvPr>
            <p:ph type="sldNum" idx="12"/>
          </p:nvPr>
        </p:nvSpPr>
        <p:spPr>
          <a:xfrm>
            <a:off x="3884414" y="8685894"/>
            <a:ext cx="2972100" cy="456600"/>
          </a:xfrm>
          <a:prstGeom prst="rect">
            <a:avLst/>
          </a:prstGeom>
          <a:noFill/>
          <a:ln>
            <a:noFill/>
          </a:ln>
        </p:spPr>
        <p:txBody>
          <a:bodyPr spcFirstLastPara="1" wrap="square" lIns="91100" tIns="45550" rIns="91100" bIns="4555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
        <p:nvSpPr>
          <p:cNvPr id="377" name="Google Shape;377;g55b4779bda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8" name="Google Shape;378;g55b4779bda_0_469:notes"/>
          <p:cNvSpPr txBox="1">
            <a:spLocks noGrp="1"/>
          </p:cNvSpPr>
          <p:nvPr>
            <p:ph type="body" idx="1"/>
          </p:nvPr>
        </p:nvSpPr>
        <p:spPr>
          <a:xfrm>
            <a:off x="913805" y="4343703"/>
            <a:ext cx="50304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r>
              <a:rPr lang="en" sz="1300">
                <a:latin typeface="Arial"/>
                <a:ea typeface="Arial"/>
                <a:cs typeface="Arial"/>
                <a:sym typeface="Arial"/>
              </a:rPr>
              <a:t>\documentclass{slides}\pagestyle{empty}</a:t>
            </a:r>
            <a:endParaRPr sz="1300"/>
          </a:p>
          <a:p>
            <a:pPr marL="0" lvl="0" indent="0" algn="l" rtl="0">
              <a:spcBef>
                <a:spcPts val="300"/>
              </a:spcBef>
              <a:spcAft>
                <a:spcPts val="0"/>
              </a:spcAft>
              <a:buNone/>
            </a:pPr>
            <a:r>
              <a:rPr lang="en" sz="1300">
                <a:latin typeface="Arial"/>
                <a:ea typeface="Arial"/>
                <a:cs typeface="Arial"/>
                <a:sym typeface="Arial"/>
              </a:rPr>
              <a:t>\begin{document}</a:t>
            </a:r>
            <a:endParaRPr sz="1300"/>
          </a:p>
          <a:p>
            <a:pPr marL="0" lvl="0" indent="0" algn="l" rtl="0">
              <a:spcBef>
                <a:spcPts val="300"/>
              </a:spcBef>
              <a:spcAft>
                <a:spcPts val="0"/>
              </a:spcAft>
              <a:buNone/>
            </a:pPr>
            <a:r>
              <a:rPr lang="en" sz="1300">
                <a:latin typeface="Arial"/>
                <a:ea typeface="Arial"/>
                <a:cs typeface="Arial"/>
                <a:sym typeface="Arial"/>
              </a:rPr>
              <a:t>\[ A_{3 \times 3} = \left ( \begin{array}{ccc} </a:t>
            </a:r>
            <a:endParaRPr sz="1300"/>
          </a:p>
          <a:p>
            <a:pPr marL="0" lvl="0" indent="0" algn="l" rtl="0">
              <a:spcBef>
                <a:spcPts val="300"/>
              </a:spcBef>
              <a:spcAft>
                <a:spcPts val="0"/>
              </a:spcAft>
              <a:buNone/>
            </a:pPr>
            <a:r>
              <a:rPr lang="en" sz="1300">
                <a:latin typeface="Arial"/>
                <a:ea typeface="Arial"/>
                <a:cs typeface="Arial"/>
                <a:sym typeface="Arial"/>
              </a:rPr>
              <a:t>-1 &amp; 2.0 &amp; 0.5 \\</a:t>
            </a:r>
            <a:endParaRPr sz="1300"/>
          </a:p>
          <a:p>
            <a:pPr marL="0" lvl="0" indent="0" algn="l" rtl="0">
              <a:spcBef>
                <a:spcPts val="300"/>
              </a:spcBef>
              <a:spcAft>
                <a:spcPts val="0"/>
              </a:spcAft>
              <a:buNone/>
            </a:pPr>
            <a:r>
              <a:rPr lang="en" sz="1300">
                <a:latin typeface="Arial"/>
                <a:ea typeface="Arial"/>
                <a:cs typeface="Arial"/>
                <a:sym typeface="Arial"/>
              </a:rPr>
              <a:t> 0.2 &amp; -4.0 &amp; 2.1 \\</a:t>
            </a:r>
            <a:endParaRPr sz="1300"/>
          </a:p>
          <a:p>
            <a:pPr marL="0" lvl="0" indent="0" algn="l" rtl="0">
              <a:spcBef>
                <a:spcPts val="300"/>
              </a:spcBef>
              <a:spcAft>
                <a:spcPts val="0"/>
              </a:spcAft>
              <a:buNone/>
            </a:pPr>
            <a:r>
              <a:rPr lang="en" sz="1300">
                <a:latin typeface="Arial"/>
                <a:ea typeface="Arial"/>
                <a:cs typeface="Arial"/>
                <a:sym typeface="Arial"/>
              </a:rPr>
              <a:t> 3 &amp; 0.4 &amp; 8.2 \\	</a:t>
            </a:r>
            <a:endParaRPr sz="1300"/>
          </a:p>
          <a:p>
            <a:pPr marL="0" lvl="0" indent="0" algn="l" rtl="0">
              <a:spcBef>
                <a:spcPts val="300"/>
              </a:spcBef>
              <a:spcAft>
                <a:spcPts val="0"/>
              </a:spcAft>
              <a:buNone/>
            </a:pPr>
            <a:r>
              <a:rPr lang="en" sz="1300">
                <a:latin typeface="Arial"/>
                <a:ea typeface="Arial"/>
                <a:cs typeface="Arial"/>
                <a:sym typeface="Arial"/>
              </a:rPr>
              <a:t>\end{array} \right)</a:t>
            </a:r>
            <a:endParaRPr sz="1300"/>
          </a:p>
          <a:p>
            <a:pPr marL="0" lvl="0" indent="0" algn="l" rtl="0">
              <a:spcBef>
                <a:spcPts val="300"/>
              </a:spcBef>
              <a:spcAft>
                <a:spcPts val="0"/>
              </a:spcAft>
              <a:buNone/>
            </a:pPr>
            <a:r>
              <a:rPr lang="en" sz="1300">
                <a:latin typeface="Arial"/>
                <a:ea typeface="Arial"/>
                <a:cs typeface="Arial"/>
                <a:sym typeface="Arial"/>
              </a:rPr>
              <a:t>\]</a:t>
            </a:r>
            <a:endParaRPr sz="1300"/>
          </a:p>
          <a:p>
            <a:pPr marL="0" lvl="0" indent="0" algn="l" rtl="0">
              <a:spcBef>
                <a:spcPts val="300"/>
              </a:spcBef>
              <a:spcAft>
                <a:spcPts val="0"/>
              </a:spcAft>
              <a:buNone/>
            </a:pPr>
            <a:r>
              <a:rPr lang="en" sz="1300">
                <a:latin typeface="Arial"/>
                <a:ea typeface="Arial"/>
                <a:cs typeface="Arial"/>
                <a:sym typeface="Arial"/>
              </a:rPr>
              <a:t>\end{document}</a:t>
            </a:r>
            <a:endParaRPr sz="1300"/>
          </a:p>
          <a:p>
            <a:pPr marL="0" lvl="0" indent="0" algn="l" rtl="0">
              <a:spcBef>
                <a:spcPts val="300"/>
              </a:spcBef>
              <a:spcAft>
                <a:spcPts val="0"/>
              </a:spcAft>
              <a:buNone/>
            </a:pPr>
            <a:endParaRPr sz="13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5b4779bda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g55b4779bda_0_4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5b4779bda_0_1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55b4779bda_0_14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55b4779bda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g55b4779bda_0_8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5b4779bda_0_774:notes"/>
          <p:cNvSpPr txBox="1">
            <a:spLocks noGrp="1"/>
          </p:cNvSpPr>
          <p:nvPr>
            <p:ph type="body" idx="1"/>
          </p:nvPr>
        </p:nvSpPr>
        <p:spPr>
          <a:xfrm>
            <a:off x="686098" y="4343703"/>
            <a:ext cx="5485800" cy="4113900"/>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430" name="Google Shape;430;g55b4779bda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5b4779bda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5b4779bda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5b4779bda_0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5b4779bda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5b4779bda_0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5b4779bda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55b4779bda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55b4779bda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5b4779bda_0_1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5b4779bda_0_1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5b4779bda_0_1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5b4779bda_0_1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5b4779bda_0_1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5b4779bda_0_1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55b4779bda_0_1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55b4779bda_0_1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5b4779bda_0_1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55b4779bda_0_1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5b4779bda_0_1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5b4779bda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55b4779bda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55b4779bda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55b4779bda_0_1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55b4779bda_0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5b4779bda_0_1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5b4779bda_0_1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5b4779bda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5b4779bda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5b4779bda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55b4779bda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5b4779bda_0_1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55b4779bda_0_1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55b4779bda_0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55b4779bda_0_1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55b4779bda_0_1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55b4779bda_0_1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5b4779bda_0_1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7" name="Google Shape;557;g55b4779bda_0_14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5b4779bda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3" name="Google Shape;563;g55b4779bda_0_7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55b4779bda_0_1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55b4779bda_0_1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55b4779bda_0_1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55b4779bda_0_1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55b4779bda_0_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55b4779bda_0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55b4779bda_0_9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55b4779bda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5641d98a01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6" name="Google Shape;816;g5641d98a01_1_16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
        <p:nvSpPr>
          <p:cNvPr id="817" name="Google Shape;817;g5641d98a01_1_16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2474773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55b4779bda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55b4779bda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55b4779bd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g55b4779bda_0_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55b4779bd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g55b4779bda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5b4779bd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5b4779bd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5b4779bd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5b4779bd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317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5b4779bd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5b4779bd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2825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55b4779bda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g55b4779bda_0_7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5641d98a01_1_4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51</a:t>
            </a:fld>
            <a:endParaRPr sz="1200" b="0" i="0" u="none" strike="noStrike" cap="none">
              <a:solidFill>
                <a:schemeClr val="dk1"/>
              </a:solidFill>
              <a:latin typeface="Arial"/>
              <a:ea typeface="Arial"/>
              <a:cs typeface="Arial"/>
              <a:sym typeface="Arial"/>
            </a:endParaRPr>
          </a:p>
        </p:txBody>
      </p:sp>
      <p:sp>
        <p:nvSpPr>
          <p:cNvPr id="641" name="Google Shape;641;g5641d98a01_1_43: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2" name="Google Shape;642;g5641d98a01_1_4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641d98a01_1_51: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52</a:t>
            </a:fld>
            <a:endParaRPr sz="1200" b="0" i="0" u="none" strike="noStrike" cap="none">
              <a:solidFill>
                <a:schemeClr val="dk1"/>
              </a:solidFill>
              <a:latin typeface="Arial"/>
              <a:ea typeface="Arial"/>
              <a:cs typeface="Arial"/>
              <a:sym typeface="Arial"/>
            </a:endParaRPr>
          </a:p>
        </p:txBody>
      </p:sp>
      <p:sp>
        <p:nvSpPr>
          <p:cNvPr id="649" name="Google Shape;649;g5641d98a01_1_51: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g5641d98a01_1_51: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641d98a01_1_6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53</a:t>
            </a:fld>
            <a:endParaRPr sz="1200" b="0" i="0" u="none" strike="noStrike" cap="none">
              <a:solidFill>
                <a:schemeClr val="dk1"/>
              </a:solidFill>
              <a:latin typeface="Arial"/>
              <a:ea typeface="Arial"/>
              <a:cs typeface="Arial"/>
              <a:sym typeface="Arial"/>
            </a:endParaRPr>
          </a:p>
        </p:txBody>
      </p:sp>
      <p:sp>
        <p:nvSpPr>
          <p:cNvPr id="662" name="Google Shape;662;g5641d98a01_1_63: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3" name="Google Shape;663;g5641d98a01_1_6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5641d98a01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6" name="Google Shape;816;g5641d98a01_1_16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
        <p:nvSpPr>
          <p:cNvPr id="817" name="Google Shape;817;g5641d98a01_1_16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750159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5641d98a01_1_70: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54</a:t>
            </a:fld>
            <a:endParaRPr sz="1200" b="0" i="0" u="none" strike="noStrike" cap="none">
              <a:solidFill>
                <a:schemeClr val="dk1"/>
              </a:solidFill>
              <a:latin typeface="Arial"/>
              <a:ea typeface="Arial"/>
              <a:cs typeface="Arial"/>
              <a:sym typeface="Arial"/>
            </a:endParaRPr>
          </a:p>
        </p:txBody>
      </p:sp>
      <p:sp>
        <p:nvSpPr>
          <p:cNvPr id="670" name="Google Shape;670;g5641d98a01_1_70: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1" name="Google Shape;671;g5641d98a01_1_70: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80000"/>
              </a:lnSpc>
              <a:spcBef>
                <a:spcPts val="0"/>
              </a:spcBef>
              <a:spcAft>
                <a:spcPts val="0"/>
              </a:spcAft>
              <a:buNone/>
            </a:pPr>
            <a:endParaRPr sz="9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641d98a01_1_77: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55</a:t>
            </a:fld>
            <a:endParaRPr sz="1200" b="0" i="0" u="none" strike="noStrike" cap="none">
              <a:solidFill>
                <a:schemeClr val="dk1"/>
              </a:solidFill>
              <a:latin typeface="Arial"/>
              <a:ea typeface="Arial"/>
              <a:cs typeface="Arial"/>
              <a:sym typeface="Arial"/>
            </a:endParaRPr>
          </a:p>
        </p:txBody>
      </p:sp>
      <p:sp>
        <p:nvSpPr>
          <p:cNvPr id="677" name="Google Shape;677;g5641d98a01_1_77: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8" name="Google Shape;678;g5641d98a01_1_77: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80000"/>
              </a:lnSpc>
              <a:spcBef>
                <a:spcPts val="0"/>
              </a:spcBef>
              <a:spcAft>
                <a:spcPts val="0"/>
              </a:spcAft>
              <a:buNone/>
            </a:pPr>
            <a:endParaRPr sz="9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5641d98a01_1_84: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85" name="Google Shape;685;g5641d98a01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5641d98a01_1_89: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691" name="Google Shape;691;g5641d98a01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641d98a01_1_95: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58</a:t>
            </a:fld>
            <a:endParaRPr sz="1200" b="0" i="0" u="none" strike="noStrike" cap="none">
              <a:solidFill>
                <a:schemeClr val="dk1"/>
              </a:solidFill>
              <a:latin typeface="Arial"/>
              <a:ea typeface="Arial"/>
              <a:cs typeface="Arial"/>
              <a:sym typeface="Arial"/>
            </a:endParaRPr>
          </a:p>
        </p:txBody>
      </p:sp>
      <p:sp>
        <p:nvSpPr>
          <p:cNvPr id="697" name="Google Shape;697;g5641d98a01_1_95: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8" name="Google Shape;698;g5641d98a01_1_95: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80000"/>
              </a:lnSpc>
              <a:spcBef>
                <a:spcPts val="0"/>
              </a:spcBef>
              <a:spcAft>
                <a:spcPts val="0"/>
              </a:spcAft>
              <a:buNone/>
            </a:pPr>
            <a:endParaRPr sz="8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5641d98a01_1_104: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59</a:t>
            </a:fld>
            <a:endParaRPr sz="1200" b="0" i="0" u="none" strike="noStrike" cap="none">
              <a:solidFill>
                <a:schemeClr val="dk1"/>
              </a:solidFill>
              <a:latin typeface="Arial"/>
              <a:ea typeface="Arial"/>
              <a:cs typeface="Arial"/>
              <a:sym typeface="Arial"/>
            </a:endParaRPr>
          </a:p>
        </p:txBody>
      </p:sp>
      <p:sp>
        <p:nvSpPr>
          <p:cNvPr id="707" name="Google Shape;707;g5641d98a01_1_104: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8" name="Google Shape;708;g5641d98a01_1_104: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13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5641d98a01_1_114: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60</a:t>
            </a:fld>
            <a:endParaRPr sz="1200" b="0" i="0" u="none" strike="noStrike" cap="none">
              <a:solidFill>
                <a:schemeClr val="dk1"/>
              </a:solidFill>
              <a:latin typeface="Arial"/>
              <a:ea typeface="Arial"/>
              <a:cs typeface="Arial"/>
              <a:sym typeface="Arial"/>
            </a:endParaRPr>
          </a:p>
        </p:txBody>
      </p:sp>
      <p:sp>
        <p:nvSpPr>
          <p:cNvPr id="718" name="Google Shape;718;g5641d98a01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9" name="Google Shape;719;g5641d98a01_1_114: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5641d98a01_1_124: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61</a:t>
            </a:fld>
            <a:endParaRPr sz="1200" b="0" i="0" u="none" strike="noStrike" cap="none">
              <a:solidFill>
                <a:schemeClr val="dk1"/>
              </a:solidFill>
              <a:latin typeface="Arial"/>
              <a:ea typeface="Arial"/>
              <a:cs typeface="Arial"/>
              <a:sym typeface="Arial"/>
            </a:endParaRPr>
          </a:p>
        </p:txBody>
      </p:sp>
      <p:sp>
        <p:nvSpPr>
          <p:cNvPr id="729" name="Google Shape;729;g5641d98a01_1_124: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0" name="Google Shape;730;g5641d98a01_1_124: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80000"/>
              </a:lnSpc>
              <a:spcBef>
                <a:spcPts val="0"/>
              </a:spcBef>
              <a:spcAft>
                <a:spcPts val="0"/>
              </a:spcAft>
              <a:buNone/>
            </a:pPr>
            <a:endParaRPr sz="8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5641d98a01_5_47: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37" name="Google Shape;737;g5641d98a01_5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5641d98a01_5_61: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63</a:t>
            </a:fld>
            <a:endParaRPr sz="1200">
              <a:solidFill>
                <a:schemeClr val="dk1"/>
              </a:solidFill>
              <a:latin typeface="Arial"/>
              <a:ea typeface="Arial"/>
              <a:cs typeface="Arial"/>
              <a:sym typeface="Arial"/>
            </a:endParaRPr>
          </a:p>
        </p:txBody>
      </p:sp>
      <p:sp>
        <p:nvSpPr>
          <p:cNvPr id="751" name="Google Shape;751;g5641d98a01_5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2" name="Google Shape;752;g5641d98a01_5_61: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5641d98a01_1_169: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3" name="Google Shape;823;g5641d98a01_1_169: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4" name="Google Shape;824;g5641d98a01_1_169: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extLst>
      <p:ext uri="{BB962C8B-B14F-4D97-AF65-F5344CB8AC3E}">
        <p14:creationId xmlns:p14="http://schemas.microsoft.com/office/powerpoint/2010/main" val="13850946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641d98a01_5_67: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64</a:t>
            </a:fld>
            <a:endParaRPr sz="1200">
              <a:solidFill>
                <a:schemeClr val="dk1"/>
              </a:solidFill>
              <a:latin typeface="Arial"/>
              <a:ea typeface="Arial"/>
              <a:cs typeface="Arial"/>
              <a:sym typeface="Arial"/>
            </a:endParaRPr>
          </a:p>
        </p:txBody>
      </p:sp>
      <p:sp>
        <p:nvSpPr>
          <p:cNvPr id="758" name="Google Shape;758;g5641d98a01_5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9" name="Google Shape;759;g5641d98a01_5_67: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5641d98a01_5_7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65</a:t>
            </a:fld>
            <a:endParaRPr sz="1200">
              <a:solidFill>
                <a:schemeClr val="dk1"/>
              </a:solidFill>
              <a:latin typeface="Arial"/>
              <a:ea typeface="Arial"/>
              <a:cs typeface="Arial"/>
              <a:sym typeface="Arial"/>
            </a:endParaRPr>
          </a:p>
        </p:txBody>
      </p:sp>
      <p:sp>
        <p:nvSpPr>
          <p:cNvPr id="765" name="Google Shape;765;g5641d98a01_5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g5641d98a01_5_7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5641d98a01_5_79: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66</a:t>
            </a:fld>
            <a:endParaRPr sz="1200">
              <a:solidFill>
                <a:schemeClr val="dk1"/>
              </a:solidFill>
              <a:latin typeface="Arial"/>
              <a:ea typeface="Arial"/>
              <a:cs typeface="Arial"/>
              <a:sym typeface="Arial"/>
            </a:endParaRPr>
          </a:p>
        </p:txBody>
      </p:sp>
      <p:sp>
        <p:nvSpPr>
          <p:cNvPr id="772" name="Google Shape;772;g5641d98a01_5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3" name="Google Shape;773;g5641d98a01_5_79: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lnSpc>
                <a:spcPct val="90000"/>
              </a:lnSpc>
              <a:spcBef>
                <a:spcPts val="0"/>
              </a:spcBef>
              <a:spcAft>
                <a:spcPts val="0"/>
              </a:spcAft>
              <a:buNone/>
            </a:pPr>
            <a:endParaRPr sz="9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5641d98a01_1_131: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79" name="Google Shape;779;g5641d98a01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5641d98a01_1_136: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68</a:t>
            </a:fld>
            <a:endParaRPr sz="1200" b="0" i="0" u="none" strike="noStrike" cap="none">
              <a:solidFill>
                <a:schemeClr val="dk1"/>
              </a:solidFill>
              <a:latin typeface="Arial"/>
              <a:ea typeface="Arial"/>
              <a:cs typeface="Arial"/>
              <a:sym typeface="Arial"/>
            </a:endParaRPr>
          </a:p>
        </p:txBody>
      </p:sp>
      <p:sp>
        <p:nvSpPr>
          <p:cNvPr id="785" name="Google Shape;785;g5641d98a01_1_136: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6" name="Google Shape;786;g5641d98a01_1_136: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5641d98a01_1_143:notes"/>
          <p:cNvSpPr txBox="1">
            <a:spLocks noGrp="1"/>
          </p:cNvSpPr>
          <p:nvPr>
            <p:ph type="body" idx="1"/>
          </p:nvPr>
        </p:nvSpPr>
        <p:spPr>
          <a:xfrm>
            <a:off x="913805" y="4343703"/>
            <a:ext cx="5030390" cy="4113892"/>
          </a:xfrm>
          <a:prstGeom prst="rect">
            <a:avLst/>
          </a:prstGeom>
        </p:spPr>
        <p:txBody>
          <a:bodyPr spcFirstLastPara="1" wrap="square" lIns="86175" tIns="86175" rIns="86175" bIns="86175" anchor="t" anchorCtr="0">
            <a:noAutofit/>
          </a:bodyPr>
          <a:lstStyle/>
          <a:p>
            <a:pPr marL="0" lvl="0" indent="0" algn="l" rtl="0">
              <a:spcBef>
                <a:spcPts val="0"/>
              </a:spcBef>
              <a:spcAft>
                <a:spcPts val="0"/>
              </a:spcAft>
              <a:buNone/>
            </a:pPr>
            <a:endParaRPr/>
          </a:p>
        </p:txBody>
      </p:sp>
      <p:sp>
        <p:nvSpPr>
          <p:cNvPr id="793" name="Google Shape;793;g5641d98a01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5641d98a01_1_176: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1" name="Google Shape;831;g5641d98a01_1_176: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2" name="Google Shape;832;g5641d98a01_1_176: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extLst>
      <p:ext uri="{BB962C8B-B14F-4D97-AF65-F5344CB8AC3E}">
        <p14:creationId xmlns:p14="http://schemas.microsoft.com/office/powerpoint/2010/main" val="108200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5641d98a01_1_183:notes"/>
          <p:cNvSpPr txBox="1">
            <a:spLocks noGrp="1"/>
          </p:cNvSpPr>
          <p:nvPr>
            <p:ph type="sldNum" idx="12"/>
          </p:nvPr>
        </p:nvSpPr>
        <p:spPr>
          <a:xfrm>
            <a:off x="3885903" y="8687405"/>
            <a:ext cx="2972097" cy="456595"/>
          </a:xfrm>
          <a:prstGeom prst="rect">
            <a:avLst/>
          </a:prstGeom>
          <a:noFill/>
          <a:ln>
            <a:noFill/>
          </a:ln>
        </p:spPr>
        <p:txBody>
          <a:bodyPr spcFirstLastPara="1" wrap="square" lIns="91100" tIns="45550" rIns="91100" bIns="4555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8" name="Google Shape;838;g5641d98a01_1_183:notes"/>
          <p:cNvSpPr>
            <a:spLocks noGrp="1" noRot="1" noChangeAspect="1"/>
          </p:cNvSpPr>
          <p:nvPr>
            <p:ph type="sldImg" idx="2"/>
          </p:nvPr>
        </p:nvSpPr>
        <p:spPr>
          <a:xfrm>
            <a:off x="382588"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9" name="Google Shape;839;g5641d98a01_1_183:notes"/>
          <p:cNvSpPr txBox="1">
            <a:spLocks noGrp="1"/>
          </p:cNvSpPr>
          <p:nvPr>
            <p:ph type="body" idx="1"/>
          </p:nvPr>
        </p:nvSpPr>
        <p:spPr>
          <a:xfrm>
            <a:off x="913805" y="4343703"/>
            <a:ext cx="5030390" cy="4113892"/>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sz="1300"/>
          </a:p>
        </p:txBody>
      </p:sp>
    </p:spTree>
    <p:extLst>
      <p:ext uri="{BB962C8B-B14F-4D97-AF65-F5344CB8AC3E}">
        <p14:creationId xmlns:p14="http://schemas.microsoft.com/office/powerpoint/2010/main" val="3389520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5b4779bda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5b4779bda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7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EXT_AND_CLIPART">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lvl1pPr lvl="0" algn="ctr" rtl="0">
              <a:lnSpc>
                <a:spcPct val="104000"/>
              </a:lnSpc>
              <a:spcBef>
                <a:spcPts val="0"/>
              </a:spcBef>
              <a:spcAft>
                <a:spcPts val="0"/>
              </a:spcAft>
              <a:buSzPts val="1400"/>
              <a:buNone/>
              <a:defRPr/>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55" name="Google Shape;55;p14"/>
          <p:cNvSpPr txBox="1">
            <a:spLocks noGrp="1"/>
          </p:cNvSpPr>
          <p:nvPr>
            <p:ph type="body" idx="1"/>
          </p:nvPr>
        </p:nvSpPr>
        <p:spPr>
          <a:xfrm>
            <a:off x="247650" y="1257300"/>
            <a:ext cx="4235400" cy="3657600"/>
          </a:xfrm>
          <a:prstGeom prst="rect">
            <a:avLst/>
          </a:prstGeom>
          <a:noFill/>
          <a:ln>
            <a:noFill/>
          </a:ln>
        </p:spPr>
        <p:txBody>
          <a:bodyPr spcFirstLastPara="1" wrap="square" lIns="92075" tIns="46025" rIns="92075" bIns="46025" anchor="t" anchorCtr="0">
            <a:noAutofit/>
          </a:bodyPr>
          <a:lstStyle>
            <a:lvl1pPr marL="457200" lvl="0" indent="-342900" algn="l" rtl="0">
              <a:lnSpc>
                <a:spcPct val="110000"/>
              </a:lnSpc>
              <a:spcBef>
                <a:spcPts val="600"/>
              </a:spcBef>
              <a:spcAft>
                <a:spcPts val="0"/>
              </a:spcAft>
              <a:buClr>
                <a:srgbClr val="FF3300"/>
              </a:buClr>
              <a:buSzPts val="1800"/>
              <a:buChar char="•"/>
              <a:defRPr/>
            </a:lvl1pPr>
            <a:lvl2pPr marL="914400" lvl="1" indent="-342900" algn="l" rtl="0">
              <a:lnSpc>
                <a:spcPct val="110000"/>
              </a:lnSpc>
              <a:spcBef>
                <a:spcPts val="600"/>
              </a:spcBef>
              <a:spcAft>
                <a:spcPts val="0"/>
              </a:spcAft>
              <a:buSzPts val="1800"/>
              <a:buChar char="•"/>
              <a:defRPr/>
            </a:lvl2pPr>
            <a:lvl3pPr marL="1371600" lvl="2" indent="-342900" algn="l" rtl="0">
              <a:lnSpc>
                <a:spcPct val="110000"/>
              </a:lnSpc>
              <a:spcBef>
                <a:spcPts val="600"/>
              </a:spcBef>
              <a:spcAft>
                <a:spcPts val="0"/>
              </a:spcAft>
              <a:buSzPts val="1800"/>
              <a:buChar char="–"/>
              <a:defRPr/>
            </a:lvl3pPr>
            <a:lvl4pPr marL="1828800" lvl="3" indent="-342900" algn="l" rtl="0">
              <a:lnSpc>
                <a:spcPct val="110000"/>
              </a:lnSpc>
              <a:spcBef>
                <a:spcPts val="600"/>
              </a:spcBef>
              <a:spcAft>
                <a:spcPts val="0"/>
              </a:spcAft>
              <a:buSzPts val="1800"/>
              <a:buChar char="²"/>
              <a:defRPr/>
            </a:lvl4pPr>
            <a:lvl5pPr marL="2286000" lvl="4" indent="-342900" algn="l" rtl="0">
              <a:lnSpc>
                <a:spcPct val="110000"/>
              </a:lnSpc>
              <a:spcBef>
                <a:spcPts val="600"/>
              </a:spcBef>
              <a:spcAft>
                <a:spcPts val="0"/>
              </a:spcAft>
              <a:buSzPts val="1800"/>
              <a:buChar char="³"/>
              <a:defRPr/>
            </a:lvl5pPr>
            <a:lvl6pPr marL="2743200" lvl="5" indent="-342900" algn="l" rtl="0">
              <a:lnSpc>
                <a:spcPct val="110000"/>
              </a:lnSpc>
              <a:spcBef>
                <a:spcPts val="600"/>
              </a:spcBef>
              <a:spcAft>
                <a:spcPts val="0"/>
              </a:spcAft>
              <a:buSzPts val="1800"/>
              <a:buChar char="³"/>
              <a:defRPr/>
            </a:lvl6pPr>
            <a:lvl7pPr marL="3200400" lvl="6" indent="-342900" algn="l" rtl="0">
              <a:lnSpc>
                <a:spcPct val="110000"/>
              </a:lnSpc>
              <a:spcBef>
                <a:spcPts val="600"/>
              </a:spcBef>
              <a:spcAft>
                <a:spcPts val="0"/>
              </a:spcAft>
              <a:buSzPts val="1800"/>
              <a:buChar char="³"/>
              <a:defRPr/>
            </a:lvl7pPr>
            <a:lvl8pPr marL="3657600" lvl="7" indent="-342900" algn="l" rtl="0">
              <a:lnSpc>
                <a:spcPct val="110000"/>
              </a:lnSpc>
              <a:spcBef>
                <a:spcPts val="600"/>
              </a:spcBef>
              <a:spcAft>
                <a:spcPts val="0"/>
              </a:spcAft>
              <a:buSzPts val="1800"/>
              <a:buChar char="³"/>
              <a:defRPr/>
            </a:lvl8pPr>
            <a:lvl9pPr marL="4114800" lvl="8" indent="-342900" algn="l" rtl="0">
              <a:lnSpc>
                <a:spcPct val="110000"/>
              </a:lnSpc>
              <a:spcBef>
                <a:spcPts val="600"/>
              </a:spcBef>
              <a:spcAft>
                <a:spcPts val="600"/>
              </a:spcAft>
              <a:buSzPts val="1800"/>
              <a:buChar char="³"/>
              <a:defRPr/>
            </a:lvl9pPr>
          </a:lstStyle>
          <a:p>
            <a:endParaRPr/>
          </a:p>
        </p:txBody>
      </p:sp>
      <p:sp>
        <p:nvSpPr>
          <p:cNvPr id="56" name="Google Shape;56;p14"/>
          <p:cNvSpPr>
            <a:spLocks noGrp="1"/>
          </p:cNvSpPr>
          <p:nvPr>
            <p:ph type="clipArt" idx="2"/>
          </p:nvPr>
        </p:nvSpPr>
        <p:spPr>
          <a:xfrm>
            <a:off x="4635500" y="1257300"/>
            <a:ext cx="4236900" cy="36576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600"/>
              <a:buFont typeface="Arial"/>
              <a:buChar char="–"/>
              <a:defRPr sz="2600" b="0" i="1" u="none" strike="noStrike" cap="none">
                <a:solidFill>
                  <a:srgbClr val="777777"/>
                </a:solidFill>
                <a:latin typeface="Arial"/>
                <a:ea typeface="Arial"/>
                <a:cs typeface="Arial"/>
                <a:sym typeface="Arial"/>
              </a:defRPr>
            </a:lvl3pPr>
            <a:lvl4pPr marR="0" lvl="3"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cSld>
  <p:clrMapOvr>
    <a:masterClrMapping/>
  </p:clrMapOvr>
  <p:transition>
    <p:push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lvl1pPr lvl="0" algn="ctr" rtl="0">
              <a:lnSpc>
                <a:spcPct val="104000"/>
              </a:lnSpc>
              <a:spcBef>
                <a:spcPts val="0"/>
              </a:spcBef>
              <a:spcAft>
                <a:spcPts val="0"/>
              </a:spcAft>
              <a:buSzPts val="1400"/>
              <a:buNone/>
              <a:defRPr/>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59" name="Google Shape;59;p15"/>
          <p:cNvSpPr txBox="1">
            <a:spLocks noGrp="1"/>
          </p:cNvSpPr>
          <p:nvPr>
            <p:ph type="body" idx="1"/>
          </p:nvPr>
        </p:nvSpPr>
        <p:spPr>
          <a:xfrm>
            <a:off x="247650" y="1257300"/>
            <a:ext cx="8625000" cy="3657600"/>
          </a:xfrm>
          <a:prstGeom prst="rect">
            <a:avLst/>
          </a:prstGeom>
          <a:noFill/>
          <a:ln>
            <a:noFill/>
          </a:ln>
        </p:spPr>
        <p:txBody>
          <a:bodyPr spcFirstLastPara="1" wrap="square" lIns="92075" tIns="46025" rIns="92075" bIns="46025" anchor="t" anchorCtr="0">
            <a:noAutofit/>
          </a:bodyPr>
          <a:lstStyle>
            <a:lvl1pPr marL="457200" lvl="0" indent="-342900" algn="l" rtl="0">
              <a:lnSpc>
                <a:spcPct val="110000"/>
              </a:lnSpc>
              <a:spcBef>
                <a:spcPts val="600"/>
              </a:spcBef>
              <a:spcAft>
                <a:spcPts val="0"/>
              </a:spcAft>
              <a:buClr>
                <a:srgbClr val="FF3300"/>
              </a:buClr>
              <a:buSzPts val="1800"/>
              <a:buChar char="•"/>
              <a:defRPr/>
            </a:lvl1pPr>
            <a:lvl2pPr marL="914400" lvl="1" indent="-342900" algn="l" rtl="0">
              <a:lnSpc>
                <a:spcPct val="110000"/>
              </a:lnSpc>
              <a:spcBef>
                <a:spcPts val="600"/>
              </a:spcBef>
              <a:spcAft>
                <a:spcPts val="0"/>
              </a:spcAft>
              <a:buSzPts val="1800"/>
              <a:buChar char="•"/>
              <a:defRPr/>
            </a:lvl2pPr>
            <a:lvl3pPr marL="1371600" lvl="2" indent="-342900" algn="l" rtl="0">
              <a:lnSpc>
                <a:spcPct val="110000"/>
              </a:lnSpc>
              <a:spcBef>
                <a:spcPts val="600"/>
              </a:spcBef>
              <a:spcAft>
                <a:spcPts val="0"/>
              </a:spcAft>
              <a:buSzPts val="1800"/>
              <a:buChar char="–"/>
              <a:defRPr/>
            </a:lvl3pPr>
            <a:lvl4pPr marL="1828800" lvl="3" indent="-342900" algn="l" rtl="0">
              <a:lnSpc>
                <a:spcPct val="110000"/>
              </a:lnSpc>
              <a:spcBef>
                <a:spcPts val="600"/>
              </a:spcBef>
              <a:spcAft>
                <a:spcPts val="0"/>
              </a:spcAft>
              <a:buSzPts val="1800"/>
              <a:buChar char="²"/>
              <a:defRPr/>
            </a:lvl4pPr>
            <a:lvl5pPr marL="2286000" lvl="4" indent="-342900" algn="l" rtl="0">
              <a:lnSpc>
                <a:spcPct val="110000"/>
              </a:lnSpc>
              <a:spcBef>
                <a:spcPts val="600"/>
              </a:spcBef>
              <a:spcAft>
                <a:spcPts val="0"/>
              </a:spcAft>
              <a:buSzPts val="1800"/>
              <a:buChar char="³"/>
              <a:defRPr/>
            </a:lvl5pPr>
            <a:lvl6pPr marL="2743200" lvl="5" indent="-342900" algn="l" rtl="0">
              <a:lnSpc>
                <a:spcPct val="110000"/>
              </a:lnSpc>
              <a:spcBef>
                <a:spcPts val="600"/>
              </a:spcBef>
              <a:spcAft>
                <a:spcPts val="0"/>
              </a:spcAft>
              <a:buSzPts val="1800"/>
              <a:buChar char="³"/>
              <a:defRPr/>
            </a:lvl6pPr>
            <a:lvl7pPr marL="3200400" lvl="6" indent="-342900" algn="l" rtl="0">
              <a:lnSpc>
                <a:spcPct val="110000"/>
              </a:lnSpc>
              <a:spcBef>
                <a:spcPts val="600"/>
              </a:spcBef>
              <a:spcAft>
                <a:spcPts val="0"/>
              </a:spcAft>
              <a:buSzPts val="1800"/>
              <a:buChar char="³"/>
              <a:defRPr/>
            </a:lvl7pPr>
            <a:lvl8pPr marL="3657600" lvl="7" indent="-342900" algn="l" rtl="0">
              <a:lnSpc>
                <a:spcPct val="110000"/>
              </a:lnSpc>
              <a:spcBef>
                <a:spcPts val="600"/>
              </a:spcBef>
              <a:spcAft>
                <a:spcPts val="0"/>
              </a:spcAft>
              <a:buSzPts val="1800"/>
              <a:buChar char="³"/>
              <a:defRPr/>
            </a:lvl8pPr>
            <a:lvl9pPr marL="4114800" lvl="8" indent="-342900" algn="l" rtl="0">
              <a:lnSpc>
                <a:spcPct val="110000"/>
              </a:lnSpc>
              <a:spcBef>
                <a:spcPts val="600"/>
              </a:spcBef>
              <a:spcAft>
                <a:spcPts val="600"/>
              </a:spcAft>
              <a:buSzPts val="1800"/>
              <a:buChar char="³"/>
              <a:defRPr/>
            </a:lvl9pPr>
          </a:lstStyle>
          <a:p>
            <a:endParaRPr/>
          </a:p>
        </p:txBody>
      </p:sp>
    </p:spTree>
  </p:cSld>
  <p:clrMapOvr>
    <a:masterClrMapping/>
  </p:clrMapOvr>
  <p:transition>
    <p:push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lvl1pPr lvl="0" algn="ctr" rtl="0">
              <a:lnSpc>
                <a:spcPct val="104000"/>
              </a:lnSpc>
              <a:spcBef>
                <a:spcPts val="0"/>
              </a:spcBef>
              <a:spcAft>
                <a:spcPts val="0"/>
              </a:spcAft>
              <a:buSzPts val="1400"/>
              <a:buNone/>
              <a:defRPr/>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62" name="Google Shape;62;p16"/>
          <p:cNvSpPr txBox="1">
            <a:spLocks noGrp="1"/>
          </p:cNvSpPr>
          <p:nvPr>
            <p:ph type="body" idx="1"/>
          </p:nvPr>
        </p:nvSpPr>
        <p:spPr>
          <a:xfrm>
            <a:off x="247650" y="1257300"/>
            <a:ext cx="4235400" cy="3657600"/>
          </a:xfrm>
          <a:prstGeom prst="rect">
            <a:avLst/>
          </a:prstGeom>
          <a:noFill/>
          <a:ln>
            <a:noFill/>
          </a:ln>
        </p:spPr>
        <p:txBody>
          <a:bodyPr spcFirstLastPara="1" wrap="square" lIns="92075" tIns="46025" rIns="92075" bIns="46025" anchor="t" anchorCtr="0">
            <a:noAutofit/>
          </a:bodyPr>
          <a:lstStyle>
            <a:lvl1pPr marL="457200" lvl="0" indent="-342900" algn="l" rtl="0">
              <a:lnSpc>
                <a:spcPct val="110000"/>
              </a:lnSpc>
              <a:spcBef>
                <a:spcPts val="600"/>
              </a:spcBef>
              <a:spcAft>
                <a:spcPts val="0"/>
              </a:spcAft>
              <a:buClr>
                <a:srgbClr val="FF3300"/>
              </a:buClr>
              <a:buSzPts val="1800"/>
              <a:buChar char="•"/>
              <a:defRPr/>
            </a:lvl1pPr>
            <a:lvl2pPr marL="914400" lvl="1" indent="-342900" algn="l" rtl="0">
              <a:lnSpc>
                <a:spcPct val="110000"/>
              </a:lnSpc>
              <a:spcBef>
                <a:spcPts val="600"/>
              </a:spcBef>
              <a:spcAft>
                <a:spcPts val="0"/>
              </a:spcAft>
              <a:buSzPts val="1800"/>
              <a:buChar char="•"/>
              <a:defRPr/>
            </a:lvl2pPr>
            <a:lvl3pPr marL="1371600" lvl="2" indent="-342900" algn="l" rtl="0">
              <a:lnSpc>
                <a:spcPct val="110000"/>
              </a:lnSpc>
              <a:spcBef>
                <a:spcPts val="600"/>
              </a:spcBef>
              <a:spcAft>
                <a:spcPts val="0"/>
              </a:spcAft>
              <a:buSzPts val="1800"/>
              <a:buChar char="–"/>
              <a:defRPr/>
            </a:lvl3pPr>
            <a:lvl4pPr marL="1828800" lvl="3" indent="-342900" algn="l" rtl="0">
              <a:lnSpc>
                <a:spcPct val="110000"/>
              </a:lnSpc>
              <a:spcBef>
                <a:spcPts val="600"/>
              </a:spcBef>
              <a:spcAft>
                <a:spcPts val="0"/>
              </a:spcAft>
              <a:buSzPts val="1800"/>
              <a:buChar char="²"/>
              <a:defRPr/>
            </a:lvl4pPr>
            <a:lvl5pPr marL="2286000" lvl="4" indent="-342900" algn="l" rtl="0">
              <a:lnSpc>
                <a:spcPct val="110000"/>
              </a:lnSpc>
              <a:spcBef>
                <a:spcPts val="600"/>
              </a:spcBef>
              <a:spcAft>
                <a:spcPts val="0"/>
              </a:spcAft>
              <a:buSzPts val="1800"/>
              <a:buChar char="³"/>
              <a:defRPr/>
            </a:lvl5pPr>
            <a:lvl6pPr marL="2743200" lvl="5" indent="-342900" algn="l" rtl="0">
              <a:lnSpc>
                <a:spcPct val="110000"/>
              </a:lnSpc>
              <a:spcBef>
                <a:spcPts val="600"/>
              </a:spcBef>
              <a:spcAft>
                <a:spcPts val="0"/>
              </a:spcAft>
              <a:buSzPts val="1800"/>
              <a:buChar char="³"/>
              <a:defRPr/>
            </a:lvl6pPr>
            <a:lvl7pPr marL="3200400" lvl="6" indent="-342900" algn="l" rtl="0">
              <a:lnSpc>
                <a:spcPct val="110000"/>
              </a:lnSpc>
              <a:spcBef>
                <a:spcPts val="600"/>
              </a:spcBef>
              <a:spcAft>
                <a:spcPts val="0"/>
              </a:spcAft>
              <a:buSzPts val="1800"/>
              <a:buChar char="³"/>
              <a:defRPr/>
            </a:lvl7pPr>
            <a:lvl8pPr marL="3657600" lvl="7" indent="-342900" algn="l" rtl="0">
              <a:lnSpc>
                <a:spcPct val="110000"/>
              </a:lnSpc>
              <a:spcBef>
                <a:spcPts val="600"/>
              </a:spcBef>
              <a:spcAft>
                <a:spcPts val="0"/>
              </a:spcAft>
              <a:buSzPts val="1800"/>
              <a:buChar char="³"/>
              <a:defRPr/>
            </a:lvl8pPr>
            <a:lvl9pPr marL="4114800" lvl="8" indent="-342900" algn="l" rtl="0">
              <a:lnSpc>
                <a:spcPct val="110000"/>
              </a:lnSpc>
              <a:spcBef>
                <a:spcPts val="600"/>
              </a:spcBef>
              <a:spcAft>
                <a:spcPts val="600"/>
              </a:spcAft>
              <a:buSzPts val="1800"/>
              <a:buChar char="³"/>
              <a:defRPr/>
            </a:lvl9pPr>
          </a:lstStyle>
          <a:p>
            <a:endParaRPr/>
          </a:p>
        </p:txBody>
      </p:sp>
      <p:sp>
        <p:nvSpPr>
          <p:cNvPr id="63" name="Google Shape;63;p16"/>
          <p:cNvSpPr txBox="1">
            <a:spLocks noGrp="1"/>
          </p:cNvSpPr>
          <p:nvPr>
            <p:ph type="body" idx="2"/>
          </p:nvPr>
        </p:nvSpPr>
        <p:spPr>
          <a:xfrm>
            <a:off x="4635500" y="1257300"/>
            <a:ext cx="4236900" cy="1771800"/>
          </a:xfrm>
          <a:prstGeom prst="rect">
            <a:avLst/>
          </a:prstGeom>
          <a:noFill/>
          <a:ln>
            <a:noFill/>
          </a:ln>
        </p:spPr>
        <p:txBody>
          <a:bodyPr spcFirstLastPara="1" wrap="square" lIns="92075" tIns="46025" rIns="92075" bIns="46025" anchor="t" anchorCtr="0">
            <a:noAutofit/>
          </a:bodyPr>
          <a:lstStyle>
            <a:lvl1pPr marL="457200" lvl="0" indent="-342900" algn="l" rtl="0">
              <a:lnSpc>
                <a:spcPct val="110000"/>
              </a:lnSpc>
              <a:spcBef>
                <a:spcPts val="600"/>
              </a:spcBef>
              <a:spcAft>
                <a:spcPts val="0"/>
              </a:spcAft>
              <a:buClr>
                <a:srgbClr val="FF3300"/>
              </a:buClr>
              <a:buSzPts val="1800"/>
              <a:buChar char="•"/>
              <a:defRPr/>
            </a:lvl1pPr>
            <a:lvl2pPr marL="914400" lvl="1" indent="-342900" algn="l" rtl="0">
              <a:lnSpc>
                <a:spcPct val="110000"/>
              </a:lnSpc>
              <a:spcBef>
                <a:spcPts val="600"/>
              </a:spcBef>
              <a:spcAft>
                <a:spcPts val="0"/>
              </a:spcAft>
              <a:buSzPts val="1800"/>
              <a:buChar char="•"/>
              <a:defRPr/>
            </a:lvl2pPr>
            <a:lvl3pPr marL="1371600" lvl="2" indent="-342900" algn="l" rtl="0">
              <a:lnSpc>
                <a:spcPct val="110000"/>
              </a:lnSpc>
              <a:spcBef>
                <a:spcPts val="600"/>
              </a:spcBef>
              <a:spcAft>
                <a:spcPts val="0"/>
              </a:spcAft>
              <a:buSzPts val="1800"/>
              <a:buChar char="–"/>
              <a:defRPr/>
            </a:lvl3pPr>
            <a:lvl4pPr marL="1828800" lvl="3" indent="-342900" algn="l" rtl="0">
              <a:lnSpc>
                <a:spcPct val="110000"/>
              </a:lnSpc>
              <a:spcBef>
                <a:spcPts val="600"/>
              </a:spcBef>
              <a:spcAft>
                <a:spcPts val="0"/>
              </a:spcAft>
              <a:buSzPts val="1800"/>
              <a:buChar char="²"/>
              <a:defRPr/>
            </a:lvl4pPr>
            <a:lvl5pPr marL="2286000" lvl="4" indent="-342900" algn="l" rtl="0">
              <a:lnSpc>
                <a:spcPct val="110000"/>
              </a:lnSpc>
              <a:spcBef>
                <a:spcPts val="600"/>
              </a:spcBef>
              <a:spcAft>
                <a:spcPts val="0"/>
              </a:spcAft>
              <a:buSzPts val="1800"/>
              <a:buChar char="³"/>
              <a:defRPr/>
            </a:lvl5pPr>
            <a:lvl6pPr marL="2743200" lvl="5" indent="-342900" algn="l" rtl="0">
              <a:lnSpc>
                <a:spcPct val="110000"/>
              </a:lnSpc>
              <a:spcBef>
                <a:spcPts val="600"/>
              </a:spcBef>
              <a:spcAft>
                <a:spcPts val="0"/>
              </a:spcAft>
              <a:buSzPts val="1800"/>
              <a:buChar char="³"/>
              <a:defRPr/>
            </a:lvl6pPr>
            <a:lvl7pPr marL="3200400" lvl="6" indent="-342900" algn="l" rtl="0">
              <a:lnSpc>
                <a:spcPct val="110000"/>
              </a:lnSpc>
              <a:spcBef>
                <a:spcPts val="600"/>
              </a:spcBef>
              <a:spcAft>
                <a:spcPts val="0"/>
              </a:spcAft>
              <a:buSzPts val="1800"/>
              <a:buChar char="³"/>
              <a:defRPr/>
            </a:lvl7pPr>
            <a:lvl8pPr marL="3657600" lvl="7" indent="-342900" algn="l" rtl="0">
              <a:lnSpc>
                <a:spcPct val="110000"/>
              </a:lnSpc>
              <a:spcBef>
                <a:spcPts val="600"/>
              </a:spcBef>
              <a:spcAft>
                <a:spcPts val="0"/>
              </a:spcAft>
              <a:buSzPts val="1800"/>
              <a:buChar char="³"/>
              <a:defRPr/>
            </a:lvl8pPr>
            <a:lvl9pPr marL="4114800" lvl="8" indent="-342900" algn="l" rtl="0">
              <a:lnSpc>
                <a:spcPct val="110000"/>
              </a:lnSpc>
              <a:spcBef>
                <a:spcPts val="600"/>
              </a:spcBef>
              <a:spcAft>
                <a:spcPts val="600"/>
              </a:spcAft>
              <a:buSzPts val="1800"/>
              <a:buChar char="³"/>
              <a:defRPr/>
            </a:lvl9pPr>
          </a:lstStyle>
          <a:p>
            <a:endParaRPr/>
          </a:p>
        </p:txBody>
      </p:sp>
      <p:sp>
        <p:nvSpPr>
          <p:cNvPr id="64" name="Google Shape;64;p16"/>
          <p:cNvSpPr txBox="1">
            <a:spLocks noGrp="1"/>
          </p:cNvSpPr>
          <p:nvPr>
            <p:ph type="body" idx="3"/>
          </p:nvPr>
        </p:nvSpPr>
        <p:spPr>
          <a:xfrm>
            <a:off x="4635500" y="3143250"/>
            <a:ext cx="4236900" cy="1771800"/>
          </a:xfrm>
          <a:prstGeom prst="rect">
            <a:avLst/>
          </a:prstGeom>
          <a:noFill/>
          <a:ln>
            <a:noFill/>
          </a:ln>
        </p:spPr>
        <p:txBody>
          <a:bodyPr spcFirstLastPara="1" wrap="square" lIns="92075" tIns="46025" rIns="92075" bIns="46025" anchor="t" anchorCtr="0">
            <a:noAutofit/>
          </a:bodyPr>
          <a:lstStyle>
            <a:lvl1pPr marL="457200" lvl="0" indent="-342900" algn="l" rtl="0">
              <a:lnSpc>
                <a:spcPct val="110000"/>
              </a:lnSpc>
              <a:spcBef>
                <a:spcPts val="600"/>
              </a:spcBef>
              <a:spcAft>
                <a:spcPts val="0"/>
              </a:spcAft>
              <a:buClr>
                <a:srgbClr val="FF3300"/>
              </a:buClr>
              <a:buSzPts val="1800"/>
              <a:buChar char="•"/>
              <a:defRPr/>
            </a:lvl1pPr>
            <a:lvl2pPr marL="914400" lvl="1" indent="-342900" algn="l" rtl="0">
              <a:lnSpc>
                <a:spcPct val="110000"/>
              </a:lnSpc>
              <a:spcBef>
                <a:spcPts val="600"/>
              </a:spcBef>
              <a:spcAft>
                <a:spcPts val="0"/>
              </a:spcAft>
              <a:buSzPts val="1800"/>
              <a:buChar char="•"/>
              <a:defRPr/>
            </a:lvl2pPr>
            <a:lvl3pPr marL="1371600" lvl="2" indent="-342900" algn="l" rtl="0">
              <a:lnSpc>
                <a:spcPct val="110000"/>
              </a:lnSpc>
              <a:spcBef>
                <a:spcPts val="600"/>
              </a:spcBef>
              <a:spcAft>
                <a:spcPts val="0"/>
              </a:spcAft>
              <a:buSzPts val="1800"/>
              <a:buChar char="–"/>
              <a:defRPr/>
            </a:lvl3pPr>
            <a:lvl4pPr marL="1828800" lvl="3" indent="-342900" algn="l" rtl="0">
              <a:lnSpc>
                <a:spcPct val="110000"/>
              </a:lnSpc>
              <a:spcBef>
                <a:spcPts val="600"/>
              </a:spcBef>
              <a:spcAft>
                <a:spcPts val="0"/>
              </a:spcAft>
              <a:buSzPts val="1800"/>
              <a:buChar char="²"/>
              <a:defRPr/>
            </a:lvl4pPr>
            <a:lvl5pPr marL="2286000" lvl="4" indent="-342900" algn="l" rtl="0">
              <a:lnSpc>
                <a:spcPct val="110000"/>
              </a:lnSpc>
              <a:spcBef>
                <a:spcPts val="600"/>
              </a:spcBef>
              <a:spcAft>
                <a:spcPts val="0"/>
              </a:spcAft>
              <a:buSzPts val="1800"/>
              <a:buChar char="³"/>
              <a:defRPr/>
            </a:lvl5pPr>
            <a:lvl6pPr marL="2743200" lvl="5" indent="-342900" algn="l" rtl="0">
              <a:lnSpc>
                <a:spcPct val="110000"/>
              </a:lnSpc>
              <a:spcBef>
                <a:spcPts val="600"/>
              </a:spcBef>
              <a:spcAft>
                <a:spcPts val="0"/>
              </a:spcAft>
              <a:buSzPts val="1800"/>
              <a:buChar char="³"/>
              <a:defRPr/>
            </a:lvl6pPr>
            <a:lvl7pPr marL="3200400" lvl="6" indent="-342900" algn="l" rtl="0">
              <a:lnSpc>
                <a:spcPct val="110000"/>
              </a:lnSpc>
              <a:spcBef>
                <a:spcPts val="600"/>
              </a:spcBef>
              <a:spcAft>
                <a:spcPts val="0"/>
              </a:spcAft>
              <a:buSzPts val="1800"/>
              <a:buChar char="³"/>
              <a:defRPr/>
            </a:lvl7pPr>
            <a:lvl8pPr marL="3657600" lvl="7" indent="-342900" algn="l" rtl="0">
              <a:lnSpc>
                <a:spcPct val="110000"/>
              </a:lnSpc>
              <a:spcBef>
                <a:spcPts val="600"/>
              </a:spcBef>
              <a:spcAft>
                <a:spcPts val="0"/>
              </a:spcAft>
              <a:buSzPts val="1800"/>
              <a:buChar char="³"/>
              <a:defRPr/>
            </a:lvl8pPr>
            <a:lvl9pPr marL="4114800" lvl="8" indent="-342900" algn="l" rtl="0">
              <a:lnSpc>
                <a:spcPct val="110000"/>
              </a:lnSpc>
              <a:spcBef>
                <a:spcPts val="600"/>
              </a:spcBef>
              <a:spcAft>
                <a:spcPts val="600"/>
              </a:spcAft>
              <a:buSzPts val="1800"/>
              <a:buChar char="³"/>
              <a:defRPr/>
            </a:lvl9pPr>
          </a:lstStyle>
          <a:p>
            <a:endParaRPr/>
          </a:p>
        </p:txBody>
      </p:sp>
    </p:spTree>
  </p:cSld>
  <p:clrMapOvr>
    <a:masterClrMapping/>
  </p:clrMapOvr>
  <p:transition>
    <p:push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7"/>
          <p:cNvSpPr txBox="1">
            <a:spLocks noGrp="1"/>
          </p:cNvSpPr>
          <p:nvPr>
            <p:ph type="ctrTitle"/>
          </p:nvPr>
        </p:nvSpPr>
        <p:spPr>
          <a:xfrm>
            <a:off x="685800" y="1597819"/>
            <a:ext cx="7772400" cy="1102500"/>
          </a:xfrm>
          <a:prstGeom prst="rect">
            <a:avLst/>
          </a:prstGeom>
          <a:noFill/>
          <a:ln>
            <a:noFill/>
          </a:ln>
        </p:spPr>
        <p:txBody>
          <a:bodyPr spcFirstLastPara="1" wrap="square" lIns="90475" tIns="44450" rIns="90475" bIns="44450" anchor="b" anchorCtr="0">
            <a:noAutofit/>
          </a:bodyPr>
          <a:lstStyle>
            <a:lvl1pPr lvl="0" algn="ctr" rtl="0">
              <a:lnSpc>
                <a:spcPct val="104000"/>
              </a:lnSpc>
              <a:spcBef>
                <a:spcPts val="0"/>
              </a:spcBef>
              <a:spcAft>
                <a:spcPts val="0"/>
              </a:spcAft>
              <a:buSzPts val="1400"/>
              <a:buNone/>
              <a:defRPr/>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67" name="Google Shape;67;p17"/>
          <p:cNvSpPr txBox="1">
            <a:spLocks noGrp="1"/>
          </p:cNvSpPr>
          <p:nvPr>
            <p:ph type="subTitle" idx="1"/>
          </p:nvPr>
        </p:nvSpPr>
        <p:spPr>
          <a:xfrm>
            <a:off x="1371600" y="2914650"/>
            <a:ext cx="6400800" cy="1314600"/>
          </a:xfrm>
          <a:prstGeom prst="rect">
            <a:avLst/>
          </a:prstGeom>
          <a:noFill/>
          <a:ln>
            <a:noFill/>
          </a:ln>
        </p:spPr>
        <p:txBody>
          <a:bodyPr spcFirstLastPara="1" wrap="square" lIns="92075" tIns="46025" rIns="92075" bIns="46025" anchor="t" anchorCtr="0">
            <a:noAutofit/>
          </a:bodyPr>
          <a:lstStyle>
            <a:lvl1pPr lvl="0" algn="ctr" rtl="0">
              <a:lnSpc>
                <a:spcPct val="110000"/>
              </a:lnSpc>
              <a:spcBef>
                <a:spcPts val="600"/>
              </a:spcBef>
              <a:spcAft>
                <a:spcPts val="0"/>
              </a:spcAft>
              <a:buClr>
                <a:srgbClr val="FF3300"/>
              </a:buClr>
              <a:buSzPts val="3100"/>
              <a:buFont typeface="Arial"/>
              <a:buNone/>
              <a:defRPr/>
            </a:lvl1pPr>
            <a:lvl2pPr lvl="1" algn="ctr" rtl="0">
              <a:lnSpc>
                <a:spcPct val="110000"/>
              </a:lnSpc>
              <a:spcBef>
                <a:spcPts val="600"/>
              </a:spcBef>
              <a:spcAft>
                <a:spcPts val="0"/>
              </a:spcAft>
              <a:buSzPts val="2600"/>
              <a:buFont typeface="Arial"/>
              <a:buNone/>
              <a:defRPr/>
            </a:lvl2pPr>
            <a:lvl3pPr lvl="2" algn="ctr" rtl="0">
              <a:lnSpc>
                <a:spcPct val="110000"/>
              </a:lnSpc>
              <a:spcBef>
                <a:spcPts val="600"/>
              </a:spcBef>
              <a:spcAft>
                <a:spcPts val="0"/>
              </a:spcAft>
              <a:buSzPts val="2600"/>
              <a:buFont typeface="Arial"/>
              <a:buNone/>
              <a:defRPr/>
            </a:lvl3pPr>
            <a:lvl4pPr lvl="3" algn="ctr" rtl="0">
              <a:lnSpc>
                <a:spcPct val="110000"/>
              </a:lnSpc>
              <a:spcBef>
                <a:spcPts val="600"/>
              </a:spcBef>
              <a:spcAft>
                <a:spcPts val="0"/>
              </a:spcAft>
              <a:buSzPts val="2600"/>
              <a:buFont typeface="Arial"/>
              <a:buNone/>
              <a:defRPr/>
            </a:lvl4pPr>
            <a:lvl5pPr lvl="4" algn="ctr" rtl="0">
              <a:lnSpc>
                <a:spcPct val="110000"/>
              </a:lnSpc>
              <a:spcBef>
                <a:spcPts val="600"/>
              </a:spcBef>
              <a:spcAft>
                <a:spcPts val="0"/>
              </a:spcAft>
              <a:buSzPts val="2600"/>
              <a:buNone/>
              <a:defRPr/>
            </a:lvl5pPr>
            <a:lvl6pPr lvl="5" algn="ctr" rtl="0">
              <a:lnSpc>
                <a:spcPct val="110000"/>
              </a:lnSpc>
              <a:spcBef>
                <a:spcPts val="600"/>
              </a:spcBef>
              <a:spcAft>
                <a:spcPts val="0"/>
              </a:spcAft>
              <a:buSzPts val="2600"/>
              <a:buNone/>
              <a:defRPr/>
            </a:lvl6pPr>
            <a:lvl7pPr lvl="6" algn="ctr" rtl="0">
              <a:lnSpc>
                <a:spcPct val="110000"/>
              </a:lnSpc>
              <a:spcBef>
                <a:spcPts val="600"/>
              </a:spcBef>
              <a:spcAft>
                <a:spcPts val="0"/>
              </a:spcAft>
              <a:buSzPts val="2600"/>
              <a:buNone/>
              <a:defRPr/>
            </a:lvl7pPr>
            <a:lvl8pPr lvl="7" algn="ctr" rtl="0">
              <a:lnSpc>
                <a:spcPct val="110000"/>
              </a:lnSpc>
              <a:spcBef>
                <a:spcPts val="600"/>
              </a:spcBef>
              <a:spcAft>
                <a:spcPts val="0"/>
              </a:spcAft>
              <a:buSzPts val="2600"/>
              <a:buNone/>
              <a:defRPr/>
            </a:lvl8pPr>
            <a:lvl9pPr lvl="8" algn="ctr" rtl="0">
              <a:lnSpc>
                <a:spcPct val="110000"/>
              </a:lnSpc>
              <a:spcBef>
                <a:spcPts val="600"/>
              </a:spcBef>
              <a:spcAft>
                <a:spcPts val="600"/>
              </a:spcAft>
              <a:buSzPts val="2600"/>
              <a:buNone/>
              <a:defRPr/>
            </a:lvl9pPr>
          </a:lstStyle>
          <a:p>
            <a:endParaRPr/>
          </a:p>
        </p:txBody>
      </p:sp>
    </p:spTree>
  </p:cSld>
  <p:clrMapOvr>
    <a:masterClrMapping/>
  </p:clrMapOvr>
  <p:transition>
    <p:push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722313" y="3305175"/>
            <a:ext cx="7772400" cy="1021500"/>
          </a:xfrm>
          <a:prstGeom prst="rect">
            <a:avLst/>
          </a:prstGeom>
          <a:noFill/>
          <a:ln>
            <a:noFill/>
          </a:ln>
        </p:spPr>
        <p:txBody>
          <a:bodyPr spcFirstLastPara="1" wrap="square" lIns="90475" tIns="44450" rIns="90475" bIns="44450" anchor="t" anchorCtr="0">
            <a:noAutofit/>
          </a:bodyPr>
          <a:lstStyle>
            <a:lvl1pPr lvl="0" algn="l" rtl="0">
              <a:lnSpc>
                <a:spcPct val="104000"/>
              </a:lnSpc>
              <a:spcBef>
                <a:spcPts val="0"/>
              </a:spcBef>
              <a:spcAft>
                <a:spcPts val="0"/>
              </a:spcAft>
              <a:buSzPts val="1400"/>
              <a:buNone/>
              <a:defRPr sz="4000" b="1" cap="none"/>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722313" y="2180035"/>
            <a:ext cx="7772400" cy="1125000"/>
          </a:xfrm>
          <a:prstGeom prst="rect">
            <a:avLst/>
          </a:prstGeom>
          <a:noFill/>
          <a:ln>
            <a:noFill/>
          </a:ln>
        </p:spPr>
        <p:txBody>
          <a:bodyPr spcFirstLastPara="1" wrap="square" lIns="92075" tIns="46025" rIns="92075" bIns="46025" anchor="b" anchorCtr="0">
            <a:noAutofit/>
          </a:bodyPr>
          <a:lstStyle>
            <a:lvl1pPr marL="457200" lvl="0" indent="-228600" algn="l" rtl="0">
              <a:lnSpc>
                <a:spcPct val="110000"/>
              </a:lnSpc>
              <a:spcBef>
                <a:spcPts val="600"/>
              </a:spcBef>
              <a:spcAft>
                <a:spcPts val="0"/>
              </a:spcAft>
              <a:buClr>
                <a:srgbClr val="FF3300"/>
              </a:buClr>
              <a:buSzPts val="2000"/>
              <a:buFont typeface="Arial"/>
              <a:buNone/>
              <a:defRPr sz="2000"/>
            </a:lvl1pPr>
            <a:lvl2pPr marL="914400" lvl="1" indent="-228600" algn="l" rtl="0">
              <a:lnSpc>
                <a:spcPct val="110000"/>
              </a:lnSpc>
              <a:spcBef>
                <a:spcPts val="600"/>
              </a:spcBef>
              <a:spcAft>
                <a:spcPts val="0"/>
              </a:spcAft>
              <a:buSzPts val="1800"/>
              <a:buFont typeface="Arial"/>
              <a:buNone/>
              <a:defRPr sz="1800"/>
            </a:lvl2pPr>
            <a:lvl3pPr marL="1371600" lvl="2" indent="-228600" algn="l" rtl="0">
              <a:lnSpc>
                <a:spcPct val="110000"/>
              </a:lnSpc>
              <a:spcBef>
                <a:spcPts val="600"/>
              </a:spcBef>
              <a:spcAft>
                <a:spcPts val="0"/>
              </a:spcAft>
              <a:buSzPts val="1600"/>
              <a:buFont typeface="Arial"/>
              <a:buNone/>
              <a:defRPr sz="1600"/>
            </a:lvl3pPr>
            <a:lvl4pPr marL="1828800" lvl="3" indent="-228600" algn="l" rtl="0">
              <a:lnSpc>
                <a:spcPct val="110000"/>
              </a:lnSpc>
              <a:spcBef>
                <a:spcPts val="600"/>
              </a:spcBef>
              <a:spcAft>
                <a:spcPts val="0"/>
              </a:spcAft>
              <a:buSzPts val="1400"/>
              <a:buFont typeface="Arial"/>
              <a:buNone/>
              <a:defRPr sz="1400"/>
            </a:lvl4pPr>
            <a:lvl5pPr marL="2286000" lvl="4" indent="-228600" algn="l" rtl="0">
              <a:lnSpc>
                <a:spcPct val="110000"/>
              </a:lnSpc>
              <a:spcBef>
                <a:spcPts val="600"/>
              </a:spcBef>
              <a:spcAft>
                <a:spcPts val="0"/>
              </a:spcAft>
              <a:buSzPts val="1400"/>
              <a:buNone/>
              <a:defRPr sz="1400"/>
            </a:lvl5pPr>
            <a:lvl6pPr marL="2743200" lvl="5" indent="-228600" algn="l" rtl="0">
              <a:lnSpc>
                <a:spcPct val="110000"/>
              </a:lnSpc>
              <a:spcBef>
                <a:spcPts val="600"/>
              </a:spcBef>
              <a:spcAft>
                <a:spcPts val="0"/>
              </a:spcAft>
              <a:buSzPts val="1400"/>
              <a:buNone/>
              <a:defRPr sz="1400"/>
            </a:lvl6pPr>
            <a:lvl7pPr marL="3200400" lvl="6" indent="-228600" algn="l" rtl="0">
              <a:lnSpc>
                <a:spcPct val="110000"/>
              </a:lnSpc>
              <a:spcBef>
                <a:spcPts val="600"/>
              </a:spcBef>
              <a:spcAft>
                <a:spcPts val="0"/>
              </a:spcAft>
              <a:buSzPts val="1400"/>
              <a:buNone/>
              <a:defRPr sz="1400"/>
            </a:lvl7pPr>
            <a:lvl8pPr marL="3657600" lvl="7" indent="-228600" algn="l" rtl="0">
              <a:lnSpc>
                <a:spcPct val="110000"/>
              </a:lnSpc>
              <a:spcBef>
                <a:spcPts val="600"/>
              </a:spcBef>
              <a:spcAft>
                <a:spcPts val="0"/>
              </a:spcAft>
              <a:buSzPts val="1400"/>
              <a:buNone/>
              <a:defRPr sz="1400"/>
            </a:lvl8pPr>
            <a:lvl9pPr marL="4114800" lvl="8" indent="-228600" algn="l" rtl="0">
              <a:lnSpc>
                <a:spcPct val="110000"/>
              </a:lnSpc>
              <a:spcBef>
                <a:spcPts val="600"/>
              </a:spcBef>
              <a:spcAft>
                <a:spcPts val="600"/>
              </a:spcAft>
              <a:buSzPts val="1400"/>
              <a:buNone/>
              <a:defRPr sz="1400"/>
            </a:lvl9pPr>
          </a:lstStyle>
          <a:p>
            <a:endParaRPr/>
          </a:p>
        </p:txBody>
      </p:sp>
    </p:spTree>
  </p:cSld>
  <p:clrMapOvr>
    <a:masterClrMapping/>
  </p:clrMapOvr>
  <p:transition>
    <p:push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lvl1pPr lvl="0" algn="ctr" rtl="0">
              <a:lnSpc>
                <a:spcPct val="104000"/>
              </a:lnSpc>
              <a:spcBef>
                <a:spcPts val="0"/>
              </a:spcBef>
              <a:spcAft>
                <a:spcPts val="0"/>
              </a:spcAft>
              <a:buSzPts val="1400"/>
              <a:buNone/>
              <a:defRPr/>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247650" y="1257300"/>
            <a:ext cx="4235400" cy="3657600"/>
          </a:xfrm>
          <a:prstGeom prst="rect">
            <a:avLst/>
          </a:prstGeom>
          <a:noFill/>
          <a:ln>
            <a:noFill/>
          </a:ln>
        </p:spPr>
        <p:txBody>
          <a:bodyPr spcFirstLastPara="1" wrap="square" lIns="92075" tIns="46025" rIns="92075" bIns="46025" anchor="t" anchorCtr="0">
            <a:noAutofit/>
          </a:bodyPr>
          <a:lstStyle>
            <a:lvl1pPr marL="457200" lvl="0" indent="-406400" algn="l" rtl="0">
              <a:lnSpc>
                <a:spcPct val="110000"/>
              </a:lnSpc>
              <a:spcBef>
                <a:spcPts val="600"/>
              </a:spcBef>
              <a:spcAft>
                <a:spcPts val="0"/>
              </a:spcAft>
              <a:buClr>
                <a:srgbClr val="FF3300"/>
              </a:buClr>
              <a:buSzPts val="2800"/>
              <a:buFont typeface="Arial"/>
              <a:buChar char="•"/>
              <a:defRPr sz="2800"/>
            </a:lvl1pPr>
            <a:lvl2pPr marL="914400" lvl="1" indent="-381000" algn="l" rtl="0">
              <a:lnSpc>
                <a:spcPct val="110000"/>
              </a:lnSpc>
              <a:spcBef>
                <a:spcPts val="600"/>
              </a:spcBef>
              <a:spcAft>
                <a:spcPts val="0"/>
              </a:spcAft>
              <a:buSzPts val="2400"/>
              <a:buFont typeface="Arial"/>
              <a:buChar char="•"/>
              <a:defRPr sz="2400"/>
            </a:lvl2pPr>
            <a:lvl3pPr marL="1371600" lvl="2" indent="-355600" algn="l" rtl="0">
              <a:lnSpc>
                <a:spcPct val="110000"/>
              </a:lnSpc>
              <a:spcBef>
                <a:spcPts val="600"/>
              </a:spcBef>
              <a:spcAft>
                <a:spcPts val="0"/>
              </a:spcAft>
              <a:buSzPts val="2000"/>
              <a:buFont typeface="Arial"/>
              <a:buChar char="–"/>
              <a:defRPr sz="2000"/>
            </a:lvl3pPr>
            <a:lvl4pPr marL="1828800" lvl="3" indent="-342900" algn="l" rtl="0">
              <a:lnSpc>
                <a:spcPct val="110000"/>
              </a:lnSpc>
              <a:spcBef>
                <a:spcPts val="600"/>
              </a:spcBef>
              <a:spcAft>
                <a:spcPts val="0"/>
              </a:spcAft>
              <a:buSzPts val="1800"/>
              <a:buFont typeface="Arial"/>
              <a:buChar char="²"/>
              <a:defRPr sz="1800"/>
            </a:lvl4pPr>
            <a:lvl5pPr marL="2286000" lvl="4" indent="-342900" algn="l" rtl="0">
              <a:lnSpc>
                <a:spcPct val="110000"/>
              </a:lnSpc>
              <a:spcBef>
                <a:spcPts val="600"/>
              </a:spcBef>
              <a:spcAft>
                <a:spcPts val="0"/>
              </a:spcAft>
              <a:buSzPts val="1800"/>
              <a:buChar char="³"/>
              <a:defRPr sz="1800"/>
            </a:lvl5pPr>
            <a:lvl6pPr marL="2743200" lvl="5" indent="-342900" algn="l" rtl="0">
              <a:lnSpc>
                <a:spcPct val="110000"/>
              </a:lnSpc>
              <a:spcBef>
                <a:spcPts val="600"/>
              </a:spcBef>
              <a:spcAft>
                <a:spcPts val="0"/>
              </a:spcAft>
              <a:buSzPts val="1800"/>
              <a:buChar char="³"/>
              <a:defRPr sz="1800"/>
            </a:lvl6pPr>
            <a:lvl7pPr marL="3200400" lvl="6" indent="-342900" algn="l" rtl="0">
              <a:lnSpc>
                <a:spcPct val="110000"/>
              </a:lnSpc>
              <a:spcBef>
                <a:spcPts val="600"/>
              </a:spcBef>
              <a:spcAft>
                <a:spcPts val="0"/>
              </a:spcAft>
              <a:buSzPts val="1800"/>
              <a:buChar char="³"/>
              <a:defRPr sz="1800"/>
            </a:lvl7pPr>
            <a:lvl8pPr marL="3657600" lvl="7" indent="-342900" algn="l" rtl="0">
              <a:lnSpc>
                <a:spcPct val="110000"/>
              </a:lnSpc>
              <a:spcBef>
                <a:spcPts val="600"/>
              </a:spcBef>
              <a:spcAft>
                <a:spcPts val="0"/>
              </a:spcAft>
              <a:buSzPts val="1800"/>
              <a:buChar char="³"/>
              <a:defRPr sz="1800"/>
            </a:lvl8pPr>
            <a:lvl9pPr marL="4114800" lvl="8" indent="-342900" algn="l" rtl="0">
              <a:lnSpc>
                <a:spcPct val="110000"/>
              </a:lnSpc>
              <a:spcBef>
                <a:spcPts val="600"/>
              </a:spcBef>
              <a:spcAft>
                <a:spcPts val="600"/>
              </a:spcAft>
              <a:buSzPts val="1800"/>
              <a:buChar char="³"/>
              <a:defRPr sz="1800"/>
            </a:lvl9pPr>
          </a:lstStyle>
          <a:p>
            <a:endParaRPr/>
          </a:p>
        </p:txBody>
      </p:sp>
      <p:sp>
        <p:nvSpPr>
          <p:cNvPr id="74" name="Google Shape;74;p19"/>
          <p:cNvSpPr txBox="1">
            <a:spLocks noGrp="1"/>
          </p:cNvSpPr>
          <p:nvPr>
            <p:ph type="body" idx="2"/>
          </p:nvPr>
        </p:nvSpPr>
        <p:spPr>
          <a:xfrm>
            <a:off x="4635500" y="1257300"/>
            <a:ext cx="4236900" cy="3657600"/>
          </a:xfrm>
          <a:prstGeom prst="rect">
            <a:avLst/>
          </a:prstGeom>
          <a:noFill/>
          <a:ln>
            <a:noFill/>
          </a:ln>
        </p:spPr>
        <p:txBody>
          <a:bodyPr spcFirstLastPara="1" wrap="square" lIns="92075" tIns="46025" rIns="92075" bIns="46025" anchor="t" anchorCtr="0">
            <a:noAutofit/>
          </a:bodyPr>
          <a:lstStyle>
            <a:lvl1pPr marL="457200" lvl="0" indent="-406400" algn="l" rtl="0">
              <a:lnSpc>
                <a:spcPct val="110000"/>
              </a:lnSpc>
              <a:spcBef>
                <a:spcPts val="600"/>
              </a:spcBef>
              <a:spcAft>
                <a:spcPts val="0"/>
              </a:spcAft>
              <a:buClr>
                <a:srgbClr val="FF3300"/>
              </a:buClr>
              <a:buSzPts val="2800"/>
              <a:buFont typeface="Arial"/>
              <a:buChar char="•"/>
              <a:defRPr sz="2800"/>
            </a:lvl1pPr>
            <a:lvl2pPr marL="914400" lvl="1" indent="-381000" algn="l" rtl="0">
              <a:lnSpc>
                <a:spcPct val="110000"/>
              </a:lnSpc>
              <a:spcBef>
                <a:spcPts val="600"/>
              </a:spcBef>
              <a:spcAft>
                <a:spcPts val="0"/>
              </a:spcAft>
              <a:buSzPts val="2400"/>
              <a:buFont typeface="Arial"/>
              <a:buChar char="•"/>
              <a:defRPr sz="2400"/>
            </a:lvl2pPr>
            <a:lvl3pPr marL="1371600" lvl="2" indent="-355600" algn="l" rtl="0">
              <a:lnSpc>
                <a:spcPct val="110000"/>
              </a:lnSpc>
              <a:spcBef>
                <a:spcPts val="600"/>
              </a:spcBef>
              <a:spcAft>
                <a:spcPts val="0"/>
              </a:spcAft>
              <a:buSzPts val="2000"/>
              <a:buFont typeface="Arial"/>
              <a:buChar char="–"/>
              <a:defRPr sz="2000"/>
            </a:lvl3pPr>
            <a:lvl4pPr marL="1828800" lvl="3" indent="-342900" algn="l" rtl="0">
              <a:lnSpc>
                <a:spcPct val="110000"/>
              </a:lnSpc>
              <a:spcBef>
                <a:spcPts val="600"/>
              </a:spcBef>
              <a:spcAft>
                <a:spcPts val="0"/>
              </a:spcAft>
              <a:buSzPts val="1800"/>
              <a:buFont typeface="Arial"/>
              <a:buChar char="²"/>
              <a:defRPr sz="1800"/>
            </a:lvl4pPr>
            <a:lvl5pPr marL="2286000" lvl="4" indent="-342900" algn="l" rtl="0">
              <a:lnSpc>
                <a:spcPct val="110000"/>
              </a:lnSpc>
              <a:spcBef>
                <a:spcPts val="600"/>
              </a:spcBef>
              <a:spcAft>
                <a:spcPts val="0"/>
              </a:spcAft>
              <a:buSzPts val="1800"/>
              <a:buChar char="³"/>
              <a:defRPr sz="1800"/>
            </a:lvl5pPr>
            <a:lvl6pPr marL="2743200" lvl="5" indent="-342900" algn="l" rtl="0">
              <a:lnSpc>
                <a:spcPct val="110000"/>
              </a:lnSpc>
              <a:spcBef>
                <a:spcPts val="600"/>
              </a:spcBef>
              <a:spcAft>
                <a:spcPts val="0"/>
              </a:spcAft>
              <a:buSzPts val="1800"/>
              <a:buChar char="³"/>
              <a:defRPr sz="1800"/>
            </a:lvl6pPr>
            <a:lvl7pPr marL="3200400" lvl="6" indent="-342900" algn="l" rtl="0">
              <a:lnSpc>
                <a:spcPct val="110000"/>
              </a:lnSpc>
              <a:spcBef>
                <a:spcPts val="600"/>
              </a:spcBef>
              <a:spcAft>
                <a:spcPts val="0"/>
              </a:spcAft>
              <a:buSzPts val="1800"/>
              <a:buChar char="³"/>
              <a:defRPr sz="1800"/>
            </a:lvl7pPr>
            <a:lvl8pPr marL="3657600" lvl="7" indent="-342900" algn="l" rtl="0">
              <a:lnSpc>
                <a:spcPct val="110000"/>
              </a:lnSpc>
              <a:spcBef>
                <a:spcPts val="600"/>
              </a:spcBef>
              <a:spcAft>
                <a:spcPts val="0"/>
              </a:spcAft>
              <a:buSzPts val="1800"/>
              <a:buChar char="³"/>
              <a:defRPr sz="1800"/>
            </a:lvl8pPr>
            <a:lvl9pPr marL="4114800" lvl="8" indent="-342900" algn="l" rtl="0">
              <a:lnSpc>
                <a:spcPct val="110000"/>
              </a:lnSpc>
              <a:spcBef>
                <a:spcPts val="600"/>
              </a:spcBef>
              <a:spcAft>
                <a:spcPts val="600"/>
              </a:spcAft>
              <a:buSzPts val="1800"/>
              <a:buChar char="³"/>
              <a:defRPr sz="1800"/>
            </a:lvl9pPr>
          </a:lstStyle>
          <a:p>
            <a:endParaRPr/>
          </a:p>
        </p:txBody>
      </p:sp>
    </p:spTree>
  </p:cSld>
  <p:clrMapOvr>
    <a:masterClrMapping/>
  </p:clrMapOvr>
  <p:transition>
    <p:push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57200" y="205978"/>
            <a:ext cx="8229600" cy="857400"/>
          </a:xfrm>
          <a:prstGeom prst="rect">
            <a:avLst/>
          </a:prstGeom>
          <a:noFill/>
          <a:ln>
            <a:noFill/>
          </a:ln>
        </p:spPr>
        <p:txBody>
          <a:bodyPr spcFirstLastPara="1" wrap="square" lIns="90475" tIns="44450" rIns="90475" bIns="44450" anchor="b" anchorCtr="0">
            <a:noAutofit/>
          </a:bodyPr>
          <a:lstStyle>
            <a:lvl1pPr lvl="0" algn="ctr" rtl="0">
              <a:lnSpc>
                <a:spcPct val="104000"/>
              </a:lnSpc>
              <a:spcBef>
                <a:spcPts val="0"/>
              </a:spcBef>
              <a:spcAft>
                <a:spcPts val="0"/>
              </a:spcAft>
              <a:buSzPts val="1400"/>
              <a:buNone/>
              <a:defRPr/>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77" name="Google Shape;77;p20"/>
          <p:cNvSpPr txBox="1">
            <a:spLocks noGrp="1"/>
          </p:cNvSpPr>
          <p:nvPr>
            <p:ph type="body" idx="1"/>
          </p:nvPr>
        </p:nvSpPr>
        <p:spPr>
          <a:xfrm>
            <a:off x="457200" y="1151335"/>
            <a:ext cx="4040100" cy="479700"/>
          </a:xfrm>
          <a:prstGeom prst="rect">
            <a:avLst/>
          </a:prstGeom>
          <a:noFill/>
          <a:ln>
            <a:noFill/>
          </a:ln>
        </p:spPr>
        <p:txBody>
          <a:bodyPr spcFirstLastPara="1" wrap="square" lIns="92075" tIns="46025" rIns="92075" bIns="46025" anchor="b" anchorCtr="0">
            <a:noAutofit/>
          </a:bodyPr>
          <a:lstStyle>
            <a:lvl1pPr marL="457200" lvl="0" indent="-228600" algn="l" rtl="0">
              <a:lnSpc>
                <a:spcPct val="110000"/>
              </a:lnSpc>
              <a:spcBef>
                <a:spcPts val="600"/>
              </a:spcBef>
              <a:spcAft>
                <a:spcPts val="0"/>
              </a:spcAft>
              <a:buClr>
                <a:srgbClr val="FF3300"/>
              </a:buClr>
              <a:buSzPts val="2400"/>
              <a:buFont typeface="Arial"/>
              <a:buNone/>
              <a:defRPr sz="2400" b="1"/>
            </a:lvl1pPr>
            <a:lvl2pPr marL="914400" lvl="1" indent="-228600" algn="l" rtl="0">
              <a:lnSpc>
                <a:spcPct val="110000"/>
              </a:lnSpc>
              <a:spcBef>
                <a:spcPts val="600"/>
              </a:spcBef>
              <a:spcAft>
                <a:spcPts val="0"/>
              </a:spcAft>
              <a:buSzPts val="2000"/>
              <a:buFont typeface="Arial"/>
              <a:buNone/>
              <a:defRPr sz="2000" b="1"/>
            </a:lvl2pPr>
            <a:lvl3pPr marL="1371600" lvl="2" indent="-228600" algn="l" rtl="0">
              <a:lnSpc>
                <a:spcPct val="110000"/>
              </a:lnSpc>
              <a:spcBef>
                <a:spcPts val="600"/>
              </a:spcBef>
              <a:spcAft>
                <a:spcPts val="0"/>
              </a:spcAft>
              <a:buSzPts val="1800"/>
              <a:buFont typeface="Arial"/>
              <a:buNone/>
              <a:defRPr sz="1800" b="1"/>
            </a:lvl3pPr>
            <a:lvl4pPr marL="1828800" lvl="3" indent="-228600" algn="l" rtl="0">
              <a:lnSpc>
                <a:spcPct val="110000"/>
              </a:lnSpc>
              <a:spcBef>
                <a:spcPts val="600"/>
              </a:spcBef>
              <a:spcAft>
                <a:spcPts val="0"/>
              </a:spcAft>
              <a:buSzPts val="1600"/>
              <a:buFont typeface="Arial"/>
              <a:buNone/>
              <a:defRPr sz="1600" b="1"/>
            </a:lvl4pPr>
            <a:lvl5pPr marL="2286000" lvl="4" indent="-228600" algn="l" rtl="0">
              <a:lnSpc>
                <a:spcPct val="110000"/>
              </a:lnSpc>
              <a:spcBef>
                <a:spcPts val="600"/>
              </a:spcBef>
              <a:spcAft>
                <a:spcPts val="0"/>
              </a:spcAft>
              <a:buSzPts val="1600"/>
              <a:buNone/>
              <a:defRPr sz="1600" b="1"/>
            </a:lvl5pPr>
            <a:lvl6pPr marL="2743200" lvl="5" indent="-228600" algn="l" rtl="0">
              <a:lnSpc>
                <a:spcPct val="110000"/>
              </a:lnSpc>
              <a:spcBef>
                <a:spcPts val="600"/>
              </a:spcBef>
              <a:spcAft>
                <a:spcPts val="0"/>
              </a:spcAft>
              <a:buSzPts val="1600"/>
              <a:buNone/>
              <a:defRPr sz="1600" b="1"/>
            </a:lvl6pPr>
            <a:lvl7pPr marL="3200400" lvl="6" indent="-228600" algn="l" rtl="0">
              <a:lnSpc>
                <a:spcPct val="110000"/>
              </a:lnSpc>
              <a:spcBef>
                <a:spcPts val="600"/>
              </a:spcBef>
              <a:spcAft>
                <a:spcPts val="0"/>
              </a:spcAft>
              <a:buSzPts val="1600"/>
              <a:buNone/>
              <a:defRPr sz="1600" b="1"/>
            </a:lvl7pPr>
            <a:lvl8pPr marL="3657600" lvl="7" indent="-228600" algn="l" rtl="0">
              <a:lnSpc>
                <a:spcPct val="110000"/>
              </a:lnSpc>
              <a:spcBef>
                <a:spcPts val="600"/>
              </a:spcBef>
              <a:spcAft>
                <a:spcPts val="0"/>
              </a:spcAft>
              <a:buSzPts val="1600"/>
              <a:buNone/>
              <a:defRPr sz="1600" b="1"/>
            </a:lvl8pPr>
            <a:lvl9pPr marL="4114800" lvl="8" indent="-228600" algn="l" rtl="0">
              <a:lnSpc>
                <a:spcPct val="110000"/>
              </a:lnSpc>
              <a:spcBef>
                <a:spcPts val="600"/>
              </a:spcBef>
              <a:spcAft>
                <a:spcPts val="600"/>
              </a:spcAft>
              <a:buSzPts val="1600"/>
              <a:buNone/>
              <a:defRPr sz="1600" b="1"/>
            </a:lvl9pPr>
          </a:lstStyle>
          <a:p>
            <a:endParaRPr/>
          </a:p>
        </p:txBody>
      </p:sp>
      <p:sp>
        <p:nvSpPr>
          <p:cNvPr id="78" name="Google Shape;78;p20"/>
          <p:cNvSpPr txBox="1">
            <a:spLocks noGrp="1"/>
          </p:cNvSpPr>
          <p:nvPr>
            <p:ph type="body" idx="2"/>
          </p:nvPr>
        </p:nvSpPr>
        <p:spPr>
          <a:xfrm>
            <a:off x="457200" y="1631156"/>
            <a:ext cx="4040100" cy="2963400"/>
          </a:xfrm>
          <a:prstGeom prst="rect">
            <a:avLst/>
          </a:prstGeom>
          <a:noFill/>
          <a:ln>
            <a:noFill/>
          </a:ln>
        </p:spPr>
        <p:txBody>
          <a:bodyPr spcFirstLastPara="1" wrap="square" lIns="92075" tIns="46025" rIns="92075" bIns="46025" anchor="t" anchorCtr="0">
            <a:noAutofit/>
          </a:bodyPr>
          <a:lstStyle>
            <a:lvl1pPr marL="457200" lvl="0" indent="-381000" algn="l" rtl="0">
              <a:lnSpc>
                <a:spcPct val="110000"/>
              </a:lnSpc>
              <a:spcBef>
                <a:spcPts val="600"/>
              </a:spcBef>
              <a:spcAft>
                <a:spcPts val="0"/>
              </a:spcAft>
              <a:buClr>
                <a:srgbClr val="FF3300"/>
              </a:buClr>
              <a:buSzPts val="2400"/>
              <a:buFont typeface="Arial"/>
              <a:buChar char="•"/>
              <a:defRPr sz="2400"/>
            </a:lvl1pPr>
            <a:lvl2pPr marL="914400" lvl="1" indent="-355600" algn="l" rtl="0">
              <a:lnSpc>
                <a:spcPct val="110000"/>
              </a:lnSpc>
              <a:spcBef>
                <a:spcPts val="600"/>
              </a:spcBef>
              <a:spcAft>
                <a:spcPts val="0"/>
              </a:spcAft>
              <a:buSzPts val="2000"/>
              <a:buFont typeface="Arial"/>
              <a:buChar char="•"/>
              <a:defRPr sz="2000"/>
            </a:lvl2pPr>
            <a:lvl3pPr marL="1371600" lvl="2" indent="-342900" algn="l" rtl="0">
              <a:lnSpc>
                <a:spcPct val="110000"/>
              </a:lnSpc>
              <a:spcBef>
                <a:spcPts val="600"/>
              </a:spcBef>
              <a:spcAft>
                <a:spcPts val="0"/>
              </a:spcAft>
              <a:buSzPts val="1800"/>
              <a:buFont typeface="Arial"/>
              <a:buChar char="–"/>
              <a:defRPr sz="1800"/>
            </a:lvl3pPr>
            <a:lvl4pPr marL="1828800" lvl="3" indent="-330200" algn="l" rtl="0">
              <a:lnSpc>
                <a:spcPct val="110000"/>
              </a:lnSpc>
              <a:spcBef>
                <a:spcPts val="600"/>
              </a:spcBef>
              <a:spcAft>
                <a:spcPts val="0"/>
              </a:spcAft>
              <a:buSzPts val="1600"/>
              <a:buFont typeface="Arial"/>
              <a:buChar char="²"/>
              <a:defRPr sz="1600"/>
            </a:lvl4pPr>
            <a:lvl5pPr marL="2286000" lvl="4" indent="-330200" algn="l" rtl="0">
              <a:lnSpc>
                <a:spcPct val="110000"/>
              </a:lnSpc>
              <a:spcBef>
                <a:spcPts val="600"/>
              </a:spcBef>
              <a:spcAft>
                <a:spcPts val="0"/>
              </a:spcAft>
              <a:buSzPts val="1600"/>
              <a:buChar char="³"/>
              <a:defRPr sz="1600"/>
            </a:lvl5pPr>
            <a:lvl6pPr marL="2743200" lvl="5" indent="-330200" algn="l" rtl="0">
              <a:lnSpc>
                <a:spcPct val="110000"/>
              </a:lnSpc>
              <a:spcBef>
                <a:spcPts val="600"/>
              </a:spcBef>
              <a:spcAft>
                <a:spcPts val="0"/>
              </a:spcAft>
              <a:buSzPts val="1600"/>
              <a:buChar char="³"/>
              <a:defRPr sz="1600"/>
            </a:lvl6pPr>
            <a:lvl7pPr marL="3200400" lvl="6" indent="-330200" algn="l" rtl="0">
              <a:lnSpc>
                <a:spcPct val="110000"/>
              </a:lnSpc>
              <a:spcBef>
                <a:spcPts val="600"/>
              </a:spcBef>
              <a:spcAft>
                <a:spcPts val="0"/>
              </a:spcAft>
              <a:buSzPts val="1600"/>
              <a:buChar char="³"/>
              <a:defRPr sz="1600"/>
            </a:lvl7pPr>
            <a:lvl8pPr marL="3657600" lvl="7" indent="-330200" algn="l" rtl="0">
              <a:lnSpc>
                <a:spcPct val="110000"/>
              </a:lnSpc>
              <a:spcBef>
                <a:spcPts val="600"/>
              </a:spcBef>
              <a:spcAft>
                <a:spcPts val="0"/>
              </a:spcAft>
              <a:buSzPts val="1600"/>
              <a:buChar char="³"/>
              <a:defRPr sz="1600"/>
            </a:lvl8pPr>
            <a:lvl9pPr marL="4114800" lvl="8" indent="-330200" algn="l" rtl="0">
              <a:lnSpc>
                <a:spcPct val="110000"/>
              </a:lnSpc>
              <a:spcBef>
                <a:spcPts val="600"/>
              </a:spcBef>
              <a:spcAft>
                <a:spcPts val="600"/>
              </a:spcAft>
              <a:buSzPts val="1600"/>
              <a:buChar char="³"/>
              <a:defRPr sz="1600"/>
            </a:lvl9pPr>
          </a:lstStyle>
          <a:p>
            <a:endParaRPr/>
          </a:p>
        </p:txBody>
      </p:sp>
      <p:sp>
        <p:nvSpPr>
          <p:cNvPr id="79" name="Google Shape;79;p20"/>
          <p:cNvSpPr txBox="1">
            <a:spLocks noGrp="1"/>
          </p:cNvSpPr>
          <p:nvPr>
            <p:ph type="body" idx="3"/>
          </p:nvPr>
        </p:nvSpPr>
        <p:spPr>
          <a:xfrm>
            <a:off x="4645025" y="1151335"/>
            <a:ext cx="4041900" cy="479700"/>
          </a:xfrm>
          <a:prstGeom prst="rect">
            <a:avLst/>
          </a:prstGeom>
          <a:noFill/>
          <a:ln>
            <a:noFill/>
          </a:ln>
        </p:spPr>
        <p:txBody>
          <a:bodyPr spcFirstLastPara="1" wrap="square" lIns="92075" tIns="46025" rIns="92075" bIns="46025" anchor="b" anchorCtr="0">
            <a:noAutofit/>
          </a:bodyPr>
          <a:lstStyle>
            <a:lvl1pPr marL="457200" lvl="0" indent="-228600" algn="l" rtl="0">
              <a:lnSpc>
                <a:spcPct val="110000"/>
              </a:lnSpc>
              <a:spcBef>
                <a:spcPts val="600"/>
              </a:spcBef>
              <a:spcAft>
                <a:spcPts val="0"/>
              </a:spcAft>
              <a:buClr>
                <a:srgbClr val="FF3300"/>
              </a:buClr>
              <a:buSzPts val="2400"/>
              <a:buFont typeface="Arial"/>
              <a:buNone/>
              <a:defRPr sz="2400" b="1"/>
            </a:lvl1pPr>
            <a:lvl2pPr marL="914400" lvl="1" indent="-228600" algn="l" rtl="0">
              <a:lnSpc>
                <a:spcPct val="110000"/>
              </a:lnSpc>
              <a:spcBef>
                <a:spcPts val="600"/>
              </a:spcBef>
              <a:spcAft>
                <a:spcPts val="0"/>
              </a:spcAft>
              <a:buSzPts val="2000"/>
              <a:buFont typeface="Arial"/>
              <a:buNone/>
              <a:defRPr sz="2000" b="1"/>
            </a:lvl2pPr>
            <a:lvl3pPr marL="1371600" lvl="2" indent="-228600" algn="l" rtl="0">
              <a:lnSpc>
                <a:spcPct val="110000"/>
              </a:lnSpc>
              <a:spcBef>
                <a:spcPts val="600"/>
              </a:spcBef>
              <a:spcAft>
                <a:spcPts val="0"/>
              </a:spcAft>
              <a:buSzPts val="1800"/>
              <a:buFont typeface="Arial"/>
              <a:buNone/>
              <a:defRPr sz="1800" b="1"/>
            </a:lvl3pPr>
            <a:lvl4pPr marL="1828800" lvl="3" indent="-228600" algn="l" rtl="0">
              <a:lnSpc>
                <a:spcPct val="110000"/>
              </a:lnSpc>
              <a:spcBef>
                <a:spcPts val="600"/>
              </a:spcBef>
              <a:spcAft>
                <a:spcPts val="0"/>
              </a:spcAft>
              <a:buSzPts val="1600"/>
              <a:buFont typeface="Arial"/>
              <a:buNone/>
              <a:defRPr sz="1600" b="1"/>
            </a:lvl4pPr>
            <a:lvl5pPr marL="2286000" lvl="4" indent="-228600" algn="l" rtl="0">
              <a:lnSpc>
                <a:spcPct val="110000"/>
              </a:lnSpc>
              <a:spcBef>
                <a:spcPts val="600"/>
              </a:spcBef>
              <a:spcAft>
                <a:spcPts val="0"/>
              </a:spcAft>
              <a:buSzPts val="1600"/>
              <a:buNone/>
              <a:defRPr sz="1600" b="1"/>
            </a:lvl5pPr>
            <a:lvl6pPr marL="2743200" lvl="5" indent="-228600" algn="l" rtl="0">
              <a:lnSpc>
                <a:spcPct val="110000"/>
              </a:lnSpc>
              <a:spcBef>
                <a:spcPts val="600"/>
              </a:spcBef>
              <a:spcAft>
                <a:spcPts val="0"/>
              </a:spcAft>
              <a:buSzPts val="1600"/>
              <a:buNone/>
              <a:defRPr sz="1600" b="1"/>
            </a:lvl6pPr>
            <a:lvl7pPr marL="3200400" lvl="6" indent="-228600" algn="l" rtl="0">
              <a:lnSpc>
                <a:spcPct val="110000"/>
              </a:lnSpc>
              <a:spcBef>
                <a:spcPts val="600"/>
              </a:spcBef>
              <a:spcAft>
                <a:spcPts val="0"/>
              </a:spcAft>
              <a:buSzPts val="1600"/>
              <a:buNone/>
              <a:defRPr sz="1600" b="1"/>
            </a:lvl7pPr>
            <a:lvl8pPr marL="3657600" lvl="7" indent="-228600" algn="l" rtl="0">
              <a:lnSpc>
                <a:spcPct val="110000"/>
              </a:lnSpc>
              <a:spcBef>
                <a:spcPts val="600"/>
              </a:spcBef>
              <a:spcAft>
                <a:spcPts val="0"/>
              </a:spcAft>
              <a:buSzPts val="1600"/>
              <a:buNone/>
              <a:defRPr sz="1600" b="1"/>
            </a:lvl8pPr>
            <a:lvl9pPr marL="4114800" lvl="8" indent="-228600" algn="l" rtl="0">
              <a:lnSpc>
                <a:spcPct val="110000"/>
              </a:lnSpc>
              <a:spcBef>
                <a:spcPts val="600"/>
              </a:spcBef>
              <a:spcAft>
                <a:spcPts val="600"/>
              </a:spcAft>
              <a:buSzPts val="1600"/>
              <a:buNone/>
              <a:defRPr sz="1600" b="1"/>
            </a:lvl9pPr>
          </a:lstStyle>
          <a:p>
            <a:endParaRPr/>
          </a:p>
        </p:txBody>
      </p:sp>
      <p:sp>
        <p:nvSpPr>
          <p:cNvPr id="80" name="Google Shape;80;p20"/>
          <p:cNvSpPr txBox="1">
            <a:spLocks noGrp="1"/>
          </p:cNvSpPr>
          <p:nvPr>
            <p:ph type="body" idx="4"/>
          </p:nvPr>
        </p:nvSpPr>
        <p:spPr>
          <a:xfrm>
            <a:off x="4645025" y="1631156"/>
            <a:ext cx="4041900" cy="2963400"/>
          </a:xfrm>
          <a:prstGeom prst="rect">
            <a:avLst/>
          </a:prstGeom>
          <a:noFill/>
          <a:ln>
            <a:noFill/>
          </a:ln>
        </p:spPr>
        <p:txBody>
          <a:bodyPr spcFirstLastPara="1" wrap="square" lIns="92075" tIns="46025" rIns="92075" bIns="46025" anchor="t" anchorCtr="0">
            <a:noAutofit/>
          </a:bodyPr>
          <a:lstStyle>
            <a:lvl1pPr marL="457200" lvl="0" indent="-381000" algn="l" rtl="0">
              <a:lnSpc>
                <a:spcPct val="110000"/>
              </a:lnSpc>
              <a:spcBef>
                <a:spcPts val="600"/>
              </a:spcBef>
              <a:spcAft>
                <a:spcPts val="0"/>
              </a:spcAft>
              <a:buClr>
                <a:srgbClr val="FF3300"/>
              </a:buClr>
              <a:buSzPts val="2400"/>
              <a:buFont typeface="Arial"/>
              <a:buChar char="•"/>
              <a:defRPr sz="2400"/>
            </a:lvl1pPr>
            <a:lvl2pPr marL="914400" lvl="1" indent="-355600" algn="l" rtl="0">
              <a:lnSpc>
                <a:spcPct val="110000"/>
              </a:lnSpc>
              <a:spcBef>
                <a:spcPts val="600"/>
              </a:spcBef>
              <a:spcAft>
                <a:spcPts val="0"/>
              </a:spcAft>
              <a:buSzPts val="2000"/>
              <a:buFont typeface="Arial"/>
              <a:buChar char="•"/>
              <a:defRPr sz="2000"/>
            </a:lvl2pPr>
            <a:lvl3pPr marL="1371600" lvl="2" indent="-342900" algn="l" rtl="0">
              <a:lnSpc>
                <a:spcPct val="110000"/>
              </a:lnSpc>
              <a:spcBef>
                <a:spcPts val="600"/>
              </a:spcBef>
              <a:spcAft>
                <a:spcPts val="0"/>
              </a:spcAft>
              <a:buSzPts val="1800"/>
              <a:buFont typeface="Arial"/>
              <a:buChar char="–"/>
              <a:defRPr sz="1800"/>
            </a:lvl3pPr>
            <a:lvl4pPr marL="1828800" lvl="3" indent="-330200" algn="l" rtl="0">
              <a:lnSpc>
                <a:spcPct val="110000"/>
              </a:lnSpc>
              <a:spcBef>
                <a:spcPts val="600"/>
              </a:spcBef>
              <a:spcAft>
                <a:spcPts val="0"/>
              </a:spcAft>
              <a:buSzPts val="1600"/>
              <a:buFont typeface="Arial"/>
              <a:buChar char="²"/>
              <a:defRPr sz="1600"/>
            </a:lvl4pPr>
            <a:lvl5pPr marL="2286000" lvl="4" indent="-330200" algn="l" rtl="0">
              <a:lnSpc>
                <a:spcPct val="110000"/>
              </a:lnSpc>
              <a:spcBef>
                <a:spcPts val="600"/>
              </a:spcBef>
              <a:spcAft>
                <a:spcPts val="0"/>
              </a:spcAft>
              <a:buSzPts val="1600"/>
              <a:buChar char="³"/>
              <a:defRPr sz="1600"/>
            </a:lvl5pPr>
            <a:lvl6pPr marL="2743200" lvl="5" indent="-330200" algn="l" rtl="0">
              <a:lnSpc>
                <a:spcPct val="110000"/>
              </a:lnSpc>
              <a:spcBef>
                <a:spcPts val="600"/>
              </a:spcBef>
              <a:spcAft>
                <a:spcPts val="0"/>
              </a:spcAft>
              <a:buSzPts val="1600"/>
              <a:buChar char="³"/>
              <a:defRPr sz="1600"/>
            </a:lvl6pPr>
            <a:lvl7pPr marL="3200400" lvl="6" indent="-330200" algn="l" rtl="0">
              <a:lnSpc>
                <a:spcPct val="110000"/>
              </a:lnSpc>
              <a:spcBef>
                <a:spcPts val="600"/>
              </a:spcBef>
              <a:spcAft>
                <a:spcPts val="0"/>
              </a:spcAft>
              <a:buSzPts val="1600"/>
              <a:buChar char="³"/>
              <a:defRPr sz="1600"/>
            </a:lvl7pPr>
            <a:lvl8pPr marL="3657600" lvl="7" indent="-330200" algn="l" rtl="0">
              <a:lnSpc>
                <a:spcPct val="110000"/>
              </a:lnSpc>
              <a:spcBef>
                <a:spcPts val="600"/>
              </a:spcBef>
              <a:spcAft>
                <a:spcPts val="0"/>
              </a:spcAft>
              <a:buSzPts val="1600"/>
              <a:buChar char="³"/>
              <a:defRPr sz="1600"/>
            </a:lvl8pPr>
            <a:lvl9pPr marL="4114800" lvl="8" indent="-330200" algn="l" rtl="0">
              <a:lnSpc>
                <a:spcPct val="110000"/>
              </a:lnSpc>
              <a:spcBef>
                <a:spcPts val="600"/>
              </a:spcBef>
              <a:spcAft>
                <a:spcPts val="600"/>
              </a:spcAft>
              <a:buSzPts val="1600"/>
              <a:buChar char="³"/>
              <a:defRPr sz="1600"/>
            </a:lvl9pPr>
          </a:lstStyle>
          <a:p>
            <a:endParaRPr/>
          </a:p>
        </p:txBody>
      </p:sp>
    </p:spTree>
  </p:cSld>
  <p:clrMapOvr>
    <a:masterClrMapping/>
  </p:clrMapOvr>
  <p:transition>
    <p:push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lvl1pPr lvl="0" algn="ctr" rtl="0">
              <a:lnSpc>
                <a:spcPct val="104000"/>
              </a:lnSpc>
              <a:spcBef>
                <a:spcPts val="0"/>
              </a:spcBef>
              <a:spcAft>
                <a:spcPts val="0"/>
              </a:spcAft>
              <a:buSzPts val="1400"/>
              <a:buNone/>
              <a:defRPr/>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Tree>
  </p:cSld>
  <p:clrMapOvr>
    <a:masterClrMapping/>
  </p:clrMapOvr>
  <p:transition>
    <p:push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457200" y="204788"/>
            <a:ext cx="3008400" cy="871500"/>
          </a:xfrm>
          <a:prstGeom prst="rect">
            <a:avLst/>
          </a:prstGeom>
          <a:noFill/>
          <a:ln>
            <a:noFill/>
          </a:ln>
        </p:spPr>
        <p:txBody>
          <a:bodyPr spcFirstLastPara="1" wrap="square" lIns="90475" tIns="44450" rIns="90475" bIns="44450" anchor="b" anchorCtr="0">
            <a:noAutofit/>
          </a:bodyPr>
          <a:lstStyle>
            <a:lvl1pPr lvl="0" algn="l" rtl="0">
              <a:lnSpc>
                <a:spcPct val="104000"/>
              </a:lnSpc>
              <a:spcBef>
                <a:spcPts val="0"/>
              </a:spcBef>
              <a:spcAft>
                <a:spcPts val="0"/>
              </a:spcAft>
              <a:buSzPts val="1400"/>
              <a:buNone/>
              <a:defRPr sz="2000" b="1"/>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86" name="Google Shape;86;p23"/>
          <p:cNvSpPr txBox="1">
            <a:spLocks noGrp="1"/>
          </p:cNvSpPr>
          <p:nvPr>
            <p:ph type="body" idx="1"/>
          </p:nvPr>
        </p:nvSpPr>
        <p:spPr>
          <a:xfrm>
            <a:off x="3575050" y="204788"/>
            <a:ext cx="5111700" cy="4389900"/>
          </a:xfrm>
          <a:prstGeom prst="rect">
            <a:avLst/>
          </a:prstGeom>
          <a:noFill/>
          <a:ln>
            <a:noFill/>
          </a:ln>
        </p:spPr>
        <p:txBody>
          <a:bodyPr spcFirstLastPara="1" wrap="square" lIns="92075" tIns="46025" rIns="92075" bIns="46025" anchor="t" anchorCtr="0">
            <a:noAutofit/>
          </a:bodyPr>
          <a:lstStyle>
            <a:lvl1pPr marL="457200" lvl="0" indent="-431800" algn="l" rtl="0">
              <a:lnSpc>
                <a:spcPct val="110000"/>
              </a:lnSpc>
              <a:spcBef>
                <a:spcPts val="600"/>
              </a:spcBef>
              <a:spcAft>
                <a:spcPts val="0"/>
              </a:spcAft>
              <a:buClr>
                <a:srgbClr val="FF3300"/>
              </a:buClr>
              <a:buSzPts val="3200"/>
              <a:buFont typeface="Arial"/>
              <a:buChar char="•"/>
              <a:defRPr sz="3200"/>
            </a:lvl1pPr>
            <a:lvl2pPr marL="914400" lvl="1" indent="-406400" algn="l" rtl="0">
              <a:lnSpc>
                <a:spcPct val="110000"/>
              </a:lnSpc>
              <a:spcBef>
                <a:spcPts val="600"/>
              </a:spcBef>
              <a:spcAft>
                <a:spcPts val="0"/>
              </a:spcAft>
              <a:buSzPts val="2800"/>
              <a:buFont typeface="Arial"/>
              <a:buChar char="•"/>
              <a:defRPr sz="2800"/>
            </a:lvl2pPr>
            <a:lvl3pPr marL="1371600" lvl="2" indent="-381000" algn="l" rtl="0">
              <a:lnSpc>
                <a:spcPct val="110000"/>
              </a:lnSpc>
              <a:spcBef>
                <a:spcPts val="600"/>
              </a:spcBef>
              <a:spcAft>
                <a:spcPts val="0"/>
              </a:spcAft>
              <a:buSzPts val="2400"/>
              <a:buFont typeface="Arial"/>
              <a:buChar char="–"/>
              <a:defRPr sz="2400"/>
            </a:lvl3pPr>
            <a:lvl4pPr marL="1828800" lvl="3" indent="-355600" algn="l" rtl="0">
              <a:lnSpc>
                <a:spcPct val="110000"/>
              </a:lnSpc>
              <a:spcBef>
                <a:spcPts val="600"/>
              </a:spcBef>
              <a:spcAft>
                <a:spcPts val="0"/>
              </a:spcAft>
              <a:buSzPts val="2000"/>
              <a:buFont typeface="Arial"/>
              <a:buChar char="²"/>
              <a:defRPr sz="2000"/>
            </a:lvl4pPr>
            <a:lvl5pPr marL="2286000" lvl="4" indent="-355600" algn="l" rtl="0">
              <a:lnSpc>
                <a:spcPct val="110000"/>
              </a:lnSpc>
              <a:spcBef>
                <a:spcPts val="600"/>
              </a:spcBef>
              <a:spcAft>
                <a:spcPts val="0"/>
              </a:spcAft>
              <a:buSzPts val="2000"/>
              <a:buChar char="³"/>
              <a:defRPr sz="2000"/>
            </a:lvl5pPr>
            <a:lvl6pPr marL="2743200" lvl="5" indent="-355600" algn="l" rtl="0">
              <a:lnSpc>
                <a:spcPct val="110000"/>
              </a:lnSpc>
              <a:spcBef>
                <a:spcPts val="600"/>
              </a:spcBef>
              <a:spcAft>
                <a:spcPts val="0"/>
              </a:spcAft>
              <a:buSzPts val="2000"/>
              <a:buChar char="³"/>
              <a:defRPr sz="2000"/>
            </a:lvl6pPr>
            <a:lvl7pPr marL="3200400" lvl="6" indent="-355600" algn="l" rtl="0">
              <a:lnSpc>
                <a:spcPct val="110000"/>
              </a:lnSpc>
              <a:spcBef>
                <a:spcPts val="600"/>
              </a:spcBef>
              <a:spcAft>
                <a:spcPts val="0"/>
              </a:spcAft>
              <a:buSzPts val="2000"/>
              <a:buChar char="³"/>
              <a:defRPr sz="2000"/>
            </a:lvl7pPr>
            <a:lvl8pPr marL="3657600" lvl="7" indent="-355600" algn="l" rtl="0">
              <a:lnSpc>
                <a:spcPct val="110000"/>
              </a:lnSpc>
              <a:spcBef>
                <a:spcPts val="600"/>
              </a:spcBef>
              <a:spcAft>
                <a:spcPts val="0"/>
              </a:spcAft>
              <a:buSzPts val="2000"/>
              <a:buChar char="³"/>
              <a:defRPr sz="2000"/>
            </a:lvl8pPr>
            <a:lvl9pPr marL="4114800" lvl="8" indent="-355600" algn="l" rtl="0">
              <a:lnSpc>
                <a:spcPct val="110000"/>
              </a:lnSpc>
              <a:spcBef>
                <a:spcPts val="600"/>
              </a:spcBef>
              <a:spcAft>
                <a:spcPts val="600"/>
              </a:spcAft>
              <a:buSzPts val="2000"/>
              <a:buChar char="³"/>
              <a:defRPr sz="2000"/>
            </a:lvl9pPr>
          </a:lstStyle>
          <a:p>
            <a:endParaRPr/>
          </a:p>
        </p:txBody>
      </p:sp>
      <p:sp>
        <p:nvSpPr>
          <p:cNvPr id="87" name="Google Shape;87;p23"/>
          <p:cNvSpPr txBox="1">
            <a:spLocks noGrp="1"/>
          </p:cNvSpPr>
          <p:nvPr>
            <p:ph type="body" idx="2"/>
          </p:nvPr>
        </p:nvSpPr>
        <p:spPr>
          <a:xfrm>
            <a:off x="457200" y="1076325"/>
            <a:ext cx="3008400" cy="3518400"/>
          </a:xfrm>
          <a:prstGeom prst="rect">
            <a:avLst/>
          </a:prstGeom>
          <a:noFill/>
          <a:ln>
            <a:noFill/>
          </a:ln>
        </p:spPr>
        <p:txBody>
          <a:bodyPr spcFirstLastPara="1" wrap="square" lIns="92075" tIns="46025" rIns="92075" bIns="46025" anchor="t" anchorCtr="0">
            <a:noAutofit/>
          </a:bodyPr>
          <a:lstStyle>
            <a:lvl1pPr marL="457200" lvl="0" indent="-228600" algn="l" rtl="0">
              <a:lnSpc>
                <a:spcPct val="110000"/>
              </a:lnSpc>
              <a:spcBef>
                <a:spcPts val="600"/>
              </a:spcBef>
              <a:spcAft>
                <a:spcPts val="0"/>
              </a:spcAft>
              <a:buClr>
                <a:srgbClr val="FF3300"/>
              </a:buClr>
              <a:buSzPts val="1400"/>
              <a:buFont typeface="Arial"/>
              <a:buNone/>
              <a:defRPr sz="1400"/>
            </a:lvl1pPr>
            <a:lvl2pPr marL="914400" lvl="1" indent="-228600" algn="l" rtl="0">
              <a:lnSpc>
                <a:spcPct val="110000"/>
              </a:lnSpc>
              <a:spcBef>
                <a:spcPts val="600"/>
              </a:spcBef>
              <a:spcAft>
                <a:spcPts val="0"/>
              </a:spcAft>
              <a:buSzPts val="1200"/>
              <a:buFont typeface="Arial"/>
              <a:buNone/>
              <a:defRPr sz="1200"/>
            </a:lvl2pPr>
            <a:lvl3pPr marL="1371600" lvl="2" indent="-228600" algn="l" rtl="0">
              <a:lnSpc>
                <a:spcPct val="110000"/>
              </a:lnSpc>
              <a:spcBef>
                <a:spcPts val="600"/>
              </a:spcBef>
              <a:spcAft>
                <a:spcPts val="0"/>
              </a:spcAft>
              <a:buSzPts val="1000"/>
              <a:buFont typeface="Arial"/>
              <a:buNone/>
              <a:defRPr sz="1000"/>
            </a:lvl3pPr>
            <a:lvl4pPr marL="1828800" lvl="3" indent="-228600" algn="l" rtl="0">
              <a:lnSpc>
                <a:spcPct val="110000"/>
              </a:lnSpc>
              <a:spcBef>
                <a:spcPts val="600"/>
              </a:spcBef>
              <a:spcAft>
                <a:spcPts val="0"/>
              </a:spcAft>
              <a:buSzPts val="900"/>
              <a:buFont typeface="Arial"/>
              <a:buNone/>
              <a:defRPr sz="900"/>
            </a:lvl4pPr>
            <a:lvl5pPr marL="2286000" lvl="4" indent="-228600" algn="l" rtl="0">
              <a:lnSpc>
                <a:spcPct val="110000"/>
              </a:lnSpc>
              <a:spcBef>
                <a:spcPts val="600"/>
              </a:spcBef>
              <a:spcAft>
                <a:spcPts val="0"/>
              </a:spcAft>
              <a:buSzPts val="900"/>
              <a:buNone/>
              <a:defRPr sz="900"/>
            </a:lvl5pPr>
            <a:lvl6pPr marL="2743200" lvl="5" indent="-228600" algn="l" rtl="0">
              <a:lnSpc>
                <a:spcPct val="110000"/>
              </a:lnSpc>
              <a:spcBef>
                <a:spcPts val="600"/>
              </a:spcBef>
              <a:spcAft>
                <a:spcPts val="0"/>
              </a:spcAft>
              <a:buSzPts val="900"/>
              <a:buNone/>
              <a:defRPr sz="900"/>
            </a:lvl6pPr>
            <a:lvl7pPr marL="3200400" lvl="6" indent="-228600" algn="l" rtl="0">
              <a:lnSpc>
                <a:spcPct val="110000"/>
              </a:lnSpc>
              <a:spcBef>
                <a:spcPts val="600"/>
              </a:spcBef>
              <a:spcAft>
                <a:spcPts val="0"/>
              </a:spcAft>
              <a:buSzPts val="900"/>
              <a:buNone/>
              <a:defRPr sz="900"/>
            </a:lvl7pPr>
            <a:lvl8pPr marL="3657600" lvl="7" indent="-228600" algn="l" rtl="0">
              <a:lnSpc>
                <a:spcPct val="110000"/>
              </a:lnSpc>
              <a:spcBef>
                <a:spcPts val="600"/>
              </a:spcBef>
              <a:spcAft>
                <a:spcPts val="0"/>
              </a:spcAft>
              <a:buSzPts val="900"/>
              <a:buNone/>
              <a:defRPr sz="900"/>
            </a:lvl8pPr>
            <a:lvl9pPr marL="4114800" lvl="8" indent="-228600" algn="l" rtl="0">
              <a:lnSpc>
                <a:spcPct val="110000"/>
              </a:lnSpc>
              <a:spcBef>
                <a:spcPts val="600"/>
              </a:spcBef>
              <a:spcAft>
                <a:spcPts val="600"/>
              </a:spcAft>
              <a:buSzPts val="900"/>
              <a:buNone/>
              <a:defRPr sz="900"/>
            </a:lvl9pPr>
          </a:lstStyle>
          <a:p>
            <a:endParaRPr/>
          </a:p>
        </p:txBody>
      </p:sp>
    </p:spTree>
  </p:cSld>
  <p:clrMapOvr>
    <a:masterClrMapping/>
  </p:clrMapOvr>
  <p:transition>
    <p:push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1792288" y="3600450"/>
            <a:ext cx="5486400" cy="425100"/>
          </a:xfrm>
          <a:prstGeom prst="rect">
            <a:avLst/>
          </a:prstGeom>
          <a:noFill/>
          <a:ln>
            <a:noFill/>
          </a:ln>
        </p:spPr>
        <p:txBody>
          <a:bodyPr spcFirstLastPara="1" wrap="square" lIns="90475" tIns="44450" rIns="90475" bIns="44450" anchor="b" anchorCtr="0">
            <a:noAutofit/>
          </a:bodyPr>
          <a:lstStyle>
            <a:lvl1pPr lvl="0" algn="l" rtl="0">
              <a:lnSpc>
                <a:spcPct val="104000"/>
              </a:lnSpc>
              <a:spcBef>
                <a:spcPts val="0"/>
              </a:spcBef>
              <a:spcAft>
                <a:spcPts val="0"/>
              </a:spcAft>
              <a:buSzPts val="1400"/>
              <a:buNone/>
              <a:defRPr sz="2000" b="1"/>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90" name="Google Shape;90;p24"/>
          <p:cNvSpPr>
            <a:spLocks noGrp="1"/>
          </p:cNvSpPr>
          <p:nvPr>
            <p:ph type="pic" idx="2"/>
          </p:nvPr>
        </p:nvSpPr>
        <p:spPr>
          <a:xfrm>
            <a:off x="1792288" y="459581"/>
            <a:ext cx="5486400" cy="30861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200"/>
              <a:buFont typeface="Arial"/>
              <a:buNone/>
              <a:defRPr sz="32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400"/>
              <a:buFont typeface="Arial"/>
              <a:buNone/>
              <a:defRPr sz="2400" b="0" i="1" u="none" strike="noStrike" cap="none">
                <a:solidFill>
                  <a:srgbClr val="777777"/>
                </a:solidFill>
                <a:latin typeface="Arial"/>
                <a:ea typeface="Arial"/>
                <a:cs typeface="Arial"/>
                <a:sym typeface="Arial"/>
              </a:defRPr>
            </a:lvl3pPr>
            <a:lvl4pPr marR="0" lvl="3" algn="l" rtl="0">
              <a:lnSpc>
                <a:spcPct val="110000"/>
              </a:lnSpc>
              <a:spcBef>
                <a:spcPts val="600"/>
              </a:spcBef>
              <a:spcAft>
                <a:spcPts val="0"/>
              </a:spcAft>
              <a:buClr>
                <a:srgbClr val="60C900"/>
              </a:buClr>
              <a:buSzPts val="2000"/>
              <a:buFont typeface="Arial"/>
              <a:buNone/>
              <a:defRPr sz="20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000"/>
              <a:buFont typeface="Book Antiqua"/>
              <a:buNone/>
              <a:defRPr sz="2000" b="0" i="0" u="none" strike="noStrike" cap="none">
                <a:solidFill>
                  <a:srgbClr val="777777"/>
                </a:solidFill>
                <a:latin typeface="Arial"/>
                <a:ea typeface="Arial"/>
                <a:cs typeface="Arial"/>
                <a:sym typeface="Arial"/>
              </a:defRPr>
            </a:lvl9pPr>
          </a:lstStyle>
          <a:p>
            <a:endParaRPr/>
          </a:p>
        </p:txBody>
      </p:sp>
      <p:sp>
        <p:nvSpPr>
          <p:cNvPr id="91" name="Google Shape;91;p24"/>
          <p:cNvSpPr txBox="1">
            <a:spLocks noGrp="1"/>
          </p:cNvSpPr>
          <p:nvPr>
            <p:ph type="body" idx="1"/>
          </p:nvPr>
        </p:nvSpPr>
        <p:spPr>
          <a:xfrm>
            <a:off x="1792288" y="4025503"/>
            <a:ext cx="5486400" cy="603600"/>
          </a:xfrm>
          <a:prstGeom prst="rect">
            <a:avLst/>
          </a:prstGeom>
          <a:noFill/>
          <a:ln>
            <a:noFill/>
          </a:ln>
        </p:spPr>
        <p:txBody>
          <a:bodyPr spcFirstLastPara="1" wrap="square" lIns="92075" tIns="46025" rIns="92075" bIns="46025" anchor="t" anchorCtr="0">
            <a:noAutofit/>
          </a:bodyPr>
          <a:lstStyle>
            <a:lvl1pPr marL="457200" lvl="0" indent="-228600" algn="l" rtl="0">
              <a:lnSpc>
                <a:spcPct val="110000"/>
              </a:lnSpc>
              <a:spcBef>
                <a:spcPts val="600"/>
              </a:spcBef>
              <a:spcAft>
                <a:spcPts val="0"/>
              </a:spcAft>
              <a:buClr>
                <a:srgbClr val="FF3300"/>
              </a:buClr>
              <a:buSzPts val="1400"/>
              <a:buFont typeface="Arial"/>
              <a:buNone/>
              <a:defRPr sz="1400"/>
            </a:lvl1pPr>
            <a:lvl2pPr marL="914400" lvl="1" indent="-228600" algn="l" rtl="0">
              <a:lnSpc>
                <a:spcPct val="110000"/>
              </a:lnSpc>
              <a:spcBef>
                <a:spcPts val="600"/>
              </a:spcBef>
              <a:spcAft>
                <a:spcPts val="0"/>
              </a:spcAft>
              <a:buSzPts val="1200"/>
              <a:buFont typeface="Arial"/>
              <a:buNone/>
              <a:defRPr sz="1200"/>
            </a:lvl2pPr>
            <a:lvl3pPr marL="1371600" lvl="2" indent="-228600" algn="l" rtl="0">
              <a:lnSpc>
                <a:spcPct val="110000"/>
              </a:lnSpc>
              <a:spcBef>
                <a:spcPts val="600"/>
              </a:spcBef>
              <a:spcAft>
                <a:spcPts val="0"/>
              </a:spcAft>
              <a:buSzPts val="1000"/>
              <a:buFont typeface="Arial"/>
              <a:buNone/>
              <a:defRPr sz="1000"/>
            </a:lvl3pPr>
            <a:lvl4pPr marL="1828800" lvl="3" indent="-228600" algn="l" rtl="0">
              <a:lnSpc>
                <a:spcPct val="110000"/>
              </a:lnSpc>
              <a:spcBef>
                <a:spcPts val="600"/>
              </a:spcBef>
              <a:spcAft>
                <a:spcPts val="0"/>
              </a:spcAft>
              <a:buSzPts val="900"/>
              <a:buFont typeface="Arial"/>
              <a:buNone/>
              <a:defRPr sz="900"/>
            </a:lvl4pPr>
            <a:lvl5pPr marL="2286000" lvl="4" indent="-228600" algn="l" rtl="0">
              <a:lnSpc>
                <a:spcPct val="110000"/>
              </a:lnSpc>
              <a:spcBef>
                <a:spcPts val="600"/>
              </a:spcBef>
              <a:spcAft>
                <a:spcPts val="0"/>
              </a:spcAft>
              <a:buSzPts val="900"/>
              <a:buNone/>
              <a:defRPr sz="900"/>
            </a:lvl5pPr>
            <a:lvl6pPr marL="2743200" lvl="5" indent="-228600" algn="l" rtl="0">
              <a:lnSpc>
                <a:spcPct val="110000"/>
              </a:lnSpc>
              <a:spcBef>
                <a:spcPts val="600"/>
              </a:spcBef>
              <a:spcAft>
                <a:spcPts val="0"/>
              </a:spcAft>
              <a:buSzPts val="900"/>
              <a:buNone/>
              <a:defRPr sz="900"/>
            </a:lvl6pPr>
            <a:lvl7pPr marL="3200400" lvl="6" indent="-228600" algn="l" rtl="0">
              <a:lnSpc>
                <a:spcPct val="110000"/>
              </a:lnSpc>
              <a:spcBef>
                <a:spcPts val="600"/>
              </a:spcBef>
              <a:spcAft>
                <a:spcPts val="0"/>
              </a:spcAft>
              <a:buSzPts val="900"/>
              <a:buNone/>
              <a:defRPr sz="900"/>
            </a:lvl7pPr>
            <a:lvl8pPr marL="3657600" lvl="7" indent="-228600" algn="l" rtl="0">
              <a:lnSpc>
                <a:spcPct val="110000"/>
              </a:lnSpc>
              <a:spcBef>
                <a:spcPts val="600"/>
              </a:spcBef>
              <a:spcAft>
                <a:spcPts val="0"/>
              </a:spcAft>
              <a:buSzPts val="900"/>
              <a:buNone/>
              <a:defRPr sz="900"/>
            </a:lvl8pPr>
            <a:lvl9pPr marL="4114800" lvl="8" indent="-228600" algn="l" rtl="0">
              <a:lnSpc>
                <a:spcPct val="110000"/>
              </a:lnSpc>
              <a:spcBef>
                <a:spcPts val="600"/>
              </a:spcBef>
              <a:spcAft>
                <a:spcPts val="600"/>
              </a:spcAft>
              <a:buSzPts val="900"/>
              <a:buNone/>
              <a:defRPr sz="900"/>
            </a:lvl9pPr>
          </a:lstStyle>
          <a:p>
            <a:endParaRPr/>
          </a:p>
        </p:txBody>
      </p:sp>
    </p:spTree>
  </p:cSld>
  <p:clrMapOvr>
    <a:masterClrMapping/>
  </p:clrMapOvr>
  <p:transition>
    <p:push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25"/>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lvl1pPr lvl="0" algn="ctr" rtl="0">
              <a:lnSpc>
                <a:spcPct val="104000"/>
              </a:lnSpc>
              <a:spcBef>
                <a:spcPts val="0"/>
              </a:spcBef>
              <a:spcAft>
                <a:spcPts val="0"/>
              </a:spcAft>
              <a:buSzPts val="1400"/>
              <a:buNone/>
              <a:defRPr/>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94" name="Google Shape;94;p25"/>
          <p:cNvSpPr txBox="1">
            <a:spLocks noGrp="1"/>
          </p:cNvSpPr>
          <p:nvPr>
            <p:ph type="body" idx="1"/>
          </p:nvPr>
        </p:nvSpPr>
        <p:spPr>
          <a:xfrm rot="5400000">
            <a:off x="2731238" y="-1226400"/>
            <a:ext cx="3657600" cy="8625000"/>
          </a:xfrm>
          <a:prstGeom prst="rect">
            <a:avLst/>
          </a:prstGeom>
          <a:noFill/>
          <a:ln>
            <a:noFill/>
          </a:ln>
        </p:spPr>
        <p:txBody>
          <a:bodyPr spcFirstLastPara="1" wrap="square" lIns="92075" tIns="46025" rIns="92075" bIns="46025" anchor="t" anchorCtr="0">
            <a:noAutofit/>
          </a:bodyPr>
          <a:lstStyle>
            <a:lvl1pPr marL="457200" lvl="0" indent="-342900" algn="l" rtl="0">
              <a:lnSpc>
                <a:spcPct val="110000"/>
              </a:lnSpc>
              <a:spcBef>
                <a:spcPts val="600"/>
              </a:spcBef>
              <a:spcAft>
                <a:spcPts val="0"/>
              </a:spcAft>
              <a:buClr>
                <a:srgbClr val="FF3300"/>
              </a:buClr>
              <a:buSzPts val="1800"/>
              <a:buChar char="•"/>
              <a:defRPr/>
            </a:lvl1pPr>
            <a:lvl2pPr marL="914400" lvl="1" indent="-342900" algn="l" rtl="0">
              <a:lnSpc>
                <a:spcPct val="110000"/>
              </a:lnSpc>
              <a:spcBef>
                <a:spcPts val="600"/>
              </a:spcBef>
              <a:spcAft>
                <a:spcPts val="0"/>
              </a:spcAft>
              <a:buSzPts val="1800"/>
              <a:buChar char="•"/>
              <a:defRPr/>
            </a:lvl2pPr>
            <a:lvl3pPr marL="1371600" lvl="2" indent="-342900" algn="l" rtl="0">
              <a:lnSpc>
                <a:spcPct val="110000"/>
              </a:lnSpc>
              <a:spcBef>
                <a:spcPts val="600"/>
              </a:spcBef>
              <a:spcAft>
                <a:spcPts val="0"/>
              </a:spcAft>
              <a:buSzPts val="1800"/>
              <a:buChar char="–"/>
              <a:defRPr/>
            </a:lvl3pPr>
            <a:lvl4pPr marL="1828800" lvl="3" indent="-342900" algn="l" rtl="0">
              <a:lnSpc>
                <a:spcPct val="110000"/>
              </a:lnSpc>
              <a:spcBef>
                <a:spcPts val="600"/>
              </a:spcBef>
              <a:spcAft>
                <a:spcPts val="0"/>
              </a:spcAft>
              <a:buSzPts val="1800"/>
              <a:buChar char="²"/>
              <a:defRPr/>
            </a:lvl4pPr>
            <a:lvl5pPr marL="2286000" lvl="4" indent="-342900" algn="l" rtl="0">
              <a:lnSpc>
                <a:spcPct val="110000"/>
              </a:lnSpc>
              <a:spcBef>
                <a:spcPts val="600"/>
              </a:spcBef>
              <a:spcAft>
                <a:spcPts val="0"/>
              </a:spcAft>
              <a:buSzPts val="1800"/>
              <a:buChar char="³"/>
              <a:defRPr/>
            </a:lvl5pPr>
            <a:lvl6pPr marL="2743200" lvl="5" indent="-342900" algn="l" rtl="0">
              <a:lnSpc>
                <a:spcPct val="110000"/>
              </a:lnSpc>
              <a:spcBef>
                <a:spcPts val="600"/>
              </a:spcBef>
              <a:spcAft>
                <a:spcPts val="0"/>
              </a:spcAft>
              <a:buSzPts val="1800"/>
              <a:buChar char="³"/>
              <a:defRPr/>
            </a:lvl6pPr>
            <a:lvl7pPr marL="3200400" lvl="6" indent="-342900" algn="l" rtl="0">
              <a:lnSpc>
                <a:spcPct val="110000"/>
              </a:lnSpc>
              <a:spcBef>
                <a:spcPts val="600"/>
              </a:spcBef>
              <a:spcAft>
                <a:spcPts val="0"/>
              </a:spcAft>
              <a:buSzPts val="1800"/>
              <a:buChar char="³"/>
              <a:defRPr/>
            </a:lvl7pPr>
            <a:lvl8pPr marL="3657600" lvl="7" indent="-342900" algn="l" rtl="0">
              <a:lnSpc>
                <a:spcPct val="110000"/>
              </a:lnSpc>
              <a:spcBef>
                <a:spcPts val="600"/>
              </a:spcBef>
              <a:spcAft>
                <a:spcPts val="0"/>
              </a:spcAft>
              <a:buSzPts val="1800"/>
              <a:buChar char="³"/>
              <a:defRPr/>
            </a:lvl8pPr>
            <a:lvl9pPr marL="4114800" lvl="8" indent="-342900" algn="l" rtl="0">
              <a:lnSpc>
                <a:spcPct val="110000"/>
              </a:lnSpc>
              <a:spcBef>
                <a:spcPts val="600"/>
              </a:spcBef>
              <a:spcAft>
                <a:spcPts val="600"/>
              </a:spcAft>
              <a:buSzPts val="1800"/>
              <a:buChar char="³"/>
              <a:defRPr/>
            </a:lvl9pPr>
          </a:lstStyle>
          <a:p>
            <a:endParaRPr/>
          </a:p>
        </p:txBody>
      </p:sp>
    </p:spTree>
  </p:cSld>
  <p:clrMapOvr>
    <a:masterClrMapping/>
  </p:clrMapOvr>
  <p:transition>
    <p:push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6"/>
          <p:cNvSpPr txBox="1">
            <a:spLocks noGrp="1"/>
          </p:cNvSpPr>
          <p:nvPr>
            <p:ph type="title"/>
          </p:nvPr>
        </p:nvSpPr>
        <p:spPr>
          <a:xfrm rot="5400000">
            <a:off x="5451488" y="1493850"/>
            <a:ext cx="4686300" cy="2155800"/>
          </a:xfrm>
          <a:prstGeom prst="rect">
            <a:avLst/>
          </a:prstGeom>
          <a:noFill/>
          <a:ln>
            <a:noFill/>
          </a:ln>
        </p:spPr>
        <p:txBody>
          <a:bodyPr spcFirstLastPara="1" wrap="square" lIns="90475" tIns="44450" rIns="90475" bIns="44450" anchor="b" anchorCtr="0">
            <a:noAutofit/>
          </a:bodyPr>
          <a:lstStyle>
            <a:lvl1pPr lvl="0" algn="ctr" rtl="0">
              <a:lnSpc>
                <a:spcPct val="104000"/>
              </a:lnSpc>
              <a:spcBef>
                <a:spcPts val="0"/>
              </a:spcBef>
              <a:spcAft>
                <a:spcPts val="0"/>
              </a:spcAft>
              <a:buSzPts val="1400"/>
              <a:buNone/>
              <a:defRPr/>
            </a:lvl1pPr>
            <a:lvl2pPr lvl="1" algn="ctr" rtl="0">
              <a:lnSpc>
                <a:spcPct val="104000"/>
              </a:lnSpc>
              <a:spcBef>
                <a:spcPts val="0"/>
              </a:spcBef>
              <a:spcAft>
                <a:spcPts val="0"/>
              </a:spcAft>
              <a:buSzPts val="1400"/>
              <a:buNone/>
              <a:defRPr/>
            </a:lvl2pPr>
            <a:lvl3pPr lvl="2" algn="ctr" rtl="0">
              <a:lnSpc>
                <a:spcPct val="104000"/>
              </a:lnSpc>
              <a:spcBef>
                <a:spcPts val="0"/>
              </a:spcBef>
              <a:spcAft>
                <a:spcPts val="0"/>
              </a:spcAft>
              <a:buSzPts val="1400"/>
              <a:buNone/>
              <a:defRPr/>
            </a:lvl3pPr>
            <a:lvl4pPr lvl="3" algn="ctr" rtl="0">
              <a:lnSpc>
                <a:spcPct val="104000"/>
              </a:lnSpc>
              <a:spcBef>
                <a:spcPts val="0"/>
              </a:spcBef>
              <a:spcAft>
                <a:spcPts val="0"/>
              </a:spcAft>
              <a:buSzPts val="1400"/>
              <a:buNone/>
              <a:defRPr/>
            </a:lvl4pPr>
            <a:lvl5pPr lvl="4" algn="ctr" rtl="0">
              <a:lnSpc>
                <a:spcPct val="104000"/>
              </a:lnSpc>
              <a:spcBef>
                <a:spcPts val="0"/>
              </a:spcBef>
              <a:spcAft>
                <a:spcPts val="0"/>
              </a:spcAft>
              <a:buSzPts val="1400"/>
              <a:buNone/>
              <a:defRPr/>
            </a:lvl5pPr>
            <a:lvl6pPr lvl="5" algn="ctr" rtl="0">
              <a:lnSpc>
                <a:spcPct val="104000"/>
              </a:lnSpc>
              <a:spcBef>
                <a:spcPts val="0"/>
              </a:spcBef>
              <a:spcAft>
                <a:spcPts val="0"/>
              </a:spcAft>
              <a:buSzPts val="1400"/>
              <a:buNone/>
              <a:defRPr/>
            </a:lvl6pPr>
            <a:lvl7pPr lvl="6" algn="ctr" rtl="0">
              <a:lnSpc>
                <a:spcPct val="104000"/>
              </a:lnSpc>
              <a:spcBef>
                <a:spcPts val="0"/>
              </a:spcBef>
              <a:spcAft>
                <a:spcPts val="0"/>
              </a:spcAft>
              <a:buSzPts val="1400"/>
              <a:buNone/>
              <a:defRPr/>
            </a:lvl7pPr>
            <a:lvl8pPr lvl="7" algn="ctr" rtl="0">
              <a:lnSpc>
                <a:spcPct val="104000"/>
              </a:lnSpc>
              <a:spcBef>
                <a:spcPts val="0"/>
              </a:spcBef>
              <a:spcAft>
                <a:spcPts val="0"/>
              </a:spcAft>
              <a:buSzPts val="1400"/>
              <a:buNone/>
              <a:defRPr/>
            </a:lvl8pPr>
            <a:lvl9pPr lvl="8" algn="ctr" rtl="0">
              <a:lnSpc>
                <a:spcPct val="104000"/>
              </a:lnSpc>
              <a:spcBef>
                <a:spcPts val="0"/>
              </a:spcBef>
              <a:spcAft>
                <a:spcPts val="0"/>
              </a:spcAft>
              <a:buSzPts val="1400"/>
              <a:buNone/>
              <a:defRPr/>
            </a:lvl9pPr>
          </a:lstStyle>
          <a:p>
            <a:endParaRPr/>
          </a:p>
        </p:txBody>
      </p:sp>
      <p:sp>
        <p:nvSpPr>
          <p:cNvPr id="97" name="Google Shape;97;p26"/>
          <p:cNvSpPr txBox="1">
            <a:spLocks noGrp="1"/>
          </p:cNvSpPr>
          <p:nvPr>
            <p:ph type="body" idx="1"/>
          </p:nvPr>
        </p:nvSpPr>
        <p:spPr>
          <a:xfrm rot="5400000">
            <a:off x="1062763" y="-586650"/>
            <a:ext cx="4686300" cy="6316800"/>
          </a:xfrm>
          <a:prstGeom prst="rect">
            <a:avLst/>
          </a:prstGeom>
          <a:noFill/>
          <a:ln>
            <a:noFill/>
          </a:ln>
        </p:spPr>
        <p:txBody>
          <a:bodyPr spcFirstLastPara="1" wrap="square" lIns="92075" tIns="46025" rIns="92075" bIns="46025" anchor="t" anchorCtr="0">
            <a:noAutofit/>
          </a:bodyPr>
          <a:lstStyle>
            <a:lvl1pPr marL="457200" lvl="0" indent="-342900" algn="l" rtl="0">
              <a:lnSpc>
                <a:spcPct val="110000"/>
              </a:lnSpc>
              <a:spcBef>
                <a:spcPts val="600"/>
              </a:spcBef>
              <a:spcAft>
                <a:spcPts val="0"/>
              </a:spcAft>
              <a:buClr>
                <a:srgbClr val="FF3300"/>
              </a:buClr>
              <a:buSzPts val="1800"/>
              <a:buChar char="•"/>
              <a:defRPr/>
            </a:lvl1pPr>
            <a:lvl2pPr marL="914400" lvl="1" indent="-342900" algn="l" rtl="0">
              <a:lnSpc>
                <a:spcPct val="110000"/>
              </a:lnSpc>
              <a:spcBef>
                <a:spcPts val="600"/>
              </a:spcBef>
              <a:spcAft>
                <a:spcPts val="0"/>
              </a:spcAft>
              <a:buSzPts val="1800"/>
              <a:buChar char="•"/>
              <a:defRPr/>
            </a:lvl2pPr>
            <a:lvl3pPr marL="1371600" lvl="2" indent="-342900" algn="l" rtl="0">
              <a:lnSpc>
                <a:spcPct val="110000"/>
              </a:lnSpc>
              <a:spcBef>
                <a:spcPts val="600"/>
              </a:spcBef>
              <a:spcAft>
                <a:spcPts val="0"/>
              </a:spcAft>
              <a:buSzPts val="1800"/>
              <a:buChar char="–"/>
              <a:defRPr/>
            </a:lvl3pPr>
            <a:lvl4pPr marL="1828800" lvl="3" indent="-342900" algn="l" rtl="0">
              <a:lnSpc>
                <a:spcPct val="110000"/>
              </a:lnSpc>
              <a:spcBef>
                <a:spcPts val="600"/>
              </a:spcBef>
              <a:spcAft>
                <a:spcPts val="0"/>
              </a:spcAft>
              <a:buSzPts val="1800"/>
              <a:buChar char="²"/>
              <a:defRPr/>
            </a:lvl4pPr>
            <a:lvl5pPr marL="2286000" lvl="4" indent="-342900" algn="l" rtl="0">
              <a:lnSpc>
                <a:spcPct val="110000"/>
              </a:lnSpc>
              <a:spcBef>
                <a:spcPts val="600"/>
              </a:spcBef>
              <a:spcAft>
                <a:spcPts val="0"/>
              </a:spcAft>
              <a:buSzPts val="1800"/>
              <a:buChar char="³"/>
              <a:defRPr/>
            </a:lvl5pPr>
            <a:lvl6pPr marL="2743200" lvl="5" indent="-342900" algn="l" rtl="0">
              <a:lnSpc>
                <a:spcPct val="110000"/>
              </a:lnSpc>
              <a:spcBef>
                <a:spcPts val="600"/>
              </a:spcBef>
              <a:spcAft>
                <a:spcPts val="0"/>
              </a:spcAft>
              <a:buSzPts val="1800"/>
              <a:buChar char="³"/>
              <a:defRPr/>
            </a:lvl6pPr>
            <a:lvl7pPr marL="3200400" lvl="6" indent="-342900" algn="l" rtl="0">
              <a:lnSpc>
                <a:spcPct val="110000"/>
              </a:lnSpc>
              <a:spcBef>
                <a:spcPts val="600"/>
              </a:spcBef>
              <a:spcAft>
                <a:spcPts val="0"/>
              </a:spcAft>
              <a:buSzPts val="1800"/>
              <a:buChar char="³"/>
              <a:defRPr/>
            </a:lvl7pPr>
            <a:lvl8pPr marL="3657600" lvl="7" indent="-342900" algn="l" rtl="0">
              <a:lnSpc>
                <a:spcPct val="110000"/>
              </a:lnSpc>
              <a:spcBef>
                <a:spcPts val="600"/>
              </a:spcBef>
              <a:spcAft>
                <a:spcPts val="0"/>
              </a:spcAft>
              <a:buSzPts val="1800"/>
              <a:buChar char="³"/>
              <a:defRPr/>
            </a:lvl8pPr>
            <a:lvl9pPr marL="4114800" lvl="8" indent="-342900" algn="l" rtl="0">
              <a:lnSpc>
                <a:spcPct val="110000"/>
              </a:lnSpc>
              <a:spcBef>
                <a:spcPts val="600"/>
              </a:spcBef>
              <a:spcAft>
                <a:spcPts val="600"/>
              </a:spcAft>
              <a:buSzPts val="1800"/>
              <a:buChar char="³"/>
              <a:defRPr/>
            </a:lvl9pPr>
          </a:lstStyle>
          <a:p>
            <a:endParaRPr/>
          </a:p>
        </p:txBody>
      </p:sp>
    </p:spTree>
  </p:cSld>
  <p:clrMapOvr>
    <a:masterClrMapping/>
  </p:clrMapOvr>
  <p:transition>
    <p:push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02"/>
        <p:cNvGrpSpPr/>
        <p:nvPr/>
      </p:nvGrpSpPr>
      <p:grpSpPr>
        <a:xfrm>
          <a:off x="0" y="0"/>
          <a:ext cx="0" cy="0"/>
          <a:chOff x="0" y="0"/>
          <a:chExt cx="0" cy="0"/>
        </a:xfrm>
      </p:grpSpPr>
      <p:grpSp>
        <p:nvGrpSpPr>
          <p:cNvPr id="103" name="Google Shape;103;p28"/>
          <p:cNvGrpSpPr/>
          <p:nvPr/>
        </p:nvGrpSpPr>
        <p:grpSpPr>
          <a:xfrm>
            <a:off x="6098378" y="5"/>
            <a:ext cx="3045625" cy="2030570"/>
            <a:chOff x="6098378" y="5"/>
            <a:chExt cx="3045625" cy="2030570"/>
          </a:xfrm>
        </p:grpSpPr>
        <p:sp>
          <p:nvSpPr>
            <p:cNvPr id="104" name="Google Shape;104;p2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28"/>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10" name="Google Shape;110;p28"/>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2100"/>
              <a:buNone/>
              <a:defRPr sz="2100">
                <a:solidFill>
                  <a:schemeClr val="lt1"/>
                </a:solidFill>
              </a:defRPr>
            </a:lvl1pPr>
            <a:lvl2pPr lvl="1" algn="l" rtl="0">
              <a:lnSpc>
                <a:spcPct val="100000"/>
              </a:lnSpc>
              <a:spcBef>
                <a:spcPts val="0"/>
              </a:spcBef>
              <a:spcAft>
                <a:spcPts val="0"/>
              </a:spcAft>
              <a:buClr>
                <a:schemeClr val="lt1"/>
              </a:buClr>
              <a:buSzPts val="2100"/>
              <a:buNone/>
              <a:defRPr sz="2100">
                <a:solidFill>
                  <a:schemeClr val="lt1"/>
                </a:solidFill>
              </a:defRPr>
            </a:lvl2pPr>
            <a:lvl3pPr lvl="2" algn="l" rtl="0">
              <a:lnSpc>
                <a:spcPct val="100000"/>
              </a:lnSpc>
              <a:spcBef>
                <a:spcPts val="0"/>
              </a:spcBef>
              <a:spcAft>
                <a:spcPts val="0"/>
              </a:spcAft>
              <a:buClr>
                <a:schemeClr val="lt1"/>
              </a:buClr>
              <a:buSzPts val="2100"/>
              <a:buNone/>
              <a:defRPr sz="2100">
                <a:solidFill>
                  <a:schemeClr val="lt1"/>
                </a:solidFill>
              </a:defRPr>
            </a:lvl3pPr>
            <a:lvl4pPr lvl="3" algn="l" rtl="0">
              <a:lnSpc>
                <a:spcPct val="100000"/>
              </a:lnSpc>
              <a:spcBef>
                <a:spcPts val="0"/>
              </a:spcBef>
              <a:spcAft>
                <a:spcPts val="0"/>
              </a:spcAft>
              <a:buClr>
                <a:schemeClr val="lt1"/>
              </a:buClr>
              <a:buSzPts val="2100"/>
              <a:buNone/>
              <a:defRPr sz="2100">
                <a:solidFill>
                  <a:schemeClr val="lt1"/>
                </a:solidFill>
              </a:defRPr>
            </a:lvl4pPr>
            <a:lvl5pPr lvl="4" algn="l" rtl="0">
              <a:lnSpc>
                <a:spcPct val="100000"/>
              </a:lnSpc>
              <a:spcBef>
                <a:spcPts val="0"/>
              </a:spcBef>
              <a:spcAft>
                <a:spcPts val="0"/>
              </a:spcAft>
              <a:buClr>
                <a:schemeClr val="lt1"/>
              </a:buClr>
              <a:buSzPts val="2100"/>
              <a:buNone/>
              <a:defRPr sz="2100">
                <a:solidFill>
                  <a:schemeClr val="lt1"/>
                </a:solidFill>
              </a:defRPr>
            </a:lvl5pPr>
            <a:lvl6pPr lvl="5" algn="l" rtl="0">
              <a:lnSpc>
                <a:spcPct val="100000"/>
              </a:lnSpc>
              <a:spcBef>
                <a:spcPts val="0"/>
              </a:spcBef>
              <a:spcAft>
                <a:spcPts val="0"/>
              </a:spcAft>
              <a:buClr>
                <a:schemeClr val="lt1"/>
              </a:buClr>
              <a:buSzPts val="2100"/>
              <a:buNone/>
              <a:defRPr sz="2100">
                <a:solidFill>
                  <a:schemeClr val="lt1"/>
                </a:solidFill>
              </a:defRPr>
            </a:lvl6pPr>
            <a:lvl7pPr lvl="6" algn="l" rtl="0">
              <a:lnSpc>
                <a:spcPct val="100000"/>
              </a:lnSpc>
              <a:spcBef>
                <a:spcPts val="0"/>
              </a:spcBef>
              <a:spcAft>
                <a:spcPts val="0"/>
              </a:spcAft>
              <a:buClr>
                <a:schemeClr val="lt1"/>
              </a:buClr>
              <a:buSzPts val="2100"/>
              <a:buNone/>
              <a:defRPr sz="2100">
                <a:solidFill>
                  <a:schemeClr val="lt1"/>
                </a:solidFill>
              </a:defRPr>
            </a:lvl7pPr>
            <a:lvl8pPr lvl="7" algn="l" rtl="0">
              <a:lnSpc>
                <a:spcPct val="100000"/>
              </a:lnSpc>
              <a:spcBef>
                <a:spcPts val="0"/>
              </a:spcBef>
              <a:spcAft>
                <a:spcPts val="0"/>
              </a:spcAft>
              <a:buClr>
                <a:schemeClr val="lt1"/>
              </a:buClr>
              <a:buSzPts val="2100"/>
              <a:buNone/>
              <a:defRPr sz="2100">
                <a:solidFill>
                  <a:schemeClr val="lt1"/>
                </a:solidFill>
              </a:defRPr>
            </a:lvl8pPr>
            <a:lvl9pPr lvl="8" algn="l"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1" name="Google Shape;111;p2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2"/>
        <p:cNvGrpSpPr/>
        <p:nvPr/>
      </p:nvGrpSpPr>
      <p:grpSpPr>
        <a:xfrm>
          <a:off x="0" y="0"/>
          <a:ext cx="0" cy="0"/>
          <a:chOff x="0" y="0"/>
          <a:chExt cx="0" cy="0"/>
        </a:xfrm>
      </p:grpSpPr>
      <p:grpSp>
        <p:nvGrpSpPr>
          <p:cNvPr id="113" name="Google Shape;113;p29"/>
          <p:cNvGrpSpPr/>
          <p:nvPr/>
        </p:nvGrpSpPr>
        <p:grpSpPr>
          <a:xfrm>
            <a:off x="0" y="3903669"/>
            <a:ext cx="9144000" cy="1239925"/>
            <a:chOff x="0" y="3903669"/>
            <a:chExt cx="9144000" cy="1239925"/>
          </a:xfrm>
        </p:grpSpPr>
        <p:sp>
          <p:nvSpPr>
            <p:cNvPr id="114" name="Google Shape;114;p29"/>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9"/>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9"/>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9"/>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2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20" name="Google Shape;120;p2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21" name="Google Shape;121;p2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30"/>
          <p:cNvGrpSpPr/>
          <p:nvPr/>
        </p:nvGrpSpPr>
        <p:grpSpPr>
          <a:xfrm>
            <a:off x="6098378" y="5"/>
            <a:ext cx="3045625" cy="2030570"/>
            <a:chOff x="6098378" y="5"/>
            <a:chExt cx="3045625" cy="2030570"/>
          </a:xfrm>
        </p:grpSpPr>
        <p:sp>
          <p:nvSpPr>
            <p:cNvPr id="124" name="Google Shape;124;p3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0"/>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0"/>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0"/>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0"/>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30"/>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200"/>
              <a:buNone/>
              <a:defRPr sz="4200">
                <a:solidFill>
                  <a:schemeClr val="lt1"/>
                </a:solidFill>
              </a:defRPr>
            </a:lvl1pPr>
            <a:lvl2pPr lvl="1" algn="l" rtl="0">
              <a:lnSpc>
                <a:spcPct val="100000"/>
              </a:lnSpc>
              <a:spcBef>
                <a:spcPts val="0"/>
              </a:spcBef>
              <a:spcAft>
                <a:spcPts val="0"/>
              </a:spcAft>
              <a:buClr>
                <a:schemeClr val="lt1"/>
              </a:buClr>
              <a:buSzPts val="4200"/>
              <a:buNone/>
              <a:defRPr sz="4200">
                <a:solidFill>
                  <a:schemeClr val="lt1"/>
                </a:solidFill>
              </a:defRPr>
            </a:lvl2pPr>
            <a:lvl3pPr lvl="2" algn="l" rtl="0">
              <a:lnSpc>
                <a:spcPct val="100000"/>
              </a:lnSpc>
              <a:spcBef>
                <a:spcPts val="0"/>
              </a:spcBef>
              <a:spcAft>
                <a:spcPts val="0"/>
              </a:spcAft>
              <a:buClr>
                <a:schemeClr val="lt1"/>
              </a:buClr>
              <a:buSzPts val="4200"/>
              <a:buNone/>
              <a:defRPr sz="4200">
                <a:solidFill>
                  <a:schemeClr val="lt1"/>
                </a:solidFill>
              </a:defRPr>
            </a:lvl3pPr>
            <a:lvl4pPr lvl="3" algn="l" rtl="0">
              <a:lnSpc>
                <a:spcPct val="100000"/>
              </a:lnSpc>
              <a:spcBef>
                <a:spcPts val="0"/>
              </a:spcBef>
              <a:spcAft>
                <a:spcPts val="0"/>
              </a:spcAft>
              <a:buClr>
                <a:schemeClr val="lt1"/>
              </a:buClr>
              <a:buSzPts val="4200"/>
              <a:buNone/>
              <a:defRPr sz="4200">
                <a:solidFill>
                  <a:schemeClr val="lt1"/>
                </a:solidFill>
              </a:defRPr>
            </a:lvl4pPr>
            <a:lvl5pPr lvl="4" algn="l" rtl="0">
              <a:lnSpc>
                <a:spcPct val="100000"/>
              </a:lnSpc>
              <a:spcBef>
                <a:spcPts val="0"/>
              </a:spcBef>
              <a:spcAft>
                <a:spcPts val="0"/>
              </a:spcAft>
              <a:buClr>
                <a:schemeClr val="lt1"/>
              </a:buClr>
              <a:buSzPts val="4200"/>
              <a:buNone/>
              <a:defRPr sz="4200">
                <a:solidFill>
                  <a:schemeClr val="lt1"/>
                </a:solidFill>
              </a:defRPr>
            </a:lvl5pPr>
            <a:lvl6pPr lvl="5" algn="l" rtl="0">
              <a:lnSpc>
                <a:spcPct val="100000"/>
              </a:lnSpc>
              <a:spcBef>
                <a:spcPts val="0"/>
              </a:spcBef>
              <a:spcAft>
                <a:spcPts val="0"/>
              </a:spcAft>
              <a:buClr>
                <a:schemeClr val="lt1"/>
              </a:buClr>
              <a:buSzPts val="4200"/>
              <a:buNone/>
              <a:defRPr sz="4200">
                <a:solidFill>
                  <a:schemeClr val="lt1"/>
                </a:solidFill>
              </a:defRPr>
            </a:lvl6pPr>
            <a:lvl7pPr lvl="6" algn="l" rtl="0">
              <a:lnSpc>
                <a:spcPct val="100000"/>
              </a:lnSpc>
              <a:spcBef>
                <a:spcPts val="0"/>
              </a:spcBef>
              <a:spcAft>
                <a:spcPts val="0"/>
              </a:spcAft>
              <a:buClr>
                <a:schemeClr val="lt1"/>
              </a:buClr>
              <a:buSzPts val="4200"/>
              <a:buNone/>
              <a:defRPr sz="4200">
                <a:solidFill>
                  <a:schemeClr val="lt1"/>
                </a:solidFill>
              </a:defRPr>
            </a:lvl7pPr>
            <a:lvl8pPr lvl="7" algn="l" rtl="0">
              <a:lnSpc>
                <a:spcPct val="100000"/>
              </a:lnSpc>
              <a:spcBef>
                <a:spcPts val="0"/>
              </a:spcBef>
              <a:spcAft>
                <a:spcPts val="0"/>
              </a:spcAft>
              <a:buClr>
                <a:schemeClr val="lt1"/>
              </a:buClr>
              <a:buSzPts val="4200"/>
              <a:buNone/>
              <a:defRPr sz="4200">
                <a:solidFill>
                  <a:schemeClr val="lt1"/>
                </a:solidFill>
              </a:defRPr>
            </a:lvl8pPr>
            <a:lvl9pPr lvl="8" algn="l" rtl="0">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30" name="Google Shape;130;p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33" name="Google Shape;133;p31"/>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34" name="Google Shape;134;p31"/>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35" name="Google Shape;135;p3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138" name="Google Shape;138;p3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9"/>
        <p:cNvGrpSpPr/>
        <p:nvPr/>
      </p:nvGrpSpPr>
      <p:grpSpPr>
        <a:xfrm>
          <a:off x="0" y="0"/>
          <a:ext cx="0" cy="0"/>
          <a:chOff x="0" y="0"/>
          <a:chExt cx="0" cy="0"/>
        </a:xfrm>
      </p:grpSpPr>
      <p:sp>
        <p:nvSpPr>
          <p:cNvPr id="140" name="Google Shape;140;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41" name="Google Shape;141;p33"/>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142" name="Google Shape;142;p3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43"/>
        <p:cNvGrpSpPr/>
        <p:nvPr/>
      </p:nvGrpSpPr>
      <p:grpSpPr>
        <a:xfrm>
          <a:off x="0" y="0"/>
          <a:ext cx="0" cy="0"/>
          <a:chOff x="0" y="0"/>
          <a:chExt cx="0" cy="0"/>
        </a:xfrm>
      </p:grpSpPr>
      <p:grpSp>
        <p:nvGrpSpPr>
          <p:cNvPr id="144" name="Google Shape;144;p34"/>
          <p:cNvGrpSpPr/>
          <p:nvPr/>
        </p:nvGrpSpPr>
        <p:grpSpPr>
          <a:xfrm>
            <a:off x="6098378" y="5"/>
            <a:ext cx="3045625" cy="2030570"/>
            <a:chOff x="6098378" y="5"/>
            <a:chExt cx="3045625" cy="2030570"/>
          </a:xfrm>
        </p:grpSpPr>
        <p:sp>
          <p:nvSpPr>
            <p:cNvPr id="145" name="Google Shape;145;p34"/>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4"/>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4"/>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4"/>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0" name="Google Shape;150;p34"/>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l" rtl="0">
              <a:lnSpc>
                <a:spcPct val="100000"/>
              </a:lnSpc>
              <a:spcBef>
                <a:spcPts val="0"/>
              </a:spcBef>
              <a:spcAft>
                <a:spcPts val="0"/>
              </a:spcAft>
              <a:buClr>
                <a:schemeClr val="lt1"/>
              </a:buClr>
              <a:buSzPts val="4800"/>
              <a:buNone/>
              <a:defRPr sz="4800">
                <a:solidFill>
                  <a:schemeClr val="lt1"/>
                </a:solidFill>
              </a:defRPr>
            </a:lvl2pPr>
            <a:lvl3pPr lvl="2" algn="l" rtl="0">
              <a:lnSpc>
                <a:spcPct val="100000"/>
              </a:lnSpc>
              <a:spcBef>
                <a:spcPts val="0"/>
              </a:spcBef>
              <a:spcAft>
                <a:spcPts val="0"/>
              </a:spcAft>
              <a:buClr>
                <a:schemeClr val="lt1"/>
              </a:buClr>
              <a:buSzPts val="4800"/>
              <a:buNone/>
              <a:defRPr sz="4800">
                <a:solidFill>
                  <a:schemeClr val="lt1"/>
                </a:solidFill>
              </a:defRPr>
            </a:lvl3pPr>
            <a:lvl4pPr lvl="3" algn="l" rtl="0">
              <a:lnSpc>
                <a:spcPct val="100000"/>
              </a:lnSpc>
              <a:spcBef>
                <a:spcPts val="0"/>
              </a:spcBef>
              <a:spcAft>
                <a:spcPts val="0"/>
              </a:spcAft>
              <a:buClr>
                <a:schemeClr val="lt1"/>
              </a:buClr>
              <a:buSzPts val="4800"/>
              <a:buNone/>
              <a:defRPr sz="4800">
                <a:solidFill>
                  <a:schemeClr val="lt1"/>
                </a:solidFill>
              </a:defRPr>
            </a:lvl4pPr>
            <a:lvl5pPr lvl="4" algn="l" rtl="0">
              <a:lnSpc>
                <a:spcPct val="100000"/>
              </a:lnSpc>
              <a:spcBef>
                <a:spcPts val="0"/>
              </a:spcBef>
              <a:spcAft>
                <a:spcPts val="0"/>
              </a:spcAft>
              <a:buClr>
                <a:schemeClr val="lt1"/>
              </a:buClr>
              <a:buSzPts val="4800"/>
              <a:buNone/>
              <a:defRPr sz="4800">
                <a:solidFill>
                  <a:schemeClr val="lt1"/>
                </a:solidFill>
              </a:defRPr>
            </a:lvl5pPr>
            <a:lvl6pPr lvl="5" algn="l" rtl="0">
              <a:lnSpc>
                <a:spcPct val="100000"/>
              </a:lnSpc>
              <a:spcBef>
                <a:spcPts val="0"/>
              </a:spcBef>
              <a:spcAft>
                <a:spcPts val="0"/>
              </a:spcAft>
              <a:buClr>
                <a:schemeClr val="lt1"/>
              </a:buClr>
              <a:buSzPts val="4800"/>
              <a:buNone/>
              <a:defRPr sz="4800">
                <a:solidFill>
                  <a:schemeClr val="lt1"/>
                </a:solidFill>
              </a:defRPr>
            </a:lvl6pPr>
            <a:lvl7pPr lvl="6" algn="l" rtl="0">
              <a:lnSpc>
                <a:spcPct val="100000"/>
              </a:lnSpc>
              <a:spcBef>
                <a:spcPts val="0"/>
              </a:spcBef>
              <a:spcAft>
                <a:spcPts val="0"/>
              </a:spcAft>
              <a:buClr>
                <a:schemeClr val="lt1"/>
              </a:buClr>
              <a:buSzPts val="4800"/>
              <a:buNone/>
              <a:defRPr sz="4800">
                <a:solidFill>
                  <a:schemeClr val="lt1"/>
                </a:solidFill>
              </a:defRPr>
            </a:lvl7pPr>
            <a:lvl8pPr lvl="7" algn="l" rtl="0">
              <a:lnSpc>
                <a:spcPct val="100000"/>
              </a:lnSpc>
              <a:spcBef>
                <a:spcPts val="0"/>
              </a:spcBef>
              <a:spcAft>
                <a:spcPts val="0"/>
              </a:spcAft>
              <a:buClr>
                <a:schemeClr val="lt1"/>
              </a:buClr>
              <a:buSzPts val="4800"/>
              <a:buNone/>
              <a:defRPr sz="4800">
                <a:solidFill>
                  <a:schemeClr val="lt1"/>
                </a:solidFill>
              </a:defRPr>
            </a:lvl8pPr>
            <a:lvl9pPr lvl="8" algn="l" rtl="0">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51" name="Google Shape;151;p3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2"/>
        <p:cNvGrpSpPr/>
        <p:nvPr/>
      </p:nvGrpSpPr>
      <p:grpSpPr>
        <a:xfrm>
          <a:off x="0" y="0"/>
          <a:ext cx="0" cy="0"/>
          <a:chOff x="0" y="0"/>
          <a:chExt cx="0" cy="0"/>
        </a:xfrm>
      </p:grpSpPr>
      <p:sp>
        <p:nvSpPr>
          <p:cNvPr id="153" name="Google Shape;153;p35"/>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4" name="Google Shape;154;p3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55" name="Google Shape;155;p35"/>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56" name="Google Shape;156;p35"/>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3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Clr>
                <a:schemeClr val="lt1"/>
              </a:buClr>
              <a:buSzPts val="1800"/>
              <a:buChar char="●"/>
              <a:defRPr>
                <a:solidFill>
                  <a:schemeClr val="lt1"/>
                </a:solidFill>
              </a:defRPr>
            </a:lvl1pPr>
            <a:lvl2pPr marL="914400" lvl="1" indent="-317500" algn="l" rtl="0">
              <a:lnSpc>
                <a:spcPct val="115000"/>
              </a:lnSpc>
              <a:spcBef>
                <a:spcPts val="1600"/>
              </a:spcBef>
              <a:spcAft>
                <a:spcPts val="0"/>
              </a:spcAft>
              <a:buClr>
                <a:schemeClr val="lt1"/>
              </a:buClr>
              <a:buSzPts val="1400"/>
              <a:buChar char="○"/>
              <a:defRPr>
                <a:solidFill>
                  <a:schemeClr val="lt1"/>
                </a:solidFill>
              </a:defRPr>
            </a:lvl2pPr>
            <a:lvl3pPr marL="1371600" lvl="2" indent="-317500" algn="l" rtl="0">
              <a:lnSpc>
                <a:spcPct val="115000"/>
              </a:lnSpc>
              <a:spcBef>
                <a:spcPts val="1600"/>
              </a:spcBef>
              <a:spcAft>
                <a:spcPts val="0"/>
              </a:spcAft>
              <a:buClr>
                <a:schemeClr val="lt1"/>
              </a:buClr>
              <a:buSzPts val="1400"/>
              <a:buChar char="■"/>
              <a:defRPr>
                <a:solidFill>
                  <a:schemeClr val="lt1"/>
                </a:solidFill>
              </a:defRPr>
            </a:lvl3pPr>
            <a:lvl4pPr marL="1828800" lvl="3" indent="-317500" algn="l" rtl="0">
              <a:lnSpc>
                <a:spcPct val="115000"/>
              </a:lnSpc>
              <a:spcBef>
                <a:spcPts val="1600"/>
              </a:spcBef>
              <a:spcAft>
                <a:spcPts val="0"/>
              </a:spcAft>
              <a:buClr>
                <a:schemeClr val="lt1"/>
              </a:buClr>
              <a:buSzPts val="1400"/>
              <a:buChar char="●"/>
              <a:defRPr>
                <a:solidFill>
                  <a:schemeClr val="lt1"/>
                </a:solidFill>
              </a:defRPr>
            </a:lvl4pPr>
            <a:lvl5pPr marL="2286000" lvl="4" indent="-317500" algn="l" rtl="0">
              <a:lnSpc>
                <a:spcPct val="115000"/>
              </a:lnSpc>
              <a:spcBef>
                <a:spcPts val="1600"/>
              </a:spcBef>
              <a:spcAft>
                <a:spcPts val="0"/>
              </a:spcAft>
              <a:buClr>
                <a:schemeClr val="lt1"/>
              </a:buClr>
              <a:buSzPts val="1400"/>
              <a:buChar char="○"/>
              <a:defRPr>
                <a:solidFill>
                  <a:schemeClr val="lt1"/>
                </a:solidFill>
              </a:defRPr>
            </a:lvl5pPr>
            <a:lvl6pPr marL="2743200" lvl="5" indent="-317500" algn="l" rtl="0">
              <a:lnSpc>
                <a:spcPct val="115000"/>
              </a:lnSpc>
              <a:spcBef>
                <a:spcPts val="1600"/>
              </a:spcBef>
              <a:spcAft>
                <a:spcPts val="0"/>
              </a:spcAft>
              <a:buClr>
                <a:schemeClr val="lt1"/>
              </a:buClr>
              <a:buSzPts val="1400"/>
              <a:buChar char="■"/>
              <a:defRPr>
                <a:solidFill>
                  <a:schemeClr val="lt1"/>
                </a:solidFill>
              </a:defRPr>
            </a:lvl6pPr>
            <a:lvl7pPr marL="3200400" lvl="6" indent="-317500" algn="l" rtl="0">
              <a:lnSpc>
                <a:spcPct val="115000"/>
              </a:lnSpc>
              <a:spcBef>
                <a:spcPts val="1600"/>
              </a:spcBef>
              <a:spcAft>
                <a:spcPts val="0"/>
              </a:spcAft>
              <a:buClr>
                <a:schemeClr val="lt1"/>
              </a:buClr>
              <a:buSzPts val="1400"/>
              <a:buChar char="●"/>
              <a:defRPr>
                <a:solidFill>
                  <a:schemeClr val="lt1"/>
                </a:solidFill>
              </a:defRPr>
            </a:lvl7pPr>
            <a:lvl8pPr marL="3657600" lvl="7" indent="-317500" algn="l" rtl="0">
              <a:lnSpc>
                <a:spcPct val="115000"/>
              </a:lnSpc>
              <a:spcBef>
                <a:spcPts val="1600"/>
              </a:spcBef>
              <a:spcAft>
                <a:spcPts val="0"/>
              </a:spcAft>
              <a:buClr>
                <a:schemeClr val="lt1"/>
              </a:buClr>
              <a:buSzPts val="1400"/>
              <a:buChar char="○"/>
              <a:defRPr>
                <a:solidFill>
                  <a:schemeClr val="lt1"/>
                </a:solidFill>
              </a:defRPr>
            </a:lvl8pPr>
            <a:lvl9pPr marL="4114800" lvl="8" indent="-317500" algn="l"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58" name="Google Shape;158;p3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36"/>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61" name="Google Shape;161;p3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62"/>
        <p:cNvGrpSpPr/>
        <p:nvPr/>
      </p:nvGrpSpPr>
      <p:grpSpPr>
        <a:xfrm>
          <a:off x="0" y="0"/>
          <a:ext cx="0" cy="0"/>
          <a:chOff x="0" y="0"/>
          <a:chExt cx="0" cy="0"/>
        </a:xfrm>
      </p:grpSpPr>
      <p:grpSp>
        <p:nvGrpSpPr>
          <p:cNvPr id="163" name="Google Shape;163;p37"/>
          <p:cNvGrpSpPr/>
          <p:nvPr/>
        </p:nvGrpSpPr>
        <p:grpSpPr>
          <a:xfrm>
            <a:off x="6098378" y="5"/>
            <a:ext cx="3045625" cy="2030570"/>
            <a:chOff x="6098378" y="5"/>
            <a:chExt cx="3045625" cy="2030570"/>
          </a:xfrm>
        </p:grpSpPr>
        <p:sp>
          <p:nvSpPr>
            <p:cNvPr id="164" name="Google Shape;164;p3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9" name="Google Shape;169;p37"/>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0"/>
              <a:buNone/>
              <a:defRPr sz="12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70" name="Google Shape;170;p37"/>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Clr>
                <a:schemeClr val="lt1"/>
              </a:buClr>
              <a:buSzPts val="1800"/>
              <a:buChar char="●"/>
              <a:defRPr>
                <a:solidFill>
                  <a:schemeClr val="lt1"/>
                </a:solidFill>
              </a:defRPr>
            </a:lvl1pPr>
            <a:lvl2pPr marL="914400" lvl="1" indent="-317500" algn="ctr" rtl="0">
              <a:lnSpc>
                <a:spcPct val="115000"/>
              </a:lnSpc>
              <a:spcBef>
                <a:spcPts val="1600"/>
              </a:spcBef>
              <a:spcAft>
                <a:spcPts val="0"/>
              </a:spcAft>
              <a:buClr>
                <a:schemeClr val="lt1"/>
              </a:buClr>
              <a:buSzPts val="1400"/>
              <a:buChar char="○"/>
              <a:defRPr>
                <a:solidFill>
                  <a:schemeClr val="lt1"/>
                </a:solidFill>
              </a:defRPr>
            </a:lvl2pPr>
            <a:lvl3pPr marL="1371600" lvl="2" indent="-317500" algn="ctr" rtl="0">
              <a:lnSpc>
                <a:spcPct val="115000"/>
              </a:lnSpc>
              <a:spcBef>
                <a:spcPts val="1600"/>
              </a:spcBef>
              <a:spcAft>
                <a:spcPts val="0"/>
              </a:spcAft>
              <a:buClr>
                <a:schemeClr val="lt1"/>
              </a:buClr>
              <a:buSzPts val="1400"/>
              <a:buChar char="■"/>
              <a:defRPr>
                <a:solidFill>
                  <a:schemeClr val="lt1"/>
                </a:solidFill>
              </a:defRPr>
            </a:lvl3pPr>
            <a:lvl4pPr marL="1828800" lvl="3" indent="-317500" algn="ctr" rtl="0">
              <a:lnSpc>
                <a:spcPct val="115000"/>
              </a:lnSpc>
              <a:spcBef>
                <a:spcPts val="1600"/>
              </a:spcBef>
              <a:spcAft>
                <a:spcPts val="0"/>
              </a:spcAft>
              <a:buClr>
                <a:schemeClr val="lt1"/>
              </a:buClr>
              <a:buSzPts val="1400"/>
              <a:buChar char="●"/>
              <a:defRPr>
                <a:solidFill>
                  <a:schemeClr val="lt1"/>
                </a:solidFill>
              </a:defRPr>
            </a:lvl4pPr>
            <a:lvl5pPr marL="2286000" lvl="4" indent="-317500" algn="ctr" rtl="0">
              <a:lnSpc>
                <a:spcPct val="115000"/>
              </a:lnSpc>
              <a:spcBef>
                <a:spcPts val="1600"/>
              </a:spcBef>
              <a:spcAft>
                <a:spcPts val="0"/>
              </a:spcAft>
              <a:buClr>
                <a:schemeClr val="lt1"/>
              </a:buClr>
              <a:buSzPts val="1400"/>
              <a:buChar char="○"/>
              <a:defRPr>
                <a:solidFill>
                  <a:schemeClr val="lt1"/>
                </a:solidFill>
              </a:defRPr>
            </a:lvl5pPr>
            <a:lvl6pPr marL="2743200" lvl="5" indent="-317500" algn="ctr" rtl="0">
              <a:lnSpc>
                <a:spcPct val="115000"/>
              </a:lnSpc>
              <a:spcBef>
                <a:spcPts val="1600"/>
              </a:spcBef>
              <a:spcAft>
                <a:spcPts val="0"/>
              </a:spcAft>
              <a:buClr>
                <a:schemeClr val="lt1"/>
              </a:buClr>
              <a:buSzPts val="1400"/>
              <a:buChar char="■"/>
              <a:defRPr>
                <a:solidFill>
                  <a:schemeClr val="lt1"/>
                </a:solidFill>
              </a:defRPr>
            </a:lvl6pPr>
            <a:lvl7pPr marL="3200400" lvl="6" indent="-317500" algn="ctr" rtl="0">
              <a:lnSpc>
                <a:spcPct val="115000"/>
              </a:lnSpc>
              <a:spcBef>
                <a:spcPts val="1600"/>
              </a:spcBef>
              <a:spcAft>
                <a:spcPts val="0"/>
              </a:spcAft>
              <a:buClr>
                <a:schemeClr val="lt1"/>
              </a:buClr>
              <a:buSzPts val="1400"/>
              <a:buChar char="●"/>
              <a:defRPr>
                <a:solidFill>
                  <a:schemeClr val="lt1"/>
                </a:solidFill>
              </a:defRPr>
            </a:lvl7pPr>
            <a:lvl8pPr marL="3657600" lvl="7" indent="-317500" algn="ctr" rtl="0">
              <a:lnSpc>
                <a:spcPct val="115000"/>
              </a:lnSpc>
              <a:spcBef>
                <a:spcPts val="1600"/>
              </a:spcBef>
              <a:spcAft>
                <a:spcPts val="0"/>
              </a:spcAft>
              <a:buClr>
                <a:schemeClr val="lt1"/>
              </a:buClr>
              <a:buSzPts val="1400"/>
              <a:buChar char="○"/>
              <a:defRPr>
                <a:solidFill>
                  <a:schemeClr val="lt1"/>
                </a:solidFill>
              </a:defRPr>
            </a:lvl8pPr>
            <a:lvl9pPr marL="4114800" lvl="8" indent="-317500" algn="ctr" rtl="0">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71" name="Google Shape;171;p3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
        <p:nvSpPr>
          <p:cNvPr id="173" name="Google Shape;173;p3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7"/>
        <p:cNvGrpSpPr/>
        <p:nvPr/>
      </p:nvGrpSpPr>
      <p:grpSpPr>
        <a:xfrm>
          <a:off x="0" y="0"/>
          <a:ext cx="0" cy="0"/>
          <a:chOff x="0" y="0"/>
          <a:chExt cx="0" cy="0"/>
        </a:xfrm>
      </p:grpSpPr>
      <p:sp>
        <p:nvSpPr>
          <p:cNvPr id="178" name="Google Shape;178;p4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79" name="Google Shape;179;p40"/>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EXT_AND_CLIPART">
    <p:spTree>
      <p:nvGrpSpPr>
        <p:cNvPr id="1" name="Shape 180"/>
        <p:cNvGrpSpPr/>
        <p:nvPr/>
      </p:nvGrpSpPr>
      <p:grpSpPr>
        <a:xfrm>
          <a:off x="0" y="0"/>
          <a:ext cx="0" cy="0"/>
          <a:chOff x="0" y="0"/>
          <a:chExt cx="0" cy="0"/>
        </a:xfrm>
      </p:grpSpPr>
      <p:sp>
        <p:nvSpPr>
          <p:cNvPr id="181" name="Google Shape;181;p41"/>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2" name="Google Shape;182;p41"/>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
        <p:nvSpPr>
          <p:cNvPr id="183" name="Google Shape;183;p41"/>
          <p:cNvSpPr>
            <a:spLocks noGrp="1"/>
          </p:cNvSpPr>
          <p:nvPr>
            <p:ph type="clipArt"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600"/>
              <a:buFont typeface="Arial"/>
              <a:buChar char="–"/>
              <a:defRPr sz="2600" b="0" i="1" u="none" strike="noStrike" cap="none">
                <a:solidFill>
                  <a:schemeClr val="dk2"/>
                </a:solidFill>
                <a:latin typeface="Arial"/>
                <a:ea typeface="Arial"/>
                <a:cs typeface="Arial"/>
                <a:sym typeface="Arial"/>
              </a:defRPr>
            </a:lvl3pPr>
            <a:lvl4pPr marR="0" lvl="3"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4"/>
        <p:cNvGrpSpPr/>
        <p:nvPr/>
      </p:nvGrpSpPr>
      <p:grpSpPr>
        <a:xfrm>
          <a:off x="0" y="0"/>
          <a:ext cx="0" cy="0"/>
          <a:chOff x="0" y="0"/>
          <a:chExt cx="0" cy="0"/>
        </a:xfrm>
      </p:grpSpPr>
      <p:sp>
        <p:nvSpPr>
          <p:cNvPr id="185" name="Google Shape;185;p42"/>
          <p:cNvSpPr txBox="1">
            <a:spLocks noGrp="1"/>
          </p:cNvSpPr>
          <p:nvPr>
            <p:ph type="ctrTitle"/>
          </p:nvPr>
        </p:nvSpPr>
        <p:spPr>
          <a:xfrm>
            <a:off x="685800" y="1597819"/>
            <a:ext cx="7772400" cy="1102519"/>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6" name="Google Shape;186;p42"/>
          <p:cNvSpPr txBox="1">
            <a:spLocks noGrp="1"/>
          </p:cNvSpPr>
          <p:nvPr>
            <p:ph type="subTitle" idx="1"/>
          </p:nvPr>
        </p:nvSpPr>
        <p:spPr>
          <a:xfrm>
            <a:off x="1371600" y="2914650"/>
            <a:ext cx="6400800" cy="1314450"/>
          </a:xfrm>
          <a:prstGeom prst="rect">
            <a:avLst/>
          </a:prstGeom>
          <a:noFill/>
          <a:ln>
            <a:noFill/>
          </a:ln>
        </p:spPr>
        <p:txBody>
          <a:bodyPr spcFirstLastPara="1" wrap="square" lIns="92075" tIns="46025" rIns="92075" bIns="46025" anchor="t" anchorCtr="0">
            <a:noAutofit/>
          </a:bodyPr>
          <a:lstStyle>
            <a:lvl1pPr lvl="0" algn="ctr">
              <a:lnSpc>
                <a:spcPct val="110000"/>
              </a:lnSpc>
              <a:spcBef>
                <a:spcPts val="600"/>
              </a:spcBef>
              <a:spcAft>
                <a:spcPts val="0"/>
              </a:spcAft>
              <a:buClr>
                <a:srgbClr val="FF3300"/>
              </a:buClr>
              <a:buSzPts val="3100"/>
              <a:buFont typeface="Arial"/>
              <a:buNone/>
              <a:defRPr/>
            </a:lvl1pPr>
            <a:lvl2pPr lvl="1" algn="ctr">
              <a:lnSpc>
                <a:spcPct val="110000"/>
              </a:lnSpc>
              <a:spcBef>
                <a:spcPts val="600"/>
              </a:spcBef>
              <a:spcAft>
                <a:spcPts val="0"/>
              </a:spcAft>
              <a:buSzPts val="2600"/>
              <a:buFont typeface="Arial"/>
              <a:buNone/>
              <a:defRPr/>
            </a:lvl2pPr>
            <a:lvl3pPr lvl="2" algn="ctr">
              <a:lnSpc>
                <a:spcPct val="110000"/>
              </a:lnSpc>
              <a:spcBef>
                <a:spcPts val="600"/>
              </a:spcBef>
              <a:spcAft>
                <a:spcPts val="0"/>
              </a:spcAft>
              <a:buSzPts val="2600"/>
              <a:buFont typeface="Arial"/>
              <a:buNone/>
              <a:defRPr/>
            </a:lvl3pPr>
            <a:lvl4pPr lvl="3" algn="ctr">
              <a:lnSpc>
                <a:spcPct val="110000"/>
              </a:lnSpc>
              <a:spcBef>
                <a:spcPts val="600"/>
              </a:spcBef>
              <a:spcAft>
                <a:spcPts val="0"/>
              </a:spcAft>
              <a:buSzPts val="2600"/>
              <a:buFont typeface="Arial"/>
              <a:buNone/>
              <a:defRPr/>
            </a:lvl4pPr>
            <a:lvl5pPr lvl="4" algn="ctr">
              <a:lnSpc>
                <a:spcPct val="110000"/>
              </a:lnSpc>
              <a:spcBef>
                <a:spcPts val="600"/>
              </a:spcBef>
              <a:spcAft>
                <a:spcPts val="0"/>
              </a:spcAft>
              <a:buSzPts val="2600"/>
              <a:buNone/>
              <a:defRPr/>
            </a:lvl5pPr>
            <a:lvl6pPr lvl="5" algn="ctr">
              <a:lnSpc>
                <a:spcPct val="110000"/>
              </a:lnSpc>
              <a:spcBef>
                <a:spcPts val="600"/>
              </a:spcBef>
              <a:spcAft>
                <a:spcPts val="0"/>
              </a:spcAft>
              <a:buSzPts val="2600"/>
              <a:buNone/>
              <a:defRPr/>
            </a:lvl6pPr>
            <a:lvl7pPr lvl="6" algn="ctr">
              <a:lnSpc>
                <a:spcPct val="110000"/>
              </a:lnSpc>
              <a:spcBef>
                <a:spcPts val="600"/>
              </a:spcBef>
              <a:spcAft>
                <a:spcPts val="0"/>
              </a:spcAft>
              <a:buSzPts val="2600"/>
              <a:buNone/>
              <a:defRPr/>
            </a:lvl7pPr>
            <a:lvl8pPr lvl="7" algn="ctr">
              <a:lnSpc>
                <a:spcPct val="110000"/>
              </a:lnSpc>
              <a:spcBef>
                <a:spcPts val="600"/>
              </a:spcBef>
              <a:spcAft>
                <a:spcPts val="0"/>
              </a:spcAft>
              <a:buSzPts val="2600"/>
              <a:buNone/>
              <a:defRPr/>
            </a:lvl8pPr>
            <a:lvl9pPr lvl="8" algn="ctr">
              <a:lnSpc>
                <a:spcPct val="110000"/>
              </a:lnSpc>
              <a:spcBef>
                <a:spcPts val="600"/>
              </a:spcBef>
              <a:spcAft>
                <a:spcPts val="600"/>
              </a:spcAft>
              <a:buSzPts val="26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722313" y="3305175"/>
            <a:ext cx="7772400" cy="1021556"/>
          </a:xfrm>
          <a:prstGeom prst="rect">
            <a:avLst/>
          </a:prstGeom>
          <a:noFill/>
          <a:ln>
            <a:noFill/>
          </a:ln>
        </p:spPr>
        <p:txBody>
          <a:bodyPr spcFirstLastPara="1" wrap="square" lIns="90475" tIns="44450" rIns="90475" bIns="44450" anchor="t" anchorCtr="0">
            <a:noAutofit/>
          </a:bodyPr>
          <a:lstStyle>
            <a:lvl1pPr lvl="0" algn="l">
              <a:lnSpc>
                <a:spcPct val="104000"/>
              </a:lnSpc>
              <a:spcBef>
                <a:spcPts val="0"/>
              </a:spcBef>
              <a:spcAft>
                <a:spcPts val="0"/>
              </a:spcAft>
              <a:buSzPts val="1400"/>
              <a:buNone/>
              <a:defRPr sz="4000" b="1" cap="none"/>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89" name="Google Shape;189;p43"/>
          <p:cNvSpPr txBox="1">
            <a:spLocks noGrp="1"/>
          </p:cNvSpPr>
          <p:nvPr>
            <p:ph type="body" idx="1"/>
          </p:nvPr>
        </p:nvSpPr>
        <p:spPr>
          <a:xfrm>
            <a:off x="722313" y="2180035"/>
            <a:ext cx="7772400" cy="1125140"/>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000"/>
              <a:buFont typeface="Arial"/>
              <a:buNone/>
              <a:defRPr sz="2000"/>
            </a:lvl1pPr>
            <a:lvl2pPr marL="914400" lvl="1" indent="-228600" algn="l">
              <a:lnSpc>
                <a:spcPct val="110000"/>
              </a:lnSpc>
              <a:spcBef>
                <a:spcPts val="600"/>
              </a:spcBef>
              <a:spcAft>
                <a:spcPts val="0"/>
              </a:spcAft>
              <a:buSzPts val="1800"/>
              <a:buFont typeface="Arial"/>
              <a:buNone/>
              <a:defRPr sz="1800"/>
            </a:lvl2pPr>
            <a:lvl3pPr marL="1371600" lvl="2" indent="-228600" algn="l">
              <a:lnSpc>
                <a:spcPct val="110000"/>
              </a:lnSpc>
              <a:spcBef>
                <a:spcPts val="600"/>
              </a:spcBef>
              <a:spcAft>
                <a:spcPts val="0"/>
              </a:spcAft>
              <a:buSzPts val="1600"/>
              <a:buFont typeface="Arial"/>
              <a:buNone/>
              <a:defRPr sz="1600"/>
            </a:lvl3pPr>
            <a:lvl4pPr marL="1828800" lvl="3" indent="-228600" algn="l">
              <a:lnSpc>
                <a:spcPct val="110000"/>
              </a:lnSpc>
              <a:spcBef>
                <a:spcPts val="600"/>
              </a:spcBef>
              <a:spcAft>
                <a:spcPts val="0"/>
              </a:spcAft>
              <a:buSzPts val="1400"/>
              <a:buFont typeface="Arial"/>
              <a:buNone/>
              <a:defRPr sz="1400"/>
            </a:lvl4pPr>
            <a:lvl5pPr marL="2286000" lvl="4" indent="-228600" algn="l">
              <a:lnSpc>
                <a:spcPct val="110000"/>
              </a:lnSpc>
              <a:spcBef>
                <a:spcPts val="600"/>
              </a:spcBef>
              <a:spcAft>
                <a:spcPts val="0"/>
              </a:spcAft>
              <a:buSzPts val="1400"/>
              <a:buNone/>
              <a:defRPr sz="1400"/>
            </a:lvl5pPr>
            <a:lvl6pPr marL="2743200" lvl="5" indent="-228600" algn="l">
              <a:lnSpc>
                <a:spcPct val="110000"/>
              </a:lnSpc>
              <a:spcBef>
                <a:spcPts val="600"/>
              </a:spcBef>
              <a:spcAft>
                <a:spcPts val="0"/>
              </a:spcAft>
              <a:buSzPts val="1400"/>
              <a:buNone/>
              <a:defRPr sz="1400"/>
            </a:lvl6pPr>
            <a:lvl7pPr marL="3200400" lvl="6" indent="-228600" algn="l">
              <a:lnSpc>
                <a:spcPct val="110000"/>
              </a:lnSpc>
              <a:spcBef>
                <a:spcPts val="600"/>
              </a:spcBef>
              <a:spcAft>
                <a:spcPts val="0"/>
              </a:spcAft>
              <a:buSzPts val="1400"/>
              <a:buNone/>
              <a:defRPr sz="1400"/>
            </a:lvl7pPr>
            <a:lvl8pPr marL="3657600" lvl="7" indent="-228600" algn="l">
              <a:lnSpc>
                <a:spcPct val="110000"/>
              </a:lnSpc>
              <a:spcBef>
                <a:spcPts val="600"/>
              </a:spcBef>
              <a:spcAft>
                <a:spcPts val="0"/>
              </a:spcAft>
              <a:buSzPts val="1400"/>
              <a:buNone/>
              <a:defRPr sz="1400"/>
            </a:lvl8pPr>
            <a:lvl9pPr marL="4114800" lvl="8" indent="-228600" algn="l">
              <a:lnSpc>
                <a:spcPct val="110000"/>
              </a:lnSpc>
              <a:spcBef>
                <a:spcPts val="600"/>
              </a:spcBef>
              <a:spcAft>
                <a:spcPts val="60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0"/>
        <p:cNvGrpSpPr/>
        <p:nvPr/>
      </p:nvGrpSpPr>
      <p:grpSpPr>
        <a:xfrm>
          <a:off x="0" y="0"/>
          <a:ext cx="0" cy="0"/>
          <a:chOff x="0" y="0"/>
          <a:chExt cx="0" cy="0"/>
        </a:xfrm>
      </p:grpSpPr>
      <p:sp>
        <p:nvSpPr>
          <p:cNvPr id="191" name="Google Shape;191;p4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92" name="Google Shape;192;p44"/>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
        <p:nvSpPr>
          <p:cNvPr id="193" name="Google Shape;193;p44"/>
          <p:cNvSpPr txBox="1">
            <a:spLocks noGrp="1"/>
          </p:cNvSpPr>
          <p:nvPr>
            <p:ph type="body"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4"/>
        <p:cNvGrpSpPr/>
        <p:nvPr/>
      </p:nvGrpSpPr>
      <p:grpSpPr>
        <a:xfrm>
          <a:off x="0" y="0"/>
          <a:ext cx="0" cy="0"/>
          <a:chOff x="0" y="0"/>
          <a:chExt cx="0" cy="0"/>
        </a:xfrm>
      </p:grpSpPr>
      <p:sp>
        <p:nvSpPr>
          <p:cNvPr id="195" name="Google Shape;195;p45"/>
          <p:cNvSpPr txBox="1">
            <a:spLocks noGrp="1"/>
          </p:cNvSpPr>
          <p:nvPr>
            <p:ph type="title"/>
          </p:nvPr>
        </p:nvSpPr>
        <p:spPr>
          <a:xfrm>
            <a:off x="457200" y="205978"/>
            <a:ext cx="8229600"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196" name="Google Shape;196;p45"/>
          <p:cNvSpPr txBox="1">
            <a:spLocks noGrp="1"/>
          </p:cNvSpPr>
          <p:nvPr>
            <p:ph type="body" idx="1"/>
          </p:nvPr>
        </p:nvSpPr>
        <p:spPr>
          <a:xfrm>
            <a:off x="457200" y="1151335"/>
            <a:ext cx="4040188"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197" name="Google Shape;197;p45"/>
          <p:cNvSpPr txBox="1">
            <a:spLocks noGrp="1"/>
          </p:cNvSpPr>
          <p:nvPr>
            <p:ph type="body" idx="2"/>
          </p:nvPr>
        </p:nvSpPr>
        <p:spPr>
          <a:xfrm>
            <a:off x="457200" y="1631156"/>
            <a:ext cx="4040188"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
        <p:nvSpPr>
          <p:cNvPr id="198" name="Google Shape;198;p45"/>
          <p:cNvSpPr txBox="1">
            <a:spLocks noGrp="1"/>
          </p:cNvSpPr>
          <p:nvPr>
            <p:ph type="body" idx="3"/>
          </p:nvPr>
        </p:nvSpPr>
        <p:spPr>
          <a:xfrm>
            <a:off x="4645025" y="1151335"/>
            <a:ext cx="4041775"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199" name="Google Shape;199;p45"/>
          <p:cNvSpPr txBox="1">
            <a:spLocks noGrp="1"/>
          </p:cNvSpPr>
          <p:nvPr>
            <p:ph type="body" idx="4"/>
          </p:nvPr>
        </p:nvSpPr>
        <p:spPr>
          <a:xfrm>
            <a:off x="4645025" y="1631156"/>
            <a:ext cx="4041775"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0"/>
        <p:cNvGrpSpPr/>
        <p:nvPr/>
      </p:nvGrpSpPr>
      <p:grpSpPr>
        <a:xfrm>
          <a:off x="0" y="0"/>
          <a:ext cx="0" cy="0"/>
          <a:chOff x="0" y="0"/>
          <a:chExt cx="0" cy="0"/>
        </a:xfrm>
      </p:grpSpPr>
      <p:sp>
        <p:nvSpPr>
          <p:cNvPr id="201" name="Google Shape;201;p46"/>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2"/>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03"/>
        <p:cNvGrpSpPr/>
        <p:nvPr/>
      </p:nvGrpSpPr>
      <p:grpSpPr>
        <a:xfrm>
          <a:off x="0" y="0"/>
          <a:ext cx="0" cy="0"/>
          <a:chOff x="0" y="0"/>
          <a:chExt cx="0" cy="0"/>
        </a:xfrm>
      </p:grpSpPr>
      <p:sp>
        <p:nvSpPr>
          <p:cNvPr id="204" name="Google Shape;204;p48"/>
          <p:cNvSpPr txBox="1">
            <a:spLocks noGrp="1"/>
          </p:cNvSpPr>
          <p:nvPr>
            <p:ph type="title"/>
          </p:nvPr>
        </p:nvSpPr>
        <p:spPr>
          <a:xfrm>
            <a:off x="457200" y="204788"/>
            <a:ext cx="3008313" cy="871537"/>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05" name="Google Shape;205;p48"/>
          <p:cNvSpPr txBox="1">
            <a:spLocks noGrp="1"/>
          </p:cNvSpPr>
          <p:nvPr>
            <p:ph type="body" idx="1"/>
          </p:nvPr>
        </p:nvSpPr>
        <p:spPr>
          <a:xfrm>
            <a:off x="3575050" y="204788"/>
            <a:ext cx="5111750" cy="4389835"/>
          </a:xfrm>
          <a:prstGeom prst="rect">
            <a:avLst/>
          </a:prstGeom>
          <a:noFill/>
          <a:ln>
            <a:noFill/>
          </a:ln>
        </p:spPr>
        <p:txBody>
          <a:bodyPr spcFirstLastPara="1" wrap="square" lIns="92075" tIns="46025" rIns="92075" bIns="46025" anchor="t" anchorCtr="0">
            <a:noAutofit/>
          </a:bodyPr>
          <a:lstStyle>
            <a:lvl1pPr marL="457200" lvl="0" indent="-431800" algn="l">
              <a:lnSpc>
                <a:spcPct val="110000"/>
              </a:lnSpc>
              <a:spcBef>
                <a:spcPts val="600"/>
              </a:spcBef>
              <a:spcAft>
                <a:spcPts val="0"/>
              </a:spcAft>
              <a:buClr>
                <a:srgbClr val="FF3300"/>
              </a:buClr>
              <a:buSzPts val="3200"/>
              <a:buFont typeface="Arial"/>
              <a:buChar char="•"/>
              <a:defRPr sz="3200"/>
            </a:lvl1pPr>
            <a:lvl2pPr marL="914400" lvl="1" indent="-406400" algn="l">
              <a:lnSpc>
                <a:spcPct val="110000"/>
              </a:lnSpc>
              <a:spcBef>
                <a:spcPts val="600"/>
              </a:spcBef>
              <a:spcAft>
                <a:spcPts val="0"/>
              </a:spcAft>
              <a:buSzPts val="2800"/>
              <a:buFont typeface="Arial"/>
              <a:buChar char="•"/>
              <a:defRPr sz="2800"/>
            </a:lvl2pPr>
            <a:lvl3pPr marL="1371600" lvl="2" indent="-381000" algn="l">
              <a:lnSpc>
                <a:spcPct val="110000"/>
              </a:lnSpc>
              <a:spcBef>
                <a:spcPts val="600"/>
              </a:spcBef>
              <a:spcAft>
                <a:spcPts val="0"/>
              </a:spcAft>
              <a:buSzPts val="2400"/>
              <a:buFont typeface="Arial"/>
              <a:buChar char="–"/>
              <a:defRPr sz="2400"/>
            </a:lvl3pPr>
            <a:lvl4pPr marL="1828800" lvl="3" indent="-355600" algn="l">
              <a:lnSpc>
                <a:spcPct val="110000"/>
              </a:lnSpc>
              <a:spcBef>
                <a:spcPts val="600"/>
              </a:spcBef>
              <a:spcAft>
                <a:spcPts val="0"/>
              </a:spcAft>
              <a:buSzPts val="2000"/>
              <a:buFont typeface="Arial"/>
              <a:buChar char="²"/>
              <a:defRPr sz="2000"/>
            </a:lvl4pPr>
            <a:lvl5pPr marL="2286000" lvl="4" indent="-355600" algn="l">
              <a:lnSpc>
                <a:spcPct val="110000"/>
              </a:lnSpc>
              <a:spcBef>
                <a:spcPts val="600"/>
              </a:spcBef>
              <a:spcAft>
                <a:spcPts val="0"/>
              </a:spcAft>
              <a:buSzPts val="2000"/>
              <a:buChar char="³"/>
              <a:defRPr sz="2000"/>
            </a:lvl5pPr>
            <a:lvl6pPr marL="2743200" lvl="5" indent="-355600" algn="l">
              <a:lnSpc>
                <a:spcPct val="110000"/>
              </a:lnSpc>
              <a:spcBef>
                <a:spcPts val="600"/>
              </a:spcBef>
              <a:spcAft>
                <a:spcPts val="0"/>
              </a:spcAft>
              <a:buSzPts val="2000"/>
              <a:buChar char="³"/>
              <a:defRPr sz="2000"/>
            </a:lvl6pPr>
            <a:lvl7pPr marL="3200400" lvl="6" indent="-355600" algn="l">
              <a:lnSpc>
                <a:spcPct val="110000"/>
              </a:lnSpc>
              <a:spcBef>
                <a:spcPts val="600"/>
              </a:spcBef>
              <a:spcAft>
                <a:spcPts val="0"/>
              </a:spcAft>
              <a:buSzPts val="2000"/>
              <a:buChar char="³"/>
              <a:defRPr sz="2000"/>
            </a:lvl7pPr>
            <a:lvl8pPr marL="3657600" lvl="7" indent="-355600" algn="l">
              <a:lnSpc>
                <a:spcPct val="110000"/>
              </a:lnSpc>
              <a:spcBef>
                <a:spcPts val="600"/>
              </a:spcBef>
              <a:spcAft>
                <a:spcPts val="0"/>
              </a:spcAft>
              <a:buSzPts val="2000"/>
              <a:buChar char="³"/>
              <a:defRPr sz="2000"/>
            </a:lvl8pPr>
            <a:lvl9pPr marL="4114800" lvl="8" indent="-355600" algn="l">
              <a:lnSpc>
                <a:spcPct val="110000"/>
              </a:lnSpc>
              <a:spcBef>
                <a:spcPts val="600"/>
              </a:spcBef>
              <a:spcAft>
                <a:spcPts val="600"/>
              </a:spcAft>
              <a:buSzPts val="2000"/>
              <a:buChar char="³"/>
              <a:defRPr sz="2000"/>
            </a:lvl9pPr>
          </a:lstStyle>
          <a:p>
            <a:endParaRPr/>
          </a:p>
        </p:txBody>
      </p:sp>
      <p:sp>
        <p:nvSpPr>
          <p:cNvPr id="206" name="Google Shape;206;p48"/>
          <p:cNvSpPr txBox="1">
            <a:spLocks noGrp="1"/>
          </p:cNvSpPr>
          <p:nvPr>
            <p:ph type="body" idx="2"/>
          </p:nvPr>
        </p:nvSpPr>
        <p:spPr>
          <a:xfrm>
            <a:off x="457200" y="1076325"/>
            <a:ext cx="3008313" cy="3518297"/>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7"/>
        <p:cNvGrpSpPr/>
        <p:nvPr/>
      </p:nvGrpSpPr>
      <p:grpSpPr>
        <a:xfrm>
          <a:off x="0" y="0"/>
          <a:ext cx="0" cy="0"/>
          <a:chOff x="0" y="0"/>
          <a:chExt cx="0" cy="0"/>
        </a:xfrm>
      </p:grpSpPr>
      <p:sp>
        <p:nvSpPr>
          <p:cNvPr id="208" name="Google Shape;208;p49"/>
          <p:cNvSpPr txBox="1">
            <a:spLocks noGrp="1"/>
          </p:cNvSpPr>
          <p:nvPr>
            <p:ph type="title"/>
          </p:nvPr>
        </p:nvSpPr>
        <p:spPr>
          <a:xfrm>
            <a:off x="1792288" y="3600450"/>
            <a:ext cx="5486400" cy="425053"/>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09" name="Google Shape;209;p49"/>
          <p:cNvSpPr>
            <a:spLocks noGrp="1"/>
          </p:cNvSpPr>
          <p:nvPr>
            <p:ph type="pic" idx="2"/>
          </p:nvPr>
        </p:nvSpPr>
        <p:spPr>
          <a:xfrm>
            <a:off x="1792288" y="459581"/>
            <a:ext cx="5486400" cy="30861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200"/>
              <a:buFont typeface="Arial"/>
              <a:buNone/>
              <a:defRPr sz="32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400"/>
              <a:buFont typeface="Arial"/>
              <a:buNone/>
              <a:defRPr sz="2400" b="0" i="1" u="none" strike="noStrike" cap="none">
                <a:solidFill>
                  <a:schemeClr val="dk2"/>
                </a:solidFill>
                <a:latin typeface="Arial"/>
                <a:ea typeface="Arial"/>
                <a:cs typeface="Arial"/>
                <a:sym typeface="Arial"/>
              </a:defRPr>
            </a:lvl3pPr>
            <a:lvl4pPr marR="0" lvl="3" algn="l" rtl="0">
              <a:lnSpc>
                <a:spcPct val="110000"/>
              </a:lnSpc>
              <a:spcBef>
                <a:spcPts val="600"/>
              </a:spcBef>
              <a:spcAft>
                <a:spcPts val="0"/>
              </a:spcAft>
              <a:buClr>
                <a:srgbClr val="60C900"/>
              </a:buClr>
              <a:buSzPts val="2000"/>
              <a:buFont typeface="Arial"/>
              <a:buNone/>
              <a:defRPr sz="20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000"/>
              <a:buFont typeface="Book Antiqua"/>
              <a:buNone/>
              <a:defRPr sz="2000" b="0" i="0" u="none" strike="noStrike" cap="none">
                <a:solidFill>
                  <a:srgbClr val="777777"/>
                </a:solidFill>
                <a:latin typeface="Arial"/>
                <a:ea typeface="Arial"/>
                <a:cs typeface="Arial"/>
                <a:sym typeface="Arial"/>
              </a:defRPr>
            </a:lvl9pPr>
          </a:lstStyle>
          <a:p>
            <a:endParaRPr/>
          </a:p>
        </p:txBody>
      </p:sp>
      <p:sp>
        <p:nvSpPr>
          <p:cNvPr id="210" name="Google Shape;210;p49"/>
          <p:cNvSpPr txBox="1">
            <a:spLocks noGrp="1"/>
          </p:cNvSpPr>
          <p:nvPr>
            <p:ph type="body" idx="1"/>
          </p:nvPr>
        </p:nvSpPr>
        <p:spPr>
          <a:xfrm>
            <a:off x="1792288" y="4025503"/>
            <a:ext cx="5486400" cy="603646"/>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5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13" name="Google Shape;213;p50"/>
          <p:cNvSpPr txBox="1">
            <a:spLocks noGrp="1"/>
          </p:cNvSpPr>
          <p:nvPr>
            <p:ph type="body" idx="1"/>
          </p:nvPr>
        </p:nvSpPr>
        <p:spPr>
          <a:xfrm rot="5400000">
            <a:off x="2731294" y="-1226344"/>
            <a:ext cx="3657600" cy="8624888"/>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4"/>
        <p:cNvGrpSpPr/>
        <p:nvPr/>
      </p:nvGrpSpPr>
      <p:grpSpPr>
        <a:xfrm>
          <a:off x="0" y="0"/>
          <a:ext cx="0" cy="0"/>
          <a:chOff x="0" y="0"/>
          <a:chExt cx="0" cy="0"/>
        </a:xfrm>
      </p:grpSpPr>
      <p:sp>
        <p:nvSpPr>
          <p:cNvPr id="215" name="Google Shape;215;p51"/>
          <p:cNvSpPr txBox="1">
            <a:spLocks noGrp="1"/>
          </p:cNvSpPr>
          <p:nvPr>
            <p:ph type="title"/>
          </p:nvPr>
        </p:nvSpPr>
        <p:spPr>
          <a:xfrm rot="5400000">
            <a:off x="5451476" y="1493837"/>
            <a:ext cx="4686300" cy="2155825"/>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16" name="Google Shape;216;p51"/>
          <p:cNvSpPr txBox="1">
            <a:spLocks noGrp="1"/>
          </p:cNvSpPr>
          <p:nvPr>
            <p:ph type="body" idx="1"/>
          </p:nvPr>
        </p:nvSpPr>
        <p:spPr>
          <a:xfrm rot="5400000">
            <a:off x="1062832" y="-586582"/>
            <a:ext cx="4686300" cy="6316663"/>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0"/>
        <p:cNvGrpSpPr/>
        <p:nvPr/>
      </p:nvGrpSpPr>
      <p:grpSpPr>
        <a:xfrm>
          <a:off x="0" y="0"/>
          <a:ext cx="0" cy="0"/>
          <a:chOff x="0" y="0"/>
          <a:chExt cx="0" cy="0"/>
        </a:xfrm>
      </p:grpSpPr>
      <p:sp>
        <p:nvSpPr>
          <p:cNvPr id="221" name="Google Shape;221;p53"/>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22" name="Google Shape;222;p53"/>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223"/>
        <p:cNvGrpSpPr/>
        <p:nvPr/>
      </p:nvGrpSpPr>
      <p:grpSpPr>
        <a:xfrm>
          <a:off x="0" y="0"/>
          <a:ext cx="0" cy="0"/>
          <a:chOff x="0" y="0"/>
          <a:chExt cx="0" cy="0"/>
        </a:xfrm>
      </p:grpSpPr>
      <p:sp>
        <p:nvSpPr>
          <p:cNvPr id="224" name="Google Shape;224;p5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25" name="Google Shape;225;p54"/>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
        <p:nvSpPr>
          <p:cNvPr id="226" name="Google Shape;226;p54"/>
          <p:cNvSpPr txBox="1">
            <a:spLocks noGrp="1"/>
          </p:cNvSpPr>
          <p:nvPr>
            <p:ph type="body"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EXT_AND_CLIPART">
    <p:spTree>
      <p:nvGrpSpPr>
        <p:cNvPr id="1" name="Shape 227"/>
        <p:cNvGrpSpPr/>
        <p:nvPr/>
      </p:nvGrpSpPr>
      <p:grpSpPr>
        <a:xfrm>
          <a:off x="0" y="0"/>
          <a:ext cx="0" cy="0"/>
          <a:chOff x="0" y="0"/>
          <a:chExt cx="0" cy="0"/>
        </a:xfrm>
      </p:grpSpPr>
      <p:sp>
        <p:nvSpPr>
          <p:cNvPr id="228" name="Google Shape;228;p55"/>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29" name="Google Shape;229;p55"/>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
        <p:nvSpPr>
          <p:cNvPr id="230" name="Google Shape;230;p55"/>
          <p:cNvSpPr>
            <a:spLocks noGrp="1"/>
          </p:cNvSpPr>
          <p:nvPr>
            <p:ph type="clipArt"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600"/>
              <a:buFont typeface="Arial"/>
              <a:buChar char="–"/>
              <a:defRPr sz="2600" b="0" i="1" u="none" strike="noStrike" cap="none">
                <a:solidFill>
                  <a:srgbClr val="777777"/>
                </a:solidFill>
                <a:latin typeface="Arial"/>
                <a:ea typeface="Arial"/>
                <a:cs typeface="Arial"/>
                <a:sym typeface="Arial"/>
              </a:defRPr>
            </a:lvl3pPr>
            <a:lvl4pPr marR="0" lvl="3"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1"/>
        <p:cNvGrpSpPr/>
        <p:nvPr/>
      </p:nvGrpSpPr>
      <p:grpSpPr>
        <a:xfrm>
          <a:off x="0" y="0"/>
          <a:ext cx="0" cy="0"/>
          <a:chOff x="0" y="0"/>
          <a:chExt cx="0" cy="0"/>
        </a:xfrm>
      </p:grpSpPr>
      <p:sp>
        <p:nvSpPr>
          <p:cNvPr id="232" name="Google Shape;232;p56"/>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3"/>
        <p:cNvGrpSpPr/>
        <p:nvPr/>
      </p:nvGrpSpPr>
      <p:grpSpPr>
        <a:xfrm>
          <a:off x="0" y="0"/>
          <a:ext cx="0" cy="0"/>
          <a:chOff x="0" y="0"/>
          <a:chExt cx="0" cy="0"/>
        </a:xfrm>
      </p:grpSpPr>
      <p:sp>
        <p:nvSpPr>
          <p:cNvPr id="234" name="Google Shape;234;p57"/>
          <p:cNvSpPr txBox="1">
            <a:spLocks noGrp="1"/>
          </p:cNvSpPr>
          <p:nvPr>
            <p:ph type="ctrTitle"/>
          </p:nvPr>
        </p:nvSpPr>
        <p:spPr>
          <a:xfrm>
            <a:off x="685800" y="1597819"/>
            <a:ext cx="7772400" cy="1102519"/>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35" name="Google Shape;235;p57"/>
          <p:cNvSpPr txBox="1">
            <a:spLocks noGrp="1"/>
          </p:cNvSpPr>
          <p:nvPr>
            <p:ph type="subTitle" idx="1"/>
          </p:nvPr>
        </p:nvSpPr>
        <p:spPr>
          <a:xfrm>
            <a:off x="1371600" y="2914650"/>
            <a:ext cx="6400800" cy="1314450"/>
          </a:xfrm>
          <a:prstGeom prst="rect">
            <a:avLst/>
          </a:prstGeom>
          <a:noFill/>
          <a:ln>
            <a:noFill/>
          </a:ln>
        </p:spPr>
        <p:txBody>
          <a:bodyPr spcFirstLastPara="1" wrap="square" lIns="92075" tIns="46025" rIns="92075" bIns="46025" anchor="t" anchorCtr="0">
            <a:noAutofit/>
          </a:bodyPr>
          <a:lstStyle>
            <a:lvl1pPr lvl="0" algn="ctr">
              <a:lnSpc>
                <a:spcPct val="110000"/>
              </a:lnSpc>
              <a:spcBef>
                <a:spcPts val="600"/>
              </a:spcBef>
              <a:spcAft>
                <a:spcPts val="0"/>
              </a:spcAft>
              <a:buClr>
                <a:srgbClr val="FF3300"/>
              </a:buClr>
              <a:buSzPts val="3100"/>
              <a:buFont typeface="Arial"/>
              <a:buNone/>
              <a:defRPr/>
            </a:lvl1pPr>
            <a:lvl2pPr lvl="1" algn="ctr">
              <a:lnSpc>
                <a:spcPct val="110000"/>
              </a:lnSpc>
              <a:spcBef>
                <a:spcPts val="600"/>
              </a:spcBef>
              <a:spcAft>
                <a:spcPts val="0"/>
              </a:spcAft>
              <a:buSzPts val="2600"/>
              <a:buFont typeface="Arial"/>
              <a:buNone/>
              <a:defRPr/>
            </a:lvl2pPr>
            <a:lvl3pPr lvl="2" algn="ctr">
              <a:lnSpc>
                <a:spcPct val="110000"/>
              </a:lnSpc>
              <a:spcBef>
                <a:spcPts val="600"/>
              </a:spcBef>
              <a:spcAft>
                <a:spcPts val="0"/>
              </a:spcAft>
              <a:buSzPts val="2600"/>
              <a:buFont typeface="Arial"/>
              <a:buNone/>
              <a:defRPr/>
            </a:lvl3pPr>
            <a:lvl4pPr lvl="3" algn="ctr">
              <a:lnSpc>
                <a:spcPct val="110000"/>
              </a:lnSpc>
              <a:spcBef>
                <a:spcPts val="600"/>
              </a:spcBef>
              <a:spcAft>
                <a:spcPts val="0"/>
              </a:spcAft>
              <a:buSzPts val="2600"/>
              <a:buFont typeface="Arial"/>
              <a:buNone/>
              <a:defRPr/>
            </a:lvl4pPr>
            <a:lvl5pPr lvl="4" algn="ctr">
              <a:lnSpc>
                <a:spcPct val="110000"/>
              </a:lnSpc>
              <a:spcBef>
                <a:spcPts val="600"/>
              </a:spcBef>
              <a:spcAft>
                <a:spcPts val="0"/>
              </a:spcAft>
              <a:buSzPts val="2600"/>
              <a:buNone/>
              <a:defRPr/>
            </a:lvl5pPr>
            <a:lvl6pPr lvl="5" algn="ctr">
              <a:lnSpc>
                <a:spcPct val="110000"/>
              </a:lnSpc>
              <a:spcBef>
                <a:spcPts val="600"/>
              </a:spcBef>
              <a:spcAft>
                <a:spcPts val="0"/>
              </a:spcAft>
              <a:buSzPts val="2600"/>
              <a:buNone/>
              <a:defRPr/>
            </a:lvl6pPr>
            <a:lvl7pPr lvl="6" algn="ctr">
              <a:lnSpc>
                <a:spcPct val="110000"/>
              </a:lnSpc>
              <a:spcBef>
                <a:spcPts val="600"/>
              </a:spcBef>
              <a:spcAft>
                <a:spcPts val="0"/>
              </a:spcAft>
              <a:buSzPts val="2600"/>
              <a:buNone/>
              <a:defRPr/>
            </a:lvl7pPr>
            <a:lvl8pPr lvl="7" algn="ctr">
              <a:lnSpc>
                <a:spcPct val="110000"/>
              </a:lnSpc>
              <a:spcBef>
                <a:spcPts val="600"/>
              </a:spcBef>
              <a:spcAft>
                <a:spcPts val="0"/>
              </a:spcAft>
              <a:buSzPts val="2600"/>
              <a:buNone/>
              <a:defRPr/>
            </a:lvl8pPr>
            <a:lvl9pPr lvl="8" algn="ctr">
              <a:lnSpc>
                <a:spcPct val="110000"/>
              </a:lnSpc>
              <a:spcBef>
                <a:spcPts val="600"/>
              </a:spcBef>
              <a:spcAft>
                <a:spcPts val="600"/>
              </a:spcAft>
              <a:buSzPts val="26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6"/>
        <p:cNvGrpSpPr/>
        <p:nvPr/>
      </p:nvGrpSpPr>
      <p:grpSpPr>
        <a:xfrm>
          <a:off x="0" y="0"/>
          <a:ext cx="0" cy="0"/>
          <a:chOff x="0" y="0"/>
          <a:chExt cx="0" cy="0"/>
        </a:xfrm>
      </p:grpSpPr>
      <p:sp>
        <p:nvSpPr>
          <p:cNvPr id="237" name="Google Shape;237;p58"/>
          <p:cNvSpPr txBox="1">
            <a:spLocks noGrp="1"/>
          </p:cNvSpPr>
          <p:nvPr>
            <p:ph type="title"/>
          </p:nvPr>
        </p:nvSpPr>
        <p:spPr>
          <a:xfrm>
            <a:off x="722313" y="3305175"/>
            <a:ext cx="7772400" cy="1021556"/>
          </a:xfrm>
          <a:prstGeom prst="rect">
            <a:avLst/>
          </a:prstGeom>
          <a:noFill/>
          <a:ln>
            <a:noFill/>
          </a:ln>
        </p:spPr>
        <p:txBody>
          <a:bodyPr spcFirstLastPara="1" wrap="square" lIns="90475" tIns="44450" rIns="90475" bIns="44450" anchor="t" anchorCtr="0">
            <a:noAutofit/>
          </a:bodyPr>
          <a:lstStyle>
            <a:lvl1pPr lvl="0" algn="l">
              <a:lnSpc>
                <a:spcPct val="104000"/>
              </a:lnSpc>
              <a:spcBef>
                <a:spcPts val="0"/>
              </a:spcBef>
              <a:spcAft>
                <a:spcPts val="0"/>
              </a:spcAft>
              <a:buSzPts val="1400"/>
              <a:buNone/>
              <a:defRPr sz="4000" b="1" cap="none"/>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38" name="Google Shape;238;p58"/>
          <p:cNvSpPr txBox="1">
            <a:spLocks noGrp="1"/>
          </p:cNvSpPr>
          <p:nvPr>
            <p:ph type="body" idx="1"/>
          </p:nvPr>
        </p:nvSpPr>
        <p:spPr>
          <a:xfrm>
            <a:off x="722313" y="2180035"/>
            <a:ext cx="7772400" cy="1125140"/>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000"/>
              <a:buFont typeface="Arial"/>
              <a:buNone/>
              <a:defRPr sz="2000"/>
            </a:lvl1pPr>
            <a:lvl2pPr marL="914400" lvl="1" indent="-228600" algn="l">
              <a:lnSpc>
                <a:spcPct val="110000"/>
              </a:lnSpc>
              <a:spcBef>
                <a:spcPts val="600"/>
              </a:spcBef>
              <a:spcAft>
                <a:spcPts val="0"/>
              </a:spcAft>
              <a:buSzPts val="1800"/>
              <a:buFont typeface="Arial"/>
              <a:buNone/>
              <a:defRPr sz="1800"/>
            </a:lvl2pPr>
            <a:lvl3pPr marL="1371600" lvl="2" indent="-228600" algn="l">
              <a:lnSpc>
                <a:spcPct val="110000"/>
              </a:lnSpc>
              <a:spcBef>
                <a:spcPts val="600"/>
              </a:spcBef>
              <a:spcAft>
                <a:spcPts val="0"/>
              </a:spcAft>
              <a:buSzPts val="1600"/>
              <a:buFont typeface="Arial"/>
              <a:buNone/>
              <a:defRPr sz="1600"/>
            </a:lvl3pPr>
            <a:lvl4pPr marL="1828800" lvl="3" indent="-228600" algn="l">
              <a:lnSpc>
                <a:spcPct val="110000"/>
              </a:lnSpc>
              <a:spcBef>
                <a:spcPts val="600"/>
              </a:spcBef>
              <a:spcAft>
                <a:spcPts val="0"/>
              </a:spcAft>
              <a:buSzPts val="1400"/>
              <a:buFont typeface="Arial"/>
              <a:buNone/>
              <a:defRPr sz="1400"/>
            </a:lvl4pPr>
            <a:lvl5pPr marL="2286000" lvl="4" indent="-228600" algn="l">
              <a:lnSpc>
                <a:spcPct val="110000"/>
              </a:lnSpc>
              <a:spcBef>
                <a:spcPts val="600"/>
              </a:spcBef>
              <a:spcAft>
                <a:spcPts val="0"/>
              </a:spcAft>
              <a:buSzPts val="1400"/>
              <a:buNone/>
              <a:defRPr sz="1400"/>
            </a:lvl5pPr>
            <a:lvl6pPr marL="2743200" lvl="5" indent="-228600" algn="l">
              <a:lnSpc>
                <a:spcPct val="110000"/>
              </a:lnSpc>
              <a:spcBef>
                <a:spcPts val="600"/>
              </a:spcBef>
              <a:spcAft>
                <a:spcPts val="0"/>
              </a:spcAft>
              <a:buSzPts val="1400"/>
              <a:buNone/>
              <a:defRPr sz="1400"/>
            </a:lvl6pPr>
            <a:lvl7pPr marL="3200400" lvl="6" indent="-228600" algn="l">
              <a:lnSpc>
                <a:spcPct val="110000"/>
              </a:lnSpc>
              <a:spcBef>
                <a:spcPts val="600"/>
              </a:spcBef>
              <a:spcAft>
                <a:spcPts val="0"/>
              </a:spcAft>
              <a:buSzPts val="1400"/>
              <a:buNone/>
              <a:defRPr sz="1400"/>
            </a:lvl7pPr>
            <a:lvl8pPr marL="3657600" lvl="7" indent="-228600" algn="l">
              <a:lnSpc>
                <a:spcPct val="110000"/>
              </a:lnSpc>
              <a:spcBef>
                <a:spcPts val="600"/>
              </a:spcBef>
              <a:spcAft>
                <a:spcPts val="0"/>
              </a:spcAft>
              <a:buSzPts val="1400"/>
              <a:buNone/>
              <a:defRPr sz="1400"/>
            </a:lvl8pPr>
            <a:lvl9pPr marL="4114800" lvl="8" indent="-228600" algn="l">
              <a:lnSpc>
                <a:spcPct val="110000"/>
              </a:lnSpc>
              <a:spcBef>
                <a:spcPts val="600"/>
              </a:spcBef>
              <a:spcAft>
                <a:spcPts val="600"/>
              </a:spcAft>
              <a:buSzPts val="1400"/>
              <a:buNone/>
              <a:defRPr sz="14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9"/>
        <p:cNvGrpSpPr/>
        <p:nvPr/>
      </p:nvGrpSpPr>
      <p:grpSpPr>
        <a:xfrm>
          <a:off x="0" y="0"/>
          <a:ext cx="0" cy="0"/>
          <a:chOff x="0" y="0"/>
          <a:chExt cx="0" cy="0"/>
        </a:xfrm>
      </p:grpSpPr>
      <p:sp>
        <p:nvSpPr>
          <p:cNvPr id="240" name="Google Shape;240;p59"/>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41" name="Google Shape;241;p59"/>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
        <p:nvSpPr>
          <p:cNvPr id="242" name="Google Shape;242;p59"/>
          <p:cNvSpPr txBox="1">
            <a:spLocks noGrp="1"/>
          </p:cNvSpPr>
          <p:nvPr>
            <p:ph type="body" idx="2"/>
          </p:nvPr>
        </p:nvSpPr>
        <p:spPr>
          <a:xfrm>
            <a:off x="4635500" y="1257300"/>
            <a:ext cx="4237038" cy="3657600"/>
          </a:xfrm>
          <a:prstGeom prst="rect">
            <a:avLst/>
          </a:prstGeom>
          <a:noFill/>
          <a:ln>
            <a:noFill/>
          </a:ln>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F3300"/>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110000"/>
              </a:lnSpc>
              <a:spcBef>
                <a:spcPts val="600"/>
              </a:spcBef>
              <a:spcAft>
                <a:spcPts val="0"/>
              </a:spcAft>
              <a:buSzPts val="2000"/>
              <a:buFont typeface="Arial"/>
              <a:buChar char="–"/>
              <a:defRPr sz="2000"/>
            </a:lvl3pPr>
            <a:lvl4pPr marL="1828800" lvl="3" indent="-342900" algn="l">
              <a:lnSpc>
                <a:spcPct val="110000"/>
              </a:lnSpc>
              <a:spcBef>
                <a:spcPts val="600"/>
              </a:spcBef>
              <a:spcAft>
                <a:spcPts val="0"/>
              </a:spcAft>
              <a:buSzPts val="1800"/>
              <a:buFont typeface="Arial"/>
              <a:buChar char="²"/>
              <a:defRPr sz="1800"/>
            </a:lvl4pPr>
            <a:lvl5pPr marL="2286000" lvl="4" indent="-342900" algn="l">
              <a:lnSpc>
                <a:spcPct val="110000"/>
              </a:lnSpc>
              <a:spcBef>
                <a:spcPts val="600"/>
              </a:spcBef>
              <a:spcAft>
                <a:spcPts val="0"/>
              </a:spcAft>
              <a:buSzPts val="1800"/>
              <a:buChar char="³"/>
              <a:defRPr sz="1800"/>
            </a:lvl5pPr>
            <a:lvl6pPr marL="2743200" lvl="5" indent="-342900" algn="l">
              <a:lnSpc>
                <a:spcPct val="110000"/>
              </a:lnSpc>
              <a:spcBef>
                <a:spcPts val="600"/>
              </a:spcBef>
              <a:spcAft>
                <a:spcPts val="0"/>
              </a:spcAft>
              <a:buSzPts val="1800"/>
              <a:buChar char="³"/>
              <a:defRPr sz="1800"/>
            </a:lvl6pPr>
            <a:lvl7pPr marL="3200400" lvl="6" indent="-342900" algn="l">
              <a:lnSpc>
                <a:spcPct val="110000"/>
              </a:lnSpc>
              <a:spcBef>
                <a:spcPts val="600"/>
              </a:spcBef>
              <a:spcAft>
                <a:spcPts val="0"/>
              </a:spcAft>
              <a:buSzPts val="1800"/>
              <a:buChar char="³"/>
              <a:defRPr sz="1800"/>
            </a:lvl7pPr>
            <a:lvl8pPr marL="3657600" lvl="7" indent="-342900" algn="l">
              <a:lnSpc>
                <a:spcPct val="110000"/>
              </a:lnSpc>
              <a:spcBef>
                <a:spcPts val="600"/>
              </a:spcBef>
              <a:spcAft>
                <a:spcPts val="0"/>
              </a:spcAft>
              <a:buSzPts val="1800"/>
              <a:buChar char="³"/>
              <a:defRPr sz="1800"/>
            </a:lvl8pPr>
            <a:lvl9pPr marL="4114800" lvl="8" indent="-342900" algn="l">
              <a:lnSpc>
                <a:spcPct val="110000"/>
              </a:lnSpc>
              <a:spcBef>
                <a:spcPts val="600"/>
              </a:spcBef>
              <a:spcAft>
                <a:spcPts val="600"/>
              </a:spcAft>
              <a:buSzPts val="1800"/>
              <a:buChar char="³"/>
              <a:defRPr sz="18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3"/>
        <p:cNvGrpSpPr/>
        <p:nvPr/>
      </p:nvGrpSpPr>
      <p:grpSpPr>
        <a:xfrm>
          <a:off x="0" y="0"/>
          <a:ext cx="0" cy="0"/>
          <a:chOff x="0" y="0"/>
          <a:chExt cx="0" cy="0"/>
        </a:xfrm>
      </p:grpSpPr>
      <p:sp>
        <p:nvSpPr>
          <p:cNvPr id="244" name="Google Shape;244;p60"/>
          <p:cNvSpPr txBox="1">
            <a:spLocks noGrp="1"/>
          </p:cNvSpPr>
          <p:nvPr>
            <p:ph type="title"/>
          </p:nvPr>
        </p:nvSpPr>
        <p:spPr>
          <a:xfrm>
            <a:off x="457200" y="205978"/>
            <a:ext cx="8229600"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45" name="Google Shape;245;p60"/>
          <p:cNvSpPr txBox="1">
            <a:spLocks noGrp="1"/>
          </p:cNvSpPr>
          <p:nvPr>
            <p:ph type="body" idx="1"/>
          </p:nvPr>
        </p:nvSpPr>
        <p:spPr>
          <a:xfrm>
            <a:off x="457200" y="1151335"/>
            <a:ext cx="4040188"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246" name="Google Shape;246;p60"/>
          <p:cNvSpPr txBox="1">
            <a:spLocks noGrp="1"/>
          </p:cNvSpPr>
          <p:nvPr>
            <p:ph type="body" idx="2"/>
          </p:nvPr>
        </p:nvSpPr>
        <p:spPr>
          <a:xfrm>
            <a:off x="457200" y="1631156"/>
            <a:ext cx="4040188"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
        <p:nvSpPr>
          <p:cNvPr id="247" name="Google Shape;247;p60"/>
          <p:cNvSpPr txBox="1">
            <a:spLocks noGrp="1"/>
          </p:cNvSpPr>
          <p:nvPr>
            <p:ph type="body" idx="3"/>
          </p:nvPr>
        </p:nvSpPr>
        <p:spPr>
          <a:xfrm>
            <a:off x="4645025" y="1151335"/>
            <a:ext cx="4041775" cy="479822"/>
          </a:xfrm>
          <a:prstGeom prst="rect">
            <a:avLst/>
          </a:prstGeom>
          <a:noFill/>
          <a:ln>
            <a:noFill/>
          </a:ln>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F3300"/>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110000"/>
              </a:lnSpc>
              <a:spcBef>
                <a:spcPts val="600"/>
              </a:spcBef>
              <a:spcAft>
                <a:spcPts val="0"/>
              </a:spcAft>
              <a:buSzPts val="1800"/>
              <a:buFont typeface="Arial"/>
              <a:buNone/>
              <a:defRPr sz="1800" b="1"/>
            </a:lvl3pPr>
            <a:lvl4pPr marL="1828800" lvl="3" indent="-228600" algn="l">
              <a:lnSpc>
                <a:spcPct val="110000"/>
              </a:lnSpc>
              <a:spcBef>
                <a:spcPts val="600"/>
              </a:spcBef>
              <a:spcAft>
                <a:spcPts val="0"/>
              </a:spcAft>
              <a:buSzPts val="1600"/>
              <a:buFont typeface="Arial"/>
              <a:buNone/>
              <a:defRPr sz="1600" b="1"/>
            </a:lvl4pPr>
            <a:lvl5pPr marL="2286000" lvl="4" indent="-228600" algn="l">
              <a:lnSpc>
                <a:spcPct val="110000"/>
              </a:lnSpc>
              <a:spcBef>
                <a:spcPts val="600"/>
              </a:spcBef>
              <a:spcAft>
                <a:spcPts val="0"/>
              </a:spcAft>
              <a:buSzPts val="1600"/>
              <a:buNone/>
              <a:defRPr sz="1600" b="1"/>
            </a:lvl5pPr>
            <a:lvl6pPr marL="2743200" lvl="5" indent="-228600" algn="l">
              <a:lnSpc>
                <a:spcPct val="110000"/>
              </a:lnSpc>
              <a:spcBef>
                <a:spcPts val="600"/>
              </a:spcBef>
              <a:spcAft>
                <a:spcPts val="0"/>
              </a:spcAft>
              <a:buSzPts val="1600"/>
              <a:buNone/>
              <a:defRPr sz="1600" b="1"/>
            </a:lvl6pPr>
            <a:lvl7pPr marL="3200400" lvl="6" indent="-228600" algn="l">
              <a:lnSpc>
                <a:spcPct val="110000"/>
              </a:lnSpc>
              <a:spcBef>
                <a:spcPts val="600"/>
              </a:spcBef>
              <a:spcAft>
                <a:spcPts val="0"/>
              </a:spcAft>
              <a:buSzPts val="1600"/>
              <a:buNone/>
              <a:defRPr sz="1600" b="1"/>
            </a:lvl7pPr>
            <a:lvl8pPr marL="3657600" lvl="7" indent="-228600" algn="l">
              <a:lnSpc>
                <a:spcPct val="110000"/>
              </a:lnSpc>
              <a:spcBef>
                <a:spcPts val="600"/>
              </a:spcBef>
              <a:spcAft>
                <a:spcPts val="0"/>
              </a:spcAft>
              <a:buSzPts val="1600"/>
              <a:buNone/>
              <a:defRPr sz="1600" b="1"/>
            </a:lvl8pPr>
            <a:lvl9pPr marL="4114800" lvl="8" indent="-228600" algn="l">
              <a:lnSpc>
                <a:spcPct val="110000"/>
              </a:lnSpc>
              <a:spcBef>
                <a:spcPts val="600"/>
              </a:spcBef>
              <a:spcAft>
                <a:spcPts val="600"/>
              </a:spcAft>
              <a:buSzPts val="1600"/>
              <a:buNone/>
              <a:defRPr sz="1600" b="1"/>
            </a:lvl9pPr>
          </a:lstStyle>
          <a:p>
            <a:endParaRPr/>
          </a:p>
        </p:txBody>
      </p:sp>
      <p:sp>
        <p:nvSpPr>
          <p:cNvPr id="248" name="Google Shape;248;p60"/>
          <p:cNvSpPr txBox="1">
            <a:spLocks noGrp="1"/>
          </p:cNvSpPr>
          <p:nvPr>
            <p:ph type="body" idx="4"/>
          </p:nvPr>
        </p:nvSpPr>
        <p:spPr>
          <a:xfrm>
            <a:off x="4645025" y="1631156"/>
            <a:ext cx="4041775" cy="2963466"/>
          </a:xfrm>
          <a:prstGeom prst="rect">
            <a:avLst/>
          </a:prstGeom>
          <a:noFill/>
          <a:ln>
            <a:noFill/>
          </a:ln>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F3300"/>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110000"/>
              </a:lnSpc>
              <a:spcBef>
                <a:spcPts val="600"/>
              </a:spcBef>
              <a:spcAft>
                <a:spcPts val="0"/>
              </a:spcAft>
              <a:buSzPts val="1800"/>
              <a:buFont typeface="Arial"/>
              <a:buChar char="–"/>
              <a:defRPr sz="1800"/>
            </a:lvl3pPr>
            <a:lvl4pPr marL="1828800" lvl="3" indent="-330200" algn="l">
              <a:lnSpc>
                <a:spcPct val="110000"/>
              </a:lnSpc>
              <a:spcBef>
                <a:spcPts val="600"/>
              </a:spcBef>
              <a:spcAft>
                <a:spcPts val="0"/>
              </a:spcAft>
              <a:buSzPts val="1600"/>
              <a:buFont typeface="Arial"/>
              <a:buChar char="²"/>
              <a:defRPr sz="1600"/>
            </a:lvl4pPr>
            <a:lvl5pPr marL="2286000" lvl="4" indent="-330200" algn="l">
              <a:lnSpc>
                <a:spcPct val="110000"/>
              </a:lnSpc>
              <a:spcBef>
                <a:spcPts val="600"/>
              </a:spcBef>
              <a:spcAft>
                <a:spcPts val="0"/>
              </a:spcAft>
              <a:buSzPts val="1600"/>
              <a:buChar char="³"/>
              <a:defRPr sz="1600"/>
            </a:lvl5pPr>
            <a:lvl6pPr marL="2743200" lvl="5" indent="-330200" algn="l">
              <a:lnSpc>
                <a:spcPct val="110000"/>
              </a:lnSpc>
              <a:spcBef>
                <a:spcPts val="600"/>
              </a:spcBef>
              <a:spcAft>
                <a:spcPts val="0"/>
              </a:spcAft>
              <a:buSzPts val="1600"/>
              <a:buChar char="³"/>
              <a:defRPr sz="1600"/>
            </a:lvl6pPr>
            <a:lvl7pPr marL="3200400" lvl="6" indent="-330200" algn="l">
              <a:lnSpc>
                <a:spcPct val="110000"/>
              </a:lnSpc>
              <a:spcBef>
                <a:spcPts val="600"/>
              </a:spcBef>
              <a:spcAft>
                <a:spcPts val="0"/>
              </a:spcAft>
              <a:buSzPts val="1600"/>
              <a:buChar char="³"/>
              <a:defRPr sz="1600"/>
            </a:lvl7pPr>
            <a:lvl8pPr marL="3657600" lvl="7" indent="-330200" algn="l">
              <a:lnSpc>
                <a:spcPct val="110000"/>
              </a:lnSpc>
              <a:spcBef>
                <a:spcPts val="600"/>
              </a:spcBef>
              <a:spcAft>
                <a:spcPts val="0"/>
              </a:spcAft>
              <a:buSzPts val="1600"/>
              <a:buChar char="³"/>
              <a:defRPr sz="1600"/>
            </a:lvl8pPr>
            <a:lvl9pPr marL="4114800" lvl="8" indent="-330200" algn="l">
              <a:lnSpc>
                <a:spcPct val="110000"/>
              </a:lnSpc>
              <a:spcBef>
                <a:spcPts val="600"/>
              </a:spcBef>
              <a:spcAft>
                <a:spcPts val="600"/>
              </a:spcAft>
              <a:buSzPts val="1600"/>
              <a:buChar char="³"/>
              <a:defRPr sz="1600"/>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9"/>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50"/>
        <p:cNvGrpSpPr/>
        <p:nvPr/>
      </p:nvGrpSpPr>
      <p:grpSpPr>
        <a:xfrm>
          <a:off x="0" y="0"/>
          <a:ext cx="0" cy="0"/>
          <a:chOff x="0" y="0"/>
          <a:chExt cx="0" cy="0"/>
        </a:xfrm>
      </p:grpSpPr>
      <p:sp>
        <p:nvSpPr>
          <p:cNvPr id="251" name="Google Shape;251;p62"/>
          <p:cNvSpPr txBox="1">
            <a:spLocks noGrp="1"/>
          </p:cNvSpPr>
          <p:nvPr>
            <p:ph type="title"/>
          </p:nvPr>
        </p:nvSpPr>
        <p:spPr>
          <a:xfrm>
            <a:off x="457200" y="204788"/>
            <a:ext cx="3008313" cy="871537"/>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52" name="Google Shape;252;p62"/>
          <p:cNvSpPr txBox="1">
            <a:spLocks noGrp="1"/>
          </p:cNvSpPr>
          <p:nvPr>
            <p:ph type="body" idx="1"/>
          </p:nvPr>
        </p:nvSpPr>
        <p:spPr>
          <a:xfrm>
            <a:off x="3575050" y="204788"/>
            <a:ext cx="5111750" cy="4389835"/>
          </a:xfrm>
          <a:prstGeom prst="rect">
            <a:avLst/>
          </a:prstGeom>
          <a:noFill/>
          <a:ln>
            <a:noFill/>
          </a:ln>
        </p:spPr>
        <p:txBody>
          <a:bodyPr spcFirstLastPara="1" wrap="square" lIns="92075" tIns="46025" rIns="92075" bIns="46025" anchor="t" anchorCtr="0">
            <a:noAutofit/>
          </a:bodyPr>
          <a:lstStyle>
            <a:lvl1pPr marL="457200" lvl="0" indent="-431800" algn="l">
              <a:lnSpc>
                <a:spcPct val="110000"/>
              </a:lnSpc>
              <a:spcBef>
                <a:spcPts val="600"/>
              </a:spcBef>
              <a:spcAft>
                <a:spcPts val="0"/>
              </a:spcAft>
              <a:buClr>
                <a:srgbClr val="FF3300"/>
              </a:buClr>
              <a:buSzPts val="3200"/>
              <a:buFont typeface="Arial"/>
              <a:buChar char="•"/>
              <a:defRPr sz="3200"/>
            </a:lvl1pPr>
            <a:lvl2pPr marL="914400" lvl="1" indent="-406400" algn="l">
              <a:lnSpc>
                <a:spcPct val="110000"/>
              </a:lnSpc>
              <a:spcBef>
                <a:spcPts val="600"/>
              </a:spcBef>
              <a:spcAft>
                <a:spcPts val="0"/>
              </a:spcAft>
              <a:buSzPts val="2800"/>
              <a:buFont typeface="Arial"/>
              <a:buChar char="•"/>
              <a:defRPr sz="2800"/>
            </a:lvl2pPr>
            <a:lvl3pPr marL="1371600" lvl="2" indent="-381000" algn="l">
              <a:lnSpc>
                <a:spcPct val="110000"/>
              </a:lnSpc>
              <a:spcBef>
                <a:spcPts val="600"/>
              </a:spcBef>
              <a:spcAft>
                <a:spcPts val="0"/>
              </a:spcAft>
              <a:buSzPts val="2400"/>
              <a:buFont typeface="Arial"/>
              <a:buChar char="–"/>
              <a:defRPr sz="2400"/>
            </a:lvl3pPr>
            <a:lvl4pPr marL="1828800" lvl="3" indent="-355600" algn="l">
              <a:lnSpc>
                <a:spcPct val="110000"/>
              </a:lnSpc>
              <a:spcBef>
                <a:spcPts val="600"/>
              </a:spcBef>
              <a:spcAft>
                <a:spcPts val="0"/>
              </a:spcAft>
              <a:buSzPts val="2000"/>
              <a:buFont typeface="Arial"/>
              <a:buChar char="²"/>
              <a:defRPr sz="2000"/>
            </a:lvl4pPr>
            <a:lvl5pPr marL="2286000" lvl="4" indent="-355600" algn="l">
              <a:lnSpc>
                <a:spcPct val="110000"/>
              </a:lnSpc>
              <a:spcBef>
                <a:spcPts val="600"/>
              </a:spcBef>
              <a:spcAft>
                <a:spcPts val="0"/>
              </a:spcAft>
              <a:buSzPts val="2000"/>
              <a:buChar char="³"/>
              <a:defRPr sz="2000"/>
            </a:lvl5pPr>
            <a:lvl6pPr marL="2743200" lvl="5" indent="-355600" algn="l">
              <a:lnSpc>
                <a:spcPct val="110000"/>
              </a:lnSpc>
              <a:spcBef>
                <a:spcPts val="600"/>
              </a:spcBef>
              <a:spcAft>
                <a:spcPts val="0"/>
              </a:spcAft>
              <a:buSzPts val="2000"/>
              <a:buChar char="³"/>
              <a:defRPr sz="2000"/>
            </a:lvl6pPr>
            <a:lvl7pPr marL="3200400" lvl="6" indent="-355600" algn="l">
              <a:lnSpc>
                <a:spcPct val="110000"/>
              </a:lnSpc>
              <a:spcBef>
                <a:spcPts val="600"/>
              </a:spcBef>
              <a:spcAft>
                <a:spcPts val="0"/>
              </a:spcAft>
              <a:buSzPts val="2000"/>
              <a:buChar char="³"/>
              <a:defRPr sz="2000"/>
            </a:lvl7pPr>
            <a:lvl8pPr marL="3657600" lvl="7" indent="-355600" algn="l">
              <a:lnSpc>
                <a:spcPct val="110000"/>
              </a:lnSpc>
              <a:spcBef>
                <a:spcPts val="600"/>
              </a:spcBef>
              <a:spcAft>
                <a:spcPts val="0"/>
              </a:spcAft>
              <a:buSzPts val="2000"/>
              <a:buChar char="³"/>
              <a:defRPr sz="2000"/>
            </a:lvl8pPr>
            <a:lvl9pPr marL="4114800" lvl="8" indent="-355600" algn="l">
              <a:lnSpc>
                <a:spcPct val="110000"/>
              </a:lnSpc>
              <a:spcBef>
                <a:spcPts val="600"/>
              </a:spcBef>
              <a:spcAft>
                <a:spcPts val="600"/>
              </a:spcAft>
              <a:buSzPts val="2000"/>
              <a:buChar char="³"/>
              <a:defRPr sz="2000"/>
            </a:lvl9pPr>
          </a:lstStyle>
          <a:p>
            <a:endParaRPr/>
          </a:p>
        </p:txBody>
      </p:sp>
      <p:sp>
        <p:nvSpPr>
          <p:cNvPr id="253" name="Google Shape;253;p62"/>
          <p:cNvSpPr txBox="1">
            <a:spLocks noGrp="1"/>
          </p:cNvSpPr>
          <p:nvPr>
            <p:ph type="body" idx="2"/>
          </p:nvPr>
        </p:nvSpPr>
        <p:spPr>
          <a:xfrm>
            <a:off x="457200" y="1076325"/>
            <a:ext cx="3008313" cy="3518297"/>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1792288" y="3600450"/>
            <a:ext cx="5486400" cy="425053"/>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56" name="Google Shape;256;p63"/>
          <p:cNvSpPr>
            <a:spLocks noGrp="1"/>
          </p:cNvSpPr>
          <p:nvPr>
            <p:ph type="pic" idx="2"/>
          </p:nvPr>
        </p:nvSpPr>
        <p:spPr>
          <a:xfrm>
            <a:off x="1792288" y="459581"/>
            <a:ext cx="5486400" cy="3086100"/>
          </a:xfrm>
          <a:prstGeom prst="rect">
            <a:avLst/>
          </a:prstGeom>
          <a:noFill/>
          <a:ln>
            <a:noFill/>
          </a:ln>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F3300"/>
              </a:buClr>
              <a:buSzPts val="3200"/>
              <a:buFont typeface="Arial"/>
              <a:buNone/>
              <a:defRPr sz="3200" b="1" i="1" u="none" strike="noStrike" cap="none">
                <a:solidFill>
                  <a:srgbClr val="FF3300"/>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10000"/>
              </a:lnSpc>
              <a:spcBef>
                <a:spcPts val="600"/>
              </a:spcBef>
              <a:spcAft>
                <a:spcPts val="0"/>
              </a:spcAft>
              <a:buClr>
                <a:srgbClr val="60C900"/>
              </a:buClr>
              <a:buSzPts val="2400"/>
              <a:buFont typeface="Arial"/>
              <a:buNone/>
              <a:defRPr sz="2400" b="0" i="1" u="none" strike="noStrike" cap="none">
                <a:solidFill>
                  <a:srgbClr val="777777"/>
                </a:solidFill>
                <a:latin typeface="Arial"/>
                <a:ea typeface="Arial"/>
                <a:cs typeface="Arial"/>
                <a:sym typeface="Arial"/>
              </a:defRPr>
            </a:lvl3pPr>
            <a:lvl4pPr marR="0" lvl="3" algn="l" rtl="0">
              <a:lnSpc>
                <a:spcPct val="110000"/>
              </a:lnSpc>
              <a:spcBef>
                <a:spcPts val="600"/>
              </a:spcBef>
              <a:spcAft>
                <a:spcPts val="0"/>
              </a:spcAft>
              <a:buClr>
                <a:srgbClr val="60C900"/>
              </a:buClr>
              <a:buSzPts val="2000"/>
              <a:buFont typeface="Arial"/>
              <a:buNone/>
              <a:defRPr sz="2000" b="0" i="0" u="none" strike="noStrike" cap="none">
                <a:solidFill>
                  <a:srgbClr val="777777"/>
                </a:solidFill>
                <a:latin typeface="Arial"/>
                <a:ea typeface="Arial"/>
                <a:cs typeface="Arial"/>
                <a:sym typeface="Arial"/>
              </a:defRPr>
            </a:lvl4pPr>
            <a:lvl5pPr marR="0" lvl="4"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5pPr>
            <a:lvl6pPr marR="0" lvl="5"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6pPr>
            <a:lvl7pPr marR="0" lvl="6"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7pPr>
            <a:lvl8pPr marR="0" lvl="7" algn="l" rtl="0">
              <a:lnSpc>
                <a:spcPct val="110000"/>
              </a:lnSpc>
              <a:spcBef>
                <a:spcPts val="600"/>
              </a:spcBef>
              <a:spcAft>
                <a:spcPts val="0"/>
              </a:spcAft>
              <a:buClr>
                <a:srgbClr val="60C900"/>
              </a:buClr>
              <a:buSzPts val="2000"/>
              <a:buFont typeface="Book Antiqua"/>
              <a:buNone/>
              <a:defRPr sz="2000" b="0" i="0" u="none" strike="noStrike" cap="none">
                <a:solidFill>
                  <a:srgbClr val="777777"/>
                </a:solidFill>
                <a:latin typeface="Arial"/>
                <a:ea typeface="Arial"/>
                <a:cs typeface="Arial"/>
                <a:sym typeface="Arial"/>
              </a:defRPr>
            </a:lvl8pPr>
            <a:lvl9pPr marR="0" lvl="8" algn="l" rtl="0">
              <a:lnSpc>
                <a:spcPct val="110000"/>
              </a:lnSpc>
              <a:spcBef>
                <a:spcPts val="600"/>
              </a:spcBef>
              <a:spcAft>
                <a:spcPts val="600"/>
              </a:spcAft>
              <a:buClr>
                <a:srgbClr val="60C900"/>
              </a:buClr>
              <a:buSzPts val="2000"/>
              <a:buFont typeface="Book Antiqua"/>
              <a:buNone/>
              <a:defRPr sz="2000" b="0" i="0" u="none" strike="noStrike" cap="none">
                <a:solidFill>
                  <a:srgbClr val="777777"/>
                </a:solidFill>
                <a:latin typeface="Arial"/>
                <a:ea typeface="Arial"/>
                <a:cs typeface="Arial"/>
                <a:sym typeface="Arial"/>
              </a:defRPr>
            </a:lvl9pPr>
          </a:lstStyle>
          <a:p>
            <a:endParaRPr/>
          </a:p>
        </p:txBody>
      </p:sp>
      <p:sp>
        <p:nvSpPr>
          <p:cNvPr id="257" name="Google Shape;257;p63"/>
          <p:cNvSpPr txBox="1">
            <a:spLocks noGrp="1"/>
          </p:cNvSpPr>
          <p:nvPr>
            <p:ph type="body" idx="1"/>
          </p:nvPr>
        </p:nvSpPr>
        <p:spPr>
          <a:xfrm>
            <a:off x="1792288" y="4025503"/>
            <a:ext cx="5486400" cy="603646"/>
          </a:xfrm>
          <a:prstGeom prst="rect">
            <a:avLst/>
          </a:prstGeom>
          <a:noFill/>
          <a:ln>
            <a:noFill/>
          </a:ln>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F3300"/>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110000"/>
              </a:lnSpc>
              <a:spcBef>
                <a:spcPts val="600"/>
              </a:spcBef>
              <a:spcAft>
                <a:spcPts val="0"/>
              </a:spcAft>
              <a:buSzPts val="1000"/>
              <a:buFont typeface="Arial"/>
              <a:buNone/>
              <a:defRPr sz="1000"/>
            </a:lvl3pPr>
            <a:lvl4pPr marL="1828800" lvl="3" indent="-228600" algn="l">
              <a:lnSpc>
                <a:spcPct val="110000"/>
              </a:lnSpc>
              <a:spcBef>
                <a:spcPts val="600"/>
              </a:spcBef>
              <a:spcAft>
                <a:spcPts val="0"/>
              </a:spcAft>
              <a:buSzPts val="900"/>
              <a:buFont typeface="Arial"/>
              <a:buNone/>
              <a:defRPr sz="900"/>
            </a:lvl4pPr>
            <a:lvl5pPr marL="2286000" lvl="4" indent="-228600" algn="l">
              <a:lnSpc>
                <a:spcPct val="110000"/>
              </a:lnSpc>
              <a:spcBef>
                <a:spcPts val="600"/>
              </a:spcBef>
              <a:spcAft>
                <a:spcPts val="0"/>
              </a:spcAft>
              <a:buSzPts val="900"/>
              <a:buNone/>
              <a:defRPr sz="900"/>
            </a:lvl5pPr>
            <a:lvl6pPr marL="2743200" lvl="5" indent="-228600" algn="l">
              <a:lnSpc>
                <a:spcPct val="110000"/>
              </a:lnSpc>
              <a:spcBef>
                <a:spcPts val="600"/>
              </a:spcBef>
              <a:spcAft>
                <a:spcPts val="0"/>
              </a:spcAft>
              <a:buSzPts val="900"/>
              <a:buNone/>
              <a:defRPr sz="900"/>
            </a:lvl6pPr>
            <a:lvl7pPr marL="3200400" lvl="6" indent="-228600" algn="l">
              <a:lnSpc>
                <a:spcPct val="110000"/>
              </a:lnSpc>
              <a:spcBef>
                <a:spcPts val="600"/>
              </a:spcBef>
              <a:spcAft>
                <a:spcPts val="0"/>
              </a:spcAft>
              <a:buSzPts val="900"/>
              <a:buNone/>
              <a:defRPr sz="900"/>
            </a:lvl7pPr>
            <a:lvl8pPr marL="3657600" lvl="7" indent="-228600" algn="l">
              <a:lnSpc>
                <a:spcPct val="110000"/>
              </a:lnSpc>
              <a:spcBef>
                <a:spcPts val="600"/>
              </a:spcBef>
              <a:spcAft>
                <a:spcPts val="0"/>
              </a:spcAft>
              <a:buSzPts val="900"/>
              <a:buNone/>
              <a:defRPr sz="900"/>
            </a:lvl8pPr>
            <a:lvl9pPr marL="4114800" lvl="8" indent="-228600" algn="l">
              <a:lnSpc>
                <a:spcPct val="110000"/>
              </a:lnSpc>
              <a:spcBef>
                <a:spcPts val="600"/>
              </a:spcBef>
              <a:spcAft>
                <a:spcPts val="600"/>
              </a:spcAft>
              <a:buSzPts val="900"/>
              <a:buNone/>
              <a:defRPr sz="900"/>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8"/>
        <p:cNvGrpSpPr/>
        <p:nvPr/>
      </p:nvGrpSpPr>
      <p:grpSpPr>
        <a:xfrm>
          <a:off x="0" y="0"/>
          <a:ext cx="0" cy="0"/>
          <a:chOff x="0" y="0"/>
          <a:chExt cx="0" cy="0"/>
        </a:xfrm>
      </p:grpSpPr>
      <p:sp>
        <p:nvSpPr>
          <p:cNvPr id="259" name="Google Shape;259;p6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60" name="Google Shape;260;p64"/>
          <p:cNvSpPr txBox="1">
            <a:spLocks noGrp="1"/>
          </p:cNvSpPr>
          <p:nvPr>
            <p:ph type="body" idx="1"/>
          </p:nvPr>
        </p:nvSpPr>
        <p:spPr>
          <a:xfrm rot="5400000">
            <a:off x="2731294" y="-1226344"/>
            <a:ext cx="3657600" cy="8624888"/>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1"/>
        <p:cNvGrpSpPr/>
        <p:nvPr/>
      </p:nvGrpSpPr>
      <p:grpSpPr>
        <a:xfrm>
          <a:off x="0" y="0"/>
          <a:ext cx="0" cy="0"/>
          <a:chOff x="0" y="0"/>
          <a:chExt cx="0" cy="0"/>
        </a:xfrm>
      </p:grpSpPr>
      <p:sp>
        <p:nvSpPr>
          <p:cNvPr id="262" name="Google Shape;262;p65"/>
          <p:cNvSpPr txBox="1">
            <a:spLocks noGrp="1"/>
          </p:cNvSpPr>
          <p:nvPr>
            <p:ph type="title"/>
          </p:nvPr>
        </p:nvSpPr>
        <p:spPr>
          <a:xfrm rot="5400000">
            <a:off x="5451476" y="1493837"/>
            <a:ext cx="4686300" cy="2155825"/>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a:endParaRPr/>
          </a:p>
        </p:txBody>
      </p:sp>
      <p:sp>
        <p:nvSpPr>
          <p:cNvPr id="263" name="Google Shape;263;p65"/>
          <p:cNvSpPr txBox="1">
            <a:spLocks noGrp="1"/>
          </p:cNvSpPr>
          <p:nvPr>
            <p:ph type="body" idx="1"/>
          </p:nvPr>
        </p:nvSpPr>
        <p:spPr>
          <a:xfrm rot="5400000">
            <a:off x="1062832" y="-586582"/>
            <a:ext cx="4686300" cy="6316663"/>
          </a:xfrm>
          <a:prstGeom prst="rect">
            <a:avLst/>
          </a:prstGeom>
          <a:noFill/>
          <a:ln>
            <a:noFill/>
          </a:ln>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F3300"/>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110000"/>
              </a:lnSpc>
              <a:spcBef>
                <a:spcPts val="600"/>
              </a:spcBef>
              <a:spcAft>
                <a:spcPts val="0"/>
              </a:spcAft>
              <a:buSzPts val="1800"/>
              <a:buChar char="–"/>
              <a:defRPr/>
            </a:lvl3pPr>
            <a:lvl4pPr marL="1828800" lvl="3" indent="-342900" algn="l">
              <a:lnSpc>
                <a:spcPct val="110000"/>
              </a:lnSpc>
              <a:spcBef>
                <a:spcPts val="600"/>
              </a:spcBef>
              <a:spcAft>
                <a:spcPts val="0"/>
              </a:spcAft>
              <a:buSzPts val="1800"/>
              <a:buChar char="²"/>
              <a:defRPr/>
            </a:lvl4pPr>
            <a:lvl5pPr marL="2286000" lvl="4" indent="-342900" algn="l">
              <a:lnSpc>
                <a:spcPct val="110000"/>
              </a:lnSpc>
              <a:spcBef>
                <a:spcPts val="600"/>
              </a:spcBef>
              <a:spcAft>
                <a:spcPts val="0"/>
              </a:spcAft>
              <a:buSzPts val="1800"/>
              <a:buChar char="³"/>
              <a:defRPr/>
            </a:lvl5pPr>
            <a:lvl6pPr marL="2743200" lvl="5" indent="-342900" algn="l">
              <a:lnSpc>
                <a:spcPct val="110000"/>
              </a:lnSpc>
              <a:spcBef>
                <a:spcPts val="600"/>
              </a:spcBef>
              <a:spcAft>
                <a:spcPts val="0"/>
              </a:spcAft>
              <a:buSzPts val="1800"/>
              <a:buChar char="³"/>
              <a:defRPr/>
            </a:lvl6pPr>
            <a:lvl7pPr marL="3200400" lvl="6" indent="-342900" algn="l">
              <a:lnSpc>
                <a:spcPct val="110000"/>
              </a:lnSpc>
              <a:spcBef>
                <a:spcPts val="600"/>
              </a:spcBef>
              <a:spcAft>
                <a:spcPts val="0"/>
              </a:spcAft>
              <a:buSzPts val="1800"/>
              <a:buChar char="³"/>
              <a:defRPr/>
            </a:lvl7pPr>
            <a:lvl8pPr marL="3657600" lvl="7" indent="-342900" algn="l">
              <a:lnSpc>
                <a:spcPct val="110000"/>
              </a:lnSpc>
              <a:spcBef>
                <a:spcPts val="600"/>
              </a:spcBef>
              <a:spcAft>
                <a:spcPts val="0"/>
              </a:spcAft>
              <a:buSzPts val="1800"/>
              <a:buChar char="³"/>
              <a:defRPr/>
            </a:lvl8pPr>
            <a:lvl9pPr marL="4114800" lvl="8" indent="-342900" algn="l">
              <a:lnSpc>
                <a:spcPct val="110000"/>
              </a:lnSpc>
              <a:spcBef>
                <a:spcPts val="600"/>
              </a:spcBef>
              <a:spcAft>
                <a:spcPts val="600"/>
              </a:spcAft>
              <a:buSzPts val="1800"/>
              <a:buChar char="³"/>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268"/>
        <p:cNvGrpSpPr/>
        <p:nvPr/>
      </p:nvGrpSpPr>
      <p:grpSpPr>
        <a:xfrm>
          <a:off x="0" y="0"/>
          <a:ext cx="0" cy="0"/>
          <a:chOff x="0" y="0"/>
          <a:chExt cx="0" cy="0"/>
        </a:xfrm>
      </p:grpSpPr>
      <p:grpSp>
        <p:nvGrpSpPr>
          <p:cNvPr id="269" name="Google Shape;269;p67"/>
          <p:cNvGrpSpPr/>
          <p:nvPr/>
        </p:nvGrpSpPr>
        <p:grpSpPr>
          <a:xfrm>
            <a:off x="6098378" y="5"/>
            <a:ext cx="3045625" cy="2030570"/>
            <a:chOff x="6098378" y="5"/>
            <a:chExt cx="3045625" cy="2030570"/>
          </a:xfrm>
        </p:grpSpPr>
        <p:sp>
          <p:nvSpPr>
            <p:cNvPr id="270" name="Google Shape;270;p67"/>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7"/>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7"/>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7"/>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7"/>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67"/>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6" name="Google Shape;276;p67"/>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277" name="Google Shape;277;p6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78"/>
        <p:cNvGrpSpPr/>
        <p:nvPr/>
      </p:nvGrpSpPr>
      <p:grpSpPr>
        <a:xfrm>
          <a:off x="0" y="0"/>
          <a:ext cx="0" cy="0"/>
          <a:chOff x="0" y="0"/>
          <a:chExt cx="0" cy="0"/>
        </a:xfrm>
      </p:grpSpPr>
      <p:grpSp>
        <p:nvGrpSpPr>
          <p:cNvPr id="279" name="Google Shape;279;p68"/>
          <p:cNvGrpSpPr/>
          <p:nvPr/>
        </p:nvGrpSpPr>
        <p:grpSpPr>
          <a:xfrm>
            <a:off x="6098378" y="5"/>
            <a:ext cx="3045625" cy="2030570"/>
            <a:chOff x="6098378" y="5"/>
            <a:chExt cx="3045625" cy="2030570"/>
          </a:xfrm>
        </p:grpSpPr>
        <p:sp>
          <p:nvSpPr>
            <p:cNvPr id="280" name="Google Shape;280;p68"/>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8"/>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8"/>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8"/>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8"/>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68"/>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86" name="Google Shape;286;p6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7"/>
        <p:cNvGrpSpPr/>
        <p:nvPr/>
      </p:nvGrpSpPr>
      <p:grpSpPr>
        <a:xfrm>
          <a:off x="0" y="0"/>
          <a:ext cx="0" cy="0"/>
          <a:chOff x="0" y="0"/>
          <a:chExt cx="0" cy="0"/>
        </a:xfrm>
      </p:grpSpPr>
      <p:grpSp>
        <p:nvGrpSpPr>
          <p:cNvPr id="288" name="Google Shape;288;p69"/>
          <p:cNvGrpSpPr/>
          <p:nvPr/>
        </p:nvGrpSpPr>
        <p:grpSpPr>
          <a:xfrm>
            <a:off x="0" y="3903669"/>
            <a:ext cx="9144000" cy="1239925"/>
            <a:chOff x="0" y="3903669"/>
            <a:chExt cx="9144000" cy="1239925"/>
          </a:xfrm>
        </p:grpSpPr>
        <p:sp>
          <p:nvSpPr>
            <p:cNvPr id="289" name="Google Shape;289;p69"/>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9"/>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9"/>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9"/>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9"/>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6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5" name="Google Shape;295;p6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96" name="Google Shape;296;p6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7"/>
        <p:cNvGrpSpPr/>
        <p:nvPr/>
      </p:nvGrpSpPr>
      <p:grpSpPr>
        <a:xfrm>
          <a:off x="0" y="0"/>
          <a:ext cx="0" cy="0"/>
          <a:chOff x="0" y="0"/>
          <a:chExt cx="0" cy="0"/>
        </a:xfrm>
      </p:grpSpPr>
      <p:sp>
        <p:nvSpPr>
          <p:cNvPr id="298" name="Google Shape;298;p7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9" name="Google Shape;299;p7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0" name="Google Shape;300;p7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1" name="Google Shape;301;p7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2"/>
        <p:cNvGrpSpPr/>
        <p:nvPr/>
      </p:nvGrpSpPr>
      <p:grpSpPr>
        <a:xfrm>
          <a:off x="0" y="0"/>
          <a:ext cx="0" cy="0"/>
          <a:chOff x="0" y="0"/>
          <a:chExt cx="0" cy="0"/>
        </a:xfrm>
      </p:grpSpPr>
      <p:sp>
        <p:nvSpPr>
          <p:cNvPr id="303" name="Google Shape;303;p7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4" name="Google Shape;304;p7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5"/>
        <p:cNvGrpSpPr/>
        <p:nvPr/>
      </p:nvGrpSpPr>
      <p:grpSpPr>
        <a:xfrm>
          <a:off x="0" y="0"/>
          <a:ext cx="0" cy="0"/>
          <a:chOff x="0" y="0"/>
          <a:chExt cx="0" cy="0"/>
        </a:xfrm>
      </p:grpSpPr>
      <p:sp>
        <p:nvSpPr>
          <p:cNvPr id="306" name="Google Shape;306;p7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7" name="Google Shape;307;p72"/>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8" name="Google Shape;308;p7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09"/>
        <p:cNvGrpSpPr/>
        <p:nvPr/>
      </p:nvGrpSpPr>
      <p:grpSpPr>
        <a:xfrm>
          <a:off x="0" y="0"/>
          <a:ext cx="0" cy="0"/>
          <a:chOff x="0" y="0"/>
          <a:chExt cx="0" cy="0"/>
        </a:xfrm>
      </p:grpSpPr>
      <p:grpSp>
        <p:nvGrpSpPr>
          <p:cNvPr id="310" name="Google Shape;310;p73"/>
          <p:cNvGrpSpPr/>
          <p:nvPr/>
        </p:nvGrpSpPr>
        <p:grpSpPr>
          <a:xfrm>
            <a:off x="6098378" y="5"/>
            <a:ext cx="3045625" cy="2030570"/>
            <a:chOff x="6098378" y="5"/>
            <a:chExt cx="3045625" cy="2030570"/>
          </a:xfrm>
        </p:grpSpPr>
        <p:sp>
          <p:nvSpPr>
            <p:cNvPr id="311" name="Google Shape;311;p73"/>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3"/>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3"/>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3"/>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3"/>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73"/>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17" name="Google Shape;317;p7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8"/>
        <p:cNvGrpSpPr/>
        <p:nvPr/>
      </p:nvGrpSpPr>
      <p:grpSpPr>
        <a:xfrm>
          <a:off x="0" y="0"/>
          <a:ext cx="0" cy="0"/>
          <a:chOff x="0" y="0"/>
          <a:chExt cx="0" cy="0"/>
        </a:xfrm>
      </p:grpSpPr>
      <p:sp>
        <p:nvSpPr>
          <p:cNvPr id="319" name="Google Shape;319;p74"/>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 name="Google Shape;320;p7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21" name="Google Shape;321;p74"/>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2" name="Google Shape;322;p74"/>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3" name="Google Shape;323;p7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324" name="Google Shape;324;p7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5"/>
        <p:cNvGrpSpPr/>
        <p:nvPr/>
      </p:nvGrpSpPr>
      <p:grpSpPr>
        <a:xfrm>
          <a:off x="0" y="0"/>
          <a:ext cx="0" cy="0"/>
          <a:chOff x="0" y="0"/>
          <a:chExt cx="0" cy="0"/>
        </a:xfrm>
      </p:grpSpPr>
      <p:sp>
        <p:nvSpPr>
          <p:cNvPr id="326" name="Google Shape;326;p7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327" name="Google Shape;327;p7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328"/>
        <p:cNvGrpSpPr/>
        <p:nvPr/>
      </p:nvGrpSpPr>
      <p:grpSpPr>
        <a:xfrm>
          <a:off x="0" y="0"/>
          <a:ext cx="0" cy="0"/>
          <a:chOff x="0" y="0"/>
          <a:chExt cx="0" cy="0"/>
        </a:xfrm>
      </p:grpSpPr>
      <p:grpSp>
        <p:nvGrpSpPr>
          <p:cNvPr id="329" name="Google Shape;329;p76"/>
          <p:cNvGrpSpPr/>
          <p:nvPr/>
        </p:nvGrpSpPr>
        <p:grpSpPr>
          <a:xfrm>
            <a:off x="6098378" y="5"/>
            <a:ext cx="3045625" cy="2030570"/>
            <a:chOff x="6098378" y="5"/>
            <a:chExt cx="3045625" cy="2030570"/>
          </a:xfrm>
        </p:grpSpPr>
        <p:sp>
          <p:nvSpPr>
            <p:cNvPr id="330" name="Google Shape;330;p7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76"/>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336" name="Google Shape;336;p76"/>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337" name="Google Shape;337;p7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8"/>
        <p:cNvGrpSpPr/>
        <p:nvPr/>
      </p:nvGrpSpPr>
      <p:grpSpPr>
        <a:xfrm>
          <a:off x="0" y="0"/>
          <a:ext cx="0" cy="0"/>
          <a:chOff x="0" y="0"/>
          <a:chExt cx="0" cy="0"/>
        </a:xfrm>
      </p:grpSpPr>
      <p:sp>
        <p:nvSpPr>
          <p:cNvPr id="339" name="Google Shape;339;p7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54"/>
        <p:cNvGrpSpPr/>
        <p:nvPr/>
      </p:nvGrpSpPr>
      <p:grpSpPr>
        <a:xfrm>
          <a:off x="0" y="0"/>
          <a:ext cx="0" cy="0"/>
          <a:chOff x="0" y="0"/>
          <a:chExt cx="0" cy="0"/>
        </a:xfrm>
      </p:grpSpPr>
      <p:sp>
        <p:nvSpPr>
          <p:cNvPr id="55" name="Google Shape;55;p14"/>
          <p:cNvSpPr/>
          <p:nvPr/>
        </p:nvSpPr>
        <p:spPr>
          <a:xfrm>
            <a:off x="-9525" y="1125141"/>
            <a:ext cx="9153520" cy="84534"/>
          </a:xfrm>
          <a:custGeom>
            <a:avLst/>
            <a:gdLst/>
            <a:ahLst/>
            <a:cxnLst/>
            <a:rect l="l" t="t" r="r" b="b"/>
            <a:pathLst>
              <a:path w="6344" h="1" extrusionOk="0">
                <a:moveTo>
                  <a:pt x="0" y="0"/>
                </a:moveTo>
                <a:lnTo>
                  <a:pt x="6344" y="0"/>
                </a:lnTo>
              </a:path>
            </a:pathLst>
          </a:custGeom>
          <a:noFill/>
          <a:ln w="25400" cap="flat" cmpd="sng">
            <a:solidFill>
              <a:srgbClr val="EF91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6" name="Google Shape;56;p14"/>
          <p:cNvSpPr txBox="1">
            <a:spLocks noGrp="1"/>
          </p:cNvSpPr>
          <p:nvPr>
            <p:ph type="ctrTitle"/>
          </p:nvPr>
        </p:nvSpPr>
        <p:spPr>
          <a:xfrm>
            <a:off x="685800" y="1543050"/>
            <a:ext cx="7772400" cy="1157400"/>
          </a:xfrm>
          <a:prstGeom prst="rect">
            <a:avLst/>
          </a:prstGeom>
          <a:noFill/>
          <a:ln>
            <a:noFill/>
          </a:ln>
        </p:spPr>
        <p:txBody>
          <a:bodyPr spcFirstLastPara="1" wrap="square" lIns="90475" tIns="44450" rIns="90475" bIns="44450" anchor="b" anchorCtr="0">
            <a:noAutofit/>
          </a:bodyPr>
          <a:lstStyle>
            <a:lvl1pPr lvl="0" algn="ctr">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57" name="Google Shape;57;p14"/>
          <p:cNvSpPr txBox="1">
            <a:spLocks noGrp="1"/>
          </p:cNvSpPr>
          <p:nvPr>
            <p:ph type="subTitle" idx="1"/>
          </p:nvPr>
        </p:nvSpPr>
        <p:spPr>
          <a:xfrm>
            <a:off x="1371600" y="2914650"/>
            <a:ext cx="6400800" cy="1314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lvl="0" algn="ctr">
              <a:lnSpc>
                <a:spcPct val="110000"/>
              </a:lnSpc>
              <a:spcBef>
                <a:spcPts val="600"/>
              </a:spcBef>
              <a:spcAft>
                <a:spcPts val="0"/>
              </a:spcAft>
              <a:buClr>
                <a:srgbClr val="FEBF02"/>
              </a:buClr>
              <a:buSzPts val="3100"/>
              <a:buFont typeface="Arial"/>
              <a:buChar char="•"/>
              <a:defRPr/>
            </a:lvl1pPr>
            <a:lvl2pPr lvl="1" algn="l">
              <a:lnSpc>
                <a:spcPct val="110000"/>
              </a:lnSpc>
              <a:spcBef>
                <a:spcPts val="600"/>
              </a:spcBef>
              <a:spcAft>
                <a:spcPts val="0"/>
              </a:spcAft>
              <a:buSzPts val="1800"/>
              <a:buChar char="•"/>
              <a:defRPr/>
            </a:lvl2pPr>
            <a:lvl3pPr lvl="2" algn="l">
              <a:lnSpc>
                <a:spcPct val="90000"/>
              </a:lnSpc>
              <a:spcBef>
                <a:spcPts val="600"/>
              </a:spcBef>
              <a:spcAft>
                <a:spcPts val="0"/>
              </a:spcAft>
              <a:buSzPts val="1800"/>
              <a:buChar char="–"/>
              <a:defRPr/>
            </a:lvl3pPr>
            <a:lvl4pPr lvl="3" algn="l">
              <a:lnSpc>
                <a:spcPct val="60000"/>
              </a:lnSpc>
              <a:spcBef>
                <a:spcPts val="600"/>
              </a:spcBef>
              <a:spcAft>
                <a:spcPts val="0"/>
              </a:spcAft>
              <a:buSzPts val="1800"/>
              <a:buChar char="•"/>
              <a:defRPr/>
            </a:lvl4pPr>
            <a:lvl5pPr lvl="4" algn="l">
              <a:lnSpc>
                <a:spcPct val="60000"/>
              </a:lnSpc>
              <a:spcBef>
                <a:spcPts val="600"/>
              </a:spcBef>
              <a:spcAft>
                <a:spcPts val="0"/>
              </a:spcAft>
              <a:buSzPts val="1800"/>
              <a:buChar char="–"/>
              <a:defRPr/>
            </a:lvl5pPr>
            <a:lvl6pPr lvl="5" algn="l">
              <a:lnSpc>
                <a:spcPct val="60000"/>
              </a:lnSpc>
              <a:spcBef>
                <a:spcPts val="600"/>
              </a:spcBef>
              <a:spcAft>
                <a:spcPts val="0"/>
              </a:spcAft>
              <a:buSzPts val="1800"/>
              <a:buChar char="–"/>
              <a:defRPr/>
            </a:lvl6pPr>
            <a:lvl7pPr lvl="6" algn="l">
              <a:lnSpc>
                <a:spcPct val="60000"/>
              </a:lnSpc>
              <a:spcBef>
                <a:spcPts val="600"/>
              </a:spcBef>
              <a:spcAft>
                <a:spcPts val="0"/>
              </a:spcAft>
              <a:buSzPts val="1800"/>
              <a:buChar char="–"/>
              <a:defRPr/>
            </a:lvl7pPr>
            <a:lvl8pPr lvl="7" algn="l">
              <a:lnSpc>
                <a:spcPct val="60000"/>
              </a:lnSpc>
              <a:spcBef>
                <a:spcPts val="600"/>
              </a:spcBef>
              <a:spcAft>
                <a:spcPts val="0"/>
              </a:spcAft>
              <a:buSzPts val="1800"/>
              <a:buChar char="–"/>
              <a:defRPr/>
            </a:lvl8pPr>
            <a:lvl9pPr lvl="8"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2530072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61" name="Google Shape;61;p15"/>
          <p:cNvSpPr txBox="1">
            <a:spLocks noGrp="1"/>
          </p:cNvSpPr>
          <p:nvPr>
            <p:ph type="body"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228121924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Text and Clip Art" type="txAndClipArt">
  <p:cSld name="Title, Text and Clip Ar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65" name="Google Shape;65;p16"/>
          <p:cNvSpPr>
            <a:spLocks noGrp="1"/>
          </p:cNvSpPr>
          <p:nvPr>
            <p:ph type="clipArt"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95118542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68" name="Google Shape;68;p17"/>
          <p:cNvSpPr txBox="1">
            <a:spLocks noGrp="1"/>
          </p:cNvSpPr>
          <p:nvPr>
            <p:ph type="body" idx="1"/>
          </p:nvPr>
        </p:nvSpPr>
        <p:spPr>
          <a:xfrm>
            <a:off x="247650" y="1257300"/>
            <a:ext cx="86250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30787947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836449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itle, Text, and 2 Conten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4" name="Google Shape;74;p19"/>
          <p:cNvSpPr txBox="1">
            <a:spLocks noGrp="1"/>
          </p:cNvSpPr>
          <p:nvPr>
            <p:ph type="body" idx="2"/>
          </p:nvPr>
        </p:nvSpPr>
        <p:spPr>
          <a:xfrm>
            <a:off x="4635500" y="1257300"/>
            <a:ext cx="4236900" cy="1771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5" name="Google Shape;75;p19"/>
          <p:cNvSpPr txBox="1">
            <a:spLocks noGrp="1"/>
          </p:cNvSpPr>
          <p:nvPr>
            <p:ph type="body" idx="3"/>
          </p:nvPr>
        </p:nvSpPr>
        <p:spPr>
          <a:xfrm>
            <a:off x="4635500" y="3143250"/>
            <a:ext cx="4236900" cy="1771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170122547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Text and Media Clip" type="txAndMedia">
  <p:cSld name="Title, Text and Media Clip">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78" name="Google Shape;78;p20"/>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
        <p:nvSpPr>
          <p:cNvPr id="79" name="Google Shape;79;p20"/>
          <p:cNvSpPr>
            <a:spLocks noGrp="1"/>
          </p:cNvSpPr>
          <p:nvPr>
            <p:ph type="media"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41468252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722313" y="3305175"/>
            <a:ext cx="7772400" cy="1021500"/>
          </a:xfrm>
          <a:prstGeom prst="rect">
            <a:avLst/>
          </a:prstGeom>
          <a:noFill/>
          <a:ln>
            <a:noFill/>
          </a:ln>
        </p:spPr>
        <p:txBody>
          <a:bodyPr spcFirstLastPara="1" wrap="square" lIns="90475" tIns="44450" rIns="90475" bIns="44450" anchor="t" anchorCtr="0">
            <a:noAutofit/>
          </a:bodyPr>
          <a:lstStyle>
            <a:lvl1pPr lvl="0" algn="l">
              <a:lnSpc>
                <a:spcPct val="104000"/>
              </a:lnSpc>
              <a:spcBef>
                <a:spcPts val="0"/>
              </a:spcBef>
              <a:spcAft>
                <a:spcPts val="0"/>
              </a:spcAft>
              <a:buSzPts val="1400"/>
              <a:buNone/>
              <a:defRPr sz="4000" b="1" cap="none"/>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2" name="Google Shape;82;p21"/>
          <p:cNvSpPr txBox="1">
            <a:spLocks noGrp="1"/>
          </p:cNvSpPr>
          <p:nvPr>
            <p:ph type="body" idx="1"/>
          </p:nvPr>
        </p:nvSpPr>
        <p:spPr>
          <a:xfrm>
            <a:off x="722313" y="2180035"/>
            <a:ext cx="7772400" cy="11250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000"/>
              <a:buFont typeface="Arial"/>
              <a:buNone/>
              <a:defRPr sz="2000"/>
            </a:lvl1pPr>
            <a:lvl2pPr marL="914400" lvl="1" indent="-228600" algn="l">
              <a:lnSpc>
                <a:spcPct val="110000"/>
              </a:lnSpc>
              <a:spcBef>
                <a:spcPts val="600"/>
              </a:spcBef>
              <a:spcAft>
                <a:spcPts val="0"/>
              </a:spcAft>
              <a:buSzPts val="1800"/>
              <a:buFont typeface="Arial"/>
              <a:buNone/>
              <a:defRPr sz="1800"/>
            </a:lvl2pPr>
            <a:lvl3pPr marL="1371600" lvl="2" indent="-228600" algn="l">
              <a:lnSpc>
                <a:spcPct val="90000"/>
              </a:lnSpc>
              <a:spcBef>
                <a:spcPts val="600"/>
              </a:spcBef>
              <a:spcAft>
                <a:spcPts val="0"/>
              </a:spcAft>
              <a:buSzPts val="1600"/>
              <a:buFont typeface="Arial"/>
              <a:buNone/>
              <a:defRPr sz="1600"/>
            </a:lvl3pPr>
            <a:lvl4pPr marL="1828800" lvl="3" indent="-228600" algn="l">
              <a:lnSpc>
                <a:spcPct val="60000"/>
              </a:lnSpc>
              <a:spcBef>
                <a:spcPts val="600"/>
              </a:spcBef>
              <a:spcAft>
                <a:spcPts val="0"/>
              </a:spcAft>
              <a:buSzPts val="1400"/>
              <a:buFont typeface="Arial"/>
              <a:buNone/>
              <a:defRPr sz="1400"/>
            </a:lvl4pPr>
            <a:lvl5pPr marL="2286000" lvl="4" indent="-228600" algn="l">
              <a:lnSpc>
                <a:spcPct val="60000"/>
              </a:lnSpc>
              <a:spcBef>
                <a:spcPts val="600"/>
              </a:spcBef>
              <a:spcAft>
                <a:spcPts val="0"/>
              </a:spcAft>
              <a:buSzPts val="1400"/>
              <a:buNone/>
              <a:defRPr sz="1400"/>
            </a:lvl5pPr>
            <a:lvl6pPr marL="2743200" lvl="5" indent="-228600" algn="l">
              <a:lnSpc>
                <a:spcPct val="60000"/>
              </a:lnSpc>
              <a:spcBef>
                <a:spcPts val="600"/>
              </a:spcBef>
              <a:spcAft>
                <a:spcPts val="0"/>
              </a:spcAft>
              <a:buSzPts val="1400"/>
              <a:buNone/>
              <a:defRPr sz="1400"/>
            </a:lvl6pPr>
            <a:lvl7pPr marL="3200400" lvl="6" indent="-228600" algn="l">
              <a:lnSpc>
                <a:spcPct val="60000"/>
              </a:lnSpc>
              <a:spcBef>
                <a:spcPts val="600"/>
              </a:spcBef>
              <a:spcAft>
                <a:spcPts val="0"/>
              </a:spcAft>
              <a:buSzPts val="1400"/>
              <a:buNone/>
              <a:defRPr sz="1400"/>
            </a:lvl7pPr>
            <a:lvl8pPr marL="3657600" lvl="7" indent="-228600" algn="l">
              <a:lnSpc>
                <a:spcPct val="60000"/>
              </a:lnSpc>
              <a:spcBef>
                <a:spcPts val="600"/>
              </a:spcBef>
              <a:spcAft>
                <a:spcPts val="0"/>
              </a:spcAft>
              <a:buSzPts val="1400"/>
              <a:buNone/>
              <a:defRPr sz="1400"/>
            </a:lvl8pPr>
            <a:lvl9pPr marL="4114800" lvl="8" indent="-228600" algn="l">
              <a:lnSpc>
                <a:spcPct val="60000"/>
              </a:lnSpc>
              <a:spcBef>
                <a:spcPts val="600"/>
              </a:spcBef>
              <a:spcAft>
                <a:spcPts val="600"/>
              </a:spcAft>
              <a:buSzPts val="1400"/>
              <a:buNone/>
              <a:defRPr sz="1400"/>
            </a:lvl9pPr>
          </a:lstStyle>
          <a:p>
            <a:endParaRPr/>
          </a:p>
        </p:txBody>
      </p:sp>
    </p:spTree>
    <p:extLst>
      <p:ext uri="{BB962C8B-B14F-4D97-AF65-F5344CB8AC3E}">
        <p14:creationId xmlns:p14="http://schemas.microsoft.com/office/powerpoint/2010/main" val="2957288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5" name="Google Shape;85;p22"/>
          <p:cNvSpPr txBox="1">
            <a:spLocks noGrp="1"/>
          </p:cNvSpPr>
          <p:nvPr>
            <p:ph type="body" idx="1"/>
          </p:nvPr>
        </p:nvSpPr>
        <p:spPr>
          <a:xfrm>
            <a:off x="247650" y="1257300"/>
            <a:ext cx="42354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EBF02"/>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90000"/>
              </a:lnSpc>
              <a:spcBef>
                <a:spcPts val="600"/>
              </a:spcBef>
              <a:spcAft>
                <a:spcPts val="0"/>
              </a:spcAft>
              <a:buSzPts val="2000"/>
              <a:buFont typeface="Arial"/>
              <a:buChar char="–"/>
              <a:defRPr sz="2000"/>
            </a:lvl3pPr>
            <a:lvl4pPr marL="1828800" lvl="3" indent="-342900" algn="l">
              <a:lnSpc>
                <a:spcPct val="60000"/>
              </a:lnSpc>
              <a:spcBef>
                <a:spcPts val="600"/>
              </a:spcBef>
              <a:spcAft>
                <a:spcPts val="0"/>
              </a:spcAft>
              <a:buSzPts val="1800"/>
              <a:buFont typeface="Arial"/>
              <a:buChar char="•"/>
              <a:defRPr sz="1800"/>
            </a:lvl4pPr>
            <a:lvl5pPr marL="2286000" lvl="4" indent="-342900" algn="l">
              <a:lnSpc>
                <a:spcPct val="60000"/>
              </a:lnSpc>
              <a:spcBef>
                <a:spcPts val="600"/>
              </a:spcBef>
              <a:spcAft>
                <a:spcPts val="0"/>
              </a:spcAft>
              <a:buSzPts val="1800"/>
              <a:buChar char="–"/>
              <a:defRPr sz="1800"/>
            </a:lvl5pPr>
            <a:lvl6pPr marL="2743200" lvl="5" indent="-342900" algn="l">
              <a:lnSpc>
                <a:spcPct val="60000"/>
              </a:lnSpc>
              <a:spcBef>
                <a:spcPts val="600"/>
              </a:spcBef>
              <a:spcAft>
                <a:spcPts val="0"/>
              </a:spcAft>
              <a:buSzPts val="1800"/>
              <a:buChar char="–"/>
              <a:defRPr sz="1800"/>
            </a:lvl6pPr>
            <a:lvl7pPr marL="3200400" lvl="6" indent="-342900" algn="l">
              <a:lnSpc>
                <a:spcPct val="60000"/>
              </a:lnSpc>
              <a:spcBef>
                <a:spcPts val="600"/>
              </a:spcBef>
              <a:spcAft>
                <a:spcPts val="0"/>
              </a:spcAft>
              <a:buSzPts val="1800"/>
              <a:buChar char="–"/>
              <a:defRPr sz="1800"/>
            </a:lvl7pPr>
            <a:lvl8pPr marL="3657600" lvl="7" indent="-342900" algn="l">
              <a:lnSpc>
                <a:spcPct val="60000"/>
              </a:lnSpc>
              <a:spcBef>
                <a:spcPts val="600"/>
              </a:spcBef>
              <a:spcAft>
                <a:spcPts val="0"/>
              </a:spcAft>
              <a:buSzPts val="1800"/>
              <a:buChar char="–"/>
              <a:defRPr sz="1800"/>
            </a:lvl8pPr>
            <a:lvl9pPr marL="4114800" lvl="8" indent="-342900" algn="l">
              <a:lnSpc>
                <a:spcPct val="60000"/>
              </a:lnSpc>
              <a:spcBef>
                <a:spcPts val="600"/>
              </a:spcBef>
              <a:spcAft>
                <a:spcPts val="600"/>
              </a:spcAft>
              <a:buSzPts val="1800"/>
              <a:buChar char="–"/>
              <a:defRPr sz="1800"/>
            </a:lvl9pPr>
          </a:lstStyle>
          <a:p>
            <a:endParaRPr/>
          </a:p>
        </p:txBody>
      </p:sp>
      <p:sp>
        <p:nvSpPr>
          <p:cNvPr id="86" name="Google Shape;86;p22"/>
          <p:cNvSpPr txBox="1">
            <a:spLocks noGrp="1"/>
          </p:cNvSpPr>
          <p:nvPr>
            <p:ph type="body" idx="2"/>
          </p:nvPr>
        </p:nvSpPr>
        <p:spPr>
          <a:xfrm>
            <a:off x="4635500" y="1257300"/>
            <a:ext cx="42369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06400" algn="l">
              <a:lnSpc>
                <a:spcPct val="110000"/>
              </a:lnSpc>
              <a:spcBef>
                <a:spcPts val="600"/>
              </a:spcBef>
              <a:spcAft>
                <a:spcPts val="0"/>
              </a:spcAft>
              <a:buClr>
                <a:srgbClr val="FEBF02"/>
              </a:buClr>
              <a:buSzPts val="2800"/>
              <a:buFont typeface="Arial"/>
              <a:buChar char="•"/>
              <a:defRPr sz="2800"/>
            </a:lvl1pPr>
            <a:lvl2pPr marL="914400" lvl="1" indent="-381000" algn="l">
              <a:lnSpc>
                <a:spcPct val="110000"/>
              </a:lnSpc>
              <a:spcBef>
                <a:spcPts val="600"/>
              </a:spcBef>
              <a:spcAft>
                <a:spcPts val="0"/>
              </a:spcAft>
              <a:buSzPts val="2400"/>
              <a:buFont typeface="Arial"/>
              <a:buChar char="•"/>
              <a:defRPr sz="2400"/>
            </a:lvl2pPr>
            <a:lvl3pPr marL="1371600" lvl="2" indent="-355600" algn="l">
              <a:lnSpc>
                <a:spcPct val="90000"/>
              </a:lnSpc>
              <a:spcBef>
                <a:spcPts val="600"/>
              </a:spcBef>
              <a:spcAft>
                <a:spcPts val="0"/>
              </a:spcAft>
              <a:buSzPts val="2000"/>
              <a:buFont typeface="Arial"/>
              <a:buChar char="–"/>
              <a:defRPr sz="2000"/>
            </a:lvl3pPr>
            <a:lvl4pPr marL="1828800" lvl="3" indent="-342900" algn="l">
              <a:lnSpc>
                <a:spcPct val="60000"/>
              </a:lnSpc>
              <a:spcBef>
                <a:spcPts val="600"/>
              </a:spcBef>
              <a:spcAft>
                <a:spcPts val="0"/>
              </a:spcAft>
              <a:buSzPts val="1800"/>
              <a:buFont typeface="Arial"/>
              <a:buChar char="•"/>
              <a:defRPr sz="1800"/>
            </a:lvl4pPr>
            <a:lvl5pPr marL="2286000" lvl="4" indent="-342900" algn="l">
              <a:lnSpc>
                <a:spcPct val="60000"/>
              </a:lnSpc>
              <a:spcBef>
                <a:spcPts val="600"/>
              </a:spcBef>
              <a:spcAft>
                <a:spcPts val="0"/>
              </a:spcAft>
              <a:buSzPts val="1800"/>
              <a:buChar char="–"/>
              <a:defRPr sz="1800"/>
            </a:lvl5pPr>
            <a:lvl6pPr marL="2743200" lvl="5" indent="-342900" algn="l">
              <a:lnSpc>
                <a:spcPct val="60000"/>
              </a:lnSpc>
              <a:spcBef>
                <a:spcPts val="600"/>
              </a:spcBef>
              <a:spcAft>
                <a:spcPts val="0"/>
              </a:spcAft>
              <a:buSzPts val="1800"/>
              <a:buChar char="–"/>
              <a:defRPr sz="1800"/>
            </a:lvl6pPr>
            <a:lvl7pPr marL="3200400" lvl="6" indent="-342900" algn="l">
              <a:lnSpc>
                <a:spcPct val="60000"/>
              </a:lnSpc>
              <a:spcBef>
                <a:spcPts val="600"/>
              </a:spcBef>
              <a:spcAft>
                <a:spcPts val="0"/>
              </a:spcAft>
              <a:buSzPts val="1800"/>
              <a:buChar char="–"/>
              <a:defRPr sz="1800"/>
            </a:lvl7pPr>
            <a:lvl8pPr marL="3657600" lvl="7" indent="-342900" algn="l">
              <a:lnSpc>
                <a:spcPct val="60000"/>
              </a:lnSpc>
              <a:spcBef>
                <a:spcPts val="600"/>
              </a:spcBef>
              <a:spcAft>
                <a:spcPts val="0"/>
              </a:spcAft>
              <a:buSzPts val="1800"/>
              <a:buChar char="–"/>
              <a:defRPr sz="1800"/>
            </a:lvl8pPr>
            <a:lvl9pPr marL="4114800" lvl="8" indent="-342900" algn="l">
              <a:lnSpc>
                <a:spcPct val="60000"/>
              </a:lnSpc>
              <a:spcBef>
                <a:spcPts val="600"/>
              </a:spcBef>
              <a:spcAft>
                <a:spcPts val="600"/>
              </a:spcAft>
              <a:buSzPts val="1800"/>
              <a:buChar char="–"/>
              <a:defRPr sz="1800"/>
            </a:lvl9pPr>
          </a:lstStyle>
          <a:p>
            <a:endParaRPr/>
          </a:p>
        </p:txBody>
      </p:sp>
    </p:spTree>
    <p:extLst>
      <p:ext uri="{BB962C8B-B14F-4D97-AF65-F5344CB8AC3E}">
        <p14:creationId xmlns:p14="http://schemas.microsoft.com/office/powerpoint/2010/main" val="74756874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7"/>
        <p:cNvGrpSpPr/>
        <p:nvPr/>
      </p:nvGrpSpPr>
      <p:grpSpPr>
        <a:xfrm>
          <a:off x="0" y="0"/>
          <a:ext cx="0" cy="0"/>
          <a:chOff x="0" y="0"/>
          <a:chExt cx="0" cy="0"/>
        </a:xfrm>
      </p:grpSpPr>
      <p:sp>
        <p:nvSpPr>
          <p:cNvPr id="88" name="Google Shape;88;p23"/>
          <p:cNvSpPr txBox="1">
            <a:spLocks noGrp="1"/>
          </p:cNvSpPr>
          <p:nvPr>
            <p:ph type="title"/>
          </p:nvPr>
        </p:nvSpPr>
        <p:spPr>
          <a:xfrm>
            <a:off x="457200" y="205978"/>
            <a:ext cx="82296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89" name="Google Shape;89;p23"/>
          <p:cNvSpPr txBox="1">
            <a:spLocks noGrp="1"/>
          </p:cNvSpPr>
          <p:nvPr>
            <p:ph type="body" idx="1"/>
          </p:nvPr>
        </p:nvSpPr>
        <p:spPr>
          <a:xfrm>
            <a:off x="457200" y="1151335"/>
            <a:ext cx="4040100" cy="4797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90000"/>
              </a:lnSpc>
              <a:spcBef>
                <a:spcPts val="600"/>
              </a:spcBef>
              <a:spcAft>
                <a:spcPts val="0"/>
              </a:spcAft>
              <a:buSzPts val="1800"/>
              <a:buFont typeface="Arial"/>
              <a:buNone/>
              <a:defRPr sz="1800" b="1"/>
            </a:lvl3pPr>
            <a:lvl4pPr marL="1828800" lvl="3" indent="-228600" algn="l">
              <a:lnSpc>
                <a:spcPct val="60000"/>
              </a:lnSpc>
              <a:spcBef>
                <a:spcPts val="600"/>
              </a:spcBef>
              <a:spcAft>
                <a:spcPts val="0"/>
              </a:spcAft>
              <a:buSzPts val="1600"/>
              <a:buFont typeface="Arial"/>
              <a:buNone/>
              <a:defRPr sz="1600" b="1"/>
            </a:lvl4pPr>
            <a:lvl5pPr marL="2286000" lvl="4" indent="-228600" algn="l">
              <a:lnSpc>
                <a:spcPct val="60000"/>
              </a:lnSpc>
              <a:spcBef>
                <a:spcPts val="600"/>
              </a:spcBef>
              <a:spcAft>
                <a:spcPts val="0"/>
              </a:spcAft>
              <a:buSzPts val="1600"/>
              <a:buNone/>
              <a:defRPr sz="1600" b="1"/>
            </a:lvl5pPr>
            <a:lvl6pPr marL="2743200" lvl="5" indent="-228600" algn="l">
              <a:lnSpc>
                <a:spcPct val="60000"/>
              </a:lnSpc>
              <a:spcBef>
                <a:spcPts val="600"/>
              </a:spcBef>
              <a:spcAft>
                <a:spcPts val="0"/>
              </a:spcAft>
              <a:buSzPts val="1600"/>
              <a:buNone/>
              <a:defRPr sz="1600" b="1"/>
            </a:lvl6pPr>
            <a:lvl7pPr marL="3200400" lvl="6" indent="-228600" algn="l">
              <a:lnSpc>
                <a:spcPct val="60000"/>
              </a:lnSpc>
              <a:spcBef>
                <a:spcPts val="600"/>
              </a:spcBef>
              <a:spcAft>
                <a:spcPts val="0"/>
              </a:spcAft>
              <a:buSzPts val="1600"/>
              <a:buNone/>
              <a:defRPr sz="1600" b="1"/>
            </a:lvl7pPr>
            <a:lvl8pPr marL="3657600" lvl="7" indent="-228600" algn="l">
              <a:lnSpc>
                <a:spcPct val="60000"/>
              </a:lnSpc>
              <a:spcBef>
                <a:spcPts val="600"/>
              </a:spcBef>
              <a:spcAft>
                <a:spcPts val="0"/>
              </a:spcAft>
              <a:buSzPts val="1600"/>
              <a:buNone/>
              <a:defRPr sz="1600" b="1"/>
            </a:lvl8pPr>
            <a:lvl9pPr marL="4114800" lvl="8" indent="-228600" algn="l">
              <a:lnSpc>
                <a:spcPct val="60000"/>
              </a:lnSpc>
              <a:spcBef>
                <a:spcPts val="600"/>
              </a:spcBef>
              <a:spcAft>
                <a:spcPts val="600"/>
              </a:spcAft>
              <a:buSzPts val="1600"/>
              <a:buNone/>
              <a:defRPr sz="1600" b="1"/>
            </a:lvl9pPr>
          </a:lstStyle>
          <a:p>
            <a:endParaRPr/>
          </a:p>
        </p:txBody>
      </p:sp>
      <p:sp>
        <p:nvSpPr>
          <p:cNvPr id="90" name="Google Shape;90;p23"/>
          <p:cNvSpPr txBox="1">
            <a:spLocks noGrp="1"/>
          </p:cNvSpPr>
          <p:nvPr>
            <p:ph type="body" idx="2"/>
          </p:nvPr>
        </p:nvSpPr>
        <p:spPr>
          <a:xfrm>
            <a:off x="457200" y="1631156"/>
            <a:ext cx="4040100" cy="2963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EBF02"/>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90000"/>
              </a:lnSpc>
              <a:spcBef>
                <a:spcPts val="600"/>
              </a:spcBef>
              <a:spcAft>
                <a:spcPts val="0"/>
              </a:spcAft>
              <a:buSzPts val="1800"/>
              <a:buFont typeface="Arial"/>
              <a:buChar char="–"/>
              <a:defRPr sz="1800"/>
            </a:lvl3pPr>
            <a:lvl4pPr marL="1828800" lvl="3" indent="-330200" algn="l">
              <a:lnSpc>
                <a:spcPct val="60000"/>
              </a:lnSpc>
              <a:spcBef>
                <a:spcPts val="600"/>
              </a:spcBef>
              <a:spcAft>
                <a:spcPts val="0"/>
              </a:spcAft>
              <a:buSzPts val="1600"/>
              <a:buFont typeface="Arial"/>
              <a:buChar char="•"/>
              <a:defRPr sz="1600"/>
            </a:lvl4pPr>
            <a:lvl5pPr marL="2286000" lvl="4" indent="-330200" algn="l">
              <a:lnSpc>
                <a:spcPct val="60000"/>
              </a:lnSpc>
              <a:spcBef>
                <a:spcPts val="600"/>
              </a:spcBef>
              <a:spcAft>
                <a:spcPts val="0"/>
              </a:spcAft>
              <a:buSzPts val="1600"/>
              <a:buChar char="–"/>
              <a:defRPr sz="1600"/>
            </a:lvl5pPr>
            <a:lvl6pPr marL="2743200" lvl="5" indent="-330200" algn="l">
              <a:lnSpc>
                <a:spcPct val="60000"/>
              </a:lnSpc>
              <a:spcBef>
                <a:spcPts val="600"/>
              </a:spcBef>
              <a:spcAft>
                <a:spcPts val="0"/>
              </a:spcAft>
              <a:buSzPts val="1600"/>
              <a:buChar char="–"/>
              <a:defRPr sz="1600"/>
            </a:lvl6pPr>
            <a:lvl7pPr marL="3200400" lvl="6" indent="-330200" algn="l">
              <a:lnSpc>
                <a:spcPct val="60000"/>
              </a:lnSpc>
              <a:spcBef>
                <a:spcPts val="600"/>
              </a:spcBef>
              <a:spcAft>
                <a:spcPts val="0"/>
              </a:spcAft>
              <a:buSzPts val="1600"/>
              <a:buChar char="–"/>
              <a:defRPr sz="1600"/>
            </a:lvl7pPr>
            <a:lvl8pPr marL="3657600" lvl="7" indent="-330200" algn="l">
              <a:lnSpc>
                <a:spcPct val="60000"/>
              </a:lnSpc>
              <a:spcBef>
                <a:spcPts val="600"/>
              </a:spcBef>
              <a:spcAft>
                <a:spcPts val="0"/>
              </a:spcAft>
              <a:buSzPts val="1600"/>
              <a:buChar char="–"/>
              <a:defRPr sz="1600"/>
            </a:lvl8pPr>
            <a:lvl9pPr marL="4114800" lvl="8" indent="-330200" algn="l">
              <a:lnSpc>
                <a:spcPct val="60000"/>
              </a:lnSpc>
              <a:spcBef>
                <a:spcPts val="600"/>
              </a:spcBef>
              <a:spcAft>
                <a:spcPts val="600"/>
              </a:spcAft>
              <a:buSzPts val="1600"/>
              <a:buChar char="–"/>
              <a:defRPr sz="1600"/>
            </a:lvl9pPr>
          </a:lstStyle>
          <a:p>
            <a:endParaRPr/>
          </a:p>
        </p:txBody>
      </p:sp>
      <p:sp>
        <p:nvSpPr>
          <p:cNvPr id="91" name="Google Shape;91;p23"/>
          <p:cNvSpPr txBox="1">
            <a:spLocks noGrp="1"/>
          </p:cNvSpPr>
          <p:nvPr>
            <p:ph type="body" idx="3"/>
          </p:nvPr>
        </p:nvSpPr>
        <p:spPr>
          <a:xfrm>
            <a:off x="4645025" y="1151335"/>
            <a:ext cx="4041900" cy="479700"/>
          </a:xfrm>
          <a:prstGeom prst="rect">
            <a:avLst/>
          </a:prstGeom>
          <a:noFill/>
          <a:ln>
            <a:noFill/>
          </a:ln>
          <a:effectLst>
            <a:outerShdw dist="45791" dir="2021404" algn="ctr" rotWithShape="0">
              <a:srgbClr val="000000"/>
            </a:outerShdw>
          </a:effectLst>
        </p:spPr>
        <p:txBody>
          <a:bodyPr spcFirstLastPara="1" wrap="square" lIns="92075" tIns="46025" rIns="92075" bIns="46025" anchor="b" anchorCtr="0">
            <a:noAutofit/>
          </a:bodyPr>
          <a:lstStyle>
            <a:lvl1pPr marL="457200" lvl="0" indent="-228600" algn="l">
              <a:lnSpc>
                <a:spcPct val="110000"/>
              </a:lnSpc>
              <a:spcBef>
                <a:spcPts val="600"/>
              </a:spcBef>
              <a:spcAft>
                <a:spcPts val="0"/>
              </a:spcAft>
              <a:buClr>
                <a:srgbClr val="FEBF02"/>
              </a:buClr>
              <a:buSzPts val="2400"/>
              <a:buFont typeface="Arial"/>
              <a:buNone/>
              <a:defRPr sz="2400" b="1"/>
            </a:lvl1pPr>
            <a:lvl2pPr marL="914400" lvl="1" indent="-228600" algn="l">
              <a:lnSpc>
                <a:spcPct val="110000"/>
              </a:lnSpc>
              <a:spcBef>
                <a:spcPts val="600"/>
              </a:spcBef>
              <a:spcAft>
                <a:spcPts val="0"/>
              </a:spcAft>
              <a:buSzPts val="2000"/>
              <a:buFont typeface="Arial"/>
              <a:buNone/>
              <a:defRPr sz="2000" b="1"/>
            </a:lvl2pPr>
            <a:lvl3pPr marL="1371600" lvl="2" indent="-228600" algn="l">
              <a:lnSpc>
                <a:spcPct val="90000"/>
              </a:lnSpc>
              <a:spcBef>
                <a:spcPts val="600"/>
              </a:spcBef>
              <a:spcAft>
                <a:spcPts val="0"/>
              </a:spcAft>
              <a:buSzPts val="1800"/>
              <a:buFont typeface="Arial"/>
              <a:buNone/>
              <a:defRPr sz="1800" b="1"/>
            </a:lvl3pPr>
            <a:lvl4pPr marL="1828800" lvl="3" indent="-228600" algn="l">
              <a:lnSpc>
                <a:spcPct val="60000"/>
              </a:lnSpc>
              <a:spcBef>
                <a:spcPts val="600"/>
              </a:spcBef>
              <a:spcAft>
                <a:spcPts val="0"/>
              </a:spcAft>
              <a:buSzPts val="1600"/>
              <a:buFont typeface="Arial"/>
              <a:buNone/>
              <a:defRPr sz="1600" b="1"/>
            </a:lvl4pPr>
            <a:lvl5pPr marL="2286000" lvl="4" indent="-228600" algn="l">
              <a:lnSpc>
                <a:spcPct val="60000"/>
              </a:lnSpc>
              <a:spcBef>
                <a:spcPts val="600"/>
              </a:spcBef>
              <a:spcAft>
                <a:spcPts val="0"/>
              </a:spcAft>
              <a:buSzPts val="1600"/>
              <a:buNone/>
              <a:defRPr sz="1600" b="1"/>
            </a:lvl5pPr>
            <a:lvl6pPr marL="2743200" lvl="5" indent="-228600" algn="l">
              <a:lnSpc>
                <a:spcPct val="60000"/>
              </a:lnSpc>
              <a:spcBef>
                <a:spcPts val="600"/>
              </a:spcBef>
              <a:spcAft>
                <a:spcPts val="0"/>
              </a:spcAft>
              <a:buSzPts val="1600"/>
              <a:buNone/>
              <a:defRPr sz="1600" b="1"/>
            </a:lvl6pPr>
            <a:lvl7pPr marL="3200400" lvl="6" indent="-228600" algn="l">
              <a:lnSpc>
                <a:spcPct val="60000"/>
              </a:lnSpc>
              <a:spcBef>
                <a:spcPts val="600"/>
              </a:spcBef>
              <a:spcAft>
                <a:spcPts val="0"/>
              </a:spcAft>
              <a:buSzPts val="1600"/>
              <a:buNone/>
              <a:defRPr sz="1600" b="1"/>
            </a:lvl7pPr>
            <a:lvl8pPr marL="3657600" lvl="7" indent="-228600" algn="l">
              <a:lnSpc>
                <a:spcPct val="60000"/>
              </a:lnSpc>
              <a:spcBef>
                <a:spcPts val="600"/>
              </a:spcBef>
              <a:spcAft>
                <a:spcPts val="0"/>
              </a:spcAft>
              <a:buSzPts val="1600"/>
              <a:buNone/>
              <a:defRPr sz="1600" b="1"/>
            </a:lvl8pPr>
            <a:lvl9pPr marL="4114800" lvl="8" indent="-228600" algn="l">
              <a:lnSpc>
                <a:spcPct val="60000"/>
              </a:lnSpc>
              <a:spcBef>
                <a:spcPts val="600"/>
              </a:spcBef>
              <a:spcAft>
                <a:spcPts val="600"/>
              </a:spcAft>
              <a:buSzPts val="1600"/>
              <a:buNone/>
              <a:defRPr sz="1600" b="1"/>
            </a:lvl9pPr>
          </a:lstStyle>
          <a:p>
            <a:endParaRPr/>
          </a:p>
        </p:txBody>
      </p:sp>
      <p:sp>
        <p:nvSpPr>
          <p:cNvPr id="92" name="Google Shape;92;p23"/>
          <p:cNvSpPr txBox="1">
            <a:spLocks noGrp="1"/>
          </p:cNvSpPr>
          <p:nvPr>
            <p:ph type="body" idx="4"/>
          </p:nvPr>
        </p:nvSpPr>
        <p:spPr>
          <a:xfrm>
            <a:off x="4645025" y="1631156"/>
            <a:ext cx="4041900" cy="2963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81000" algn="l">
              <a:lnSpc>
                <a:spcPct val="110000"/>
              </a:lnSpc>
              <a:spcBef>
                <a:spcPts val="600"/>
              </a:spcBef>
              <a:spcAft>
                <a:spcPts val="0"/>
              </a:spcAft>
              <a:buClr>
                <a:srgbClr val="FEBF02"/>
              </a:buClr>
              <a:buSzPts val="2400"/>
              <a:buFont typeface="Arial"/>
              <a:buChar char="•"/>
              <a:defRPr sz="2400"/>
            </a:lvl1pPr>
            <a:lvl2pPr marL="914400" lvl="1" indent="-355600" algn="l">
              <a:lnSpc>
                <a:spcPct val="110000"/>
              </a:lnSpc>
              <a:spcBef>
                <a:spcPts val="600"/>
              </a:spcBef>
              <a:spcAft>
                <a:spcPts val="0"/>
              </a:spcAft>
              <a:buSzPts val="2000"/>
              <a:buFont typeface="Arial"/>
              <a:buChar char="•"/>
              <a:defRPr sz="2000"/>
            </a:lvl2pPr>
            <a:lvl3pPr marL="1371600" lvl="2" indent="-342900" algn="l">
              <a:lnSpc>
                <a:spcPct val="90000"/>
              </a:lnSpc>
              <a:spcBef>
                <a:spcPts val="600"/>
              </a:spcBef>
              <a:spcAft>
                <a:spcPts val="0"/>
              </a:spcAft>
              <a:buSzPts val="1800"/>
              <a:buFont typeface="Arial"/>
              <a:buChar char="–"/>
              <a:defRPr sz="1800"/>
            </a:lvl3pPr>
            <a:lvl4pPr marL="1828800" lvl="3" indent="-330200" algn="l">
              <a:lnSpc>
                <a:spcPct val="60000"/>
              </a:lnSpc>
              <a:spcBef>
                <a:spcPts val="600"/>
              </a:spcBef>
              <a:spcAft>
                <a:spcPts val="0"/>
              </a:spcAft>
              <a:buSzPts val="1600"/>
              <a:buFont typeface="Arial"/>
              <a:buChar char="•"/>
              <a:defRPr sz="1600"/>
            </a:lvl4pPr>
            <a:lvl5pPr marL="2286000" lvl="4" indent="-330200" algn="l">
              <a:lnSpc>
                <a:spcPct val="60000"/>
              </a:lnSpc>
              <a:spcBef>
                <a:spcPts val="600"/>
              </a:spcBef>
              <a:spcAft>
                <a:spcPts val="0"/>
              </a:spcAft>
              <a:buSzPts val="1600"/>
              <a:buChar char="–"/>
              <a:defRPr sz="1600"/>
            </a:lvl5pPr>
            <a:lvl6pPr marL="2743200" lvl="5" indent="-330200" algn="l">
              <a:lnSpc>
                <a:spcPct val="60000"/>
              </a:lnSpc>
              <a:spcBef>
                <a:spcPts val="600"/>
              </a:spcBef>
              <a:spcAft>
                <a:spcPts val="0"/>
              </a:spcAft>
              <a:buSzPts val="1600"/>
              <a:buChar char="–"/>
              <a:defRPr sz="1600"/>
            </a:lvl6pPr>
            <a:lvl7pPr marL="3200400" lvl="6" indent="-330200" algn="l">
              <a:lnSpc>
                <a:spcPct val="60000"/>
              </a:lnSpc>
              <a:spcBef>
                <a:spcPts val="600"/>
              </a:spcBef>
              <a:spcAft>
                <a:spcPts val="0"/>
              </a:spcAft>
              <a:buSzPts val="1600"/>
              <a:buChar char="–"/>
              <a:defRPr sz="1600"/>
            </a:lvl7pPr>
            <a:lvl8pPr marL="3657600" lvl="7" indent="-330200" algn="l">
              <a:lnSpc>
                <a:spcPct val="60000"/>
              </a:lnSpc>
              <a:spcBef>
                <a:spcPts val="600"/>
              </a:spcBef>
              <a:spcAft>
                <a:spcPts val="0"/>
              </a:spcAft>
              <a:buSzPts val="1600"/>
              <a:buChar char="–"/>
              <a:defRPr sz="1600"/>
            </a:lvl8pPr>
            <a:lvl9pPr marL="4114800" lvl="8" indent="-330200" algn="l">
              <a:lnSpc>
                <a:spcPct val="60000"/>
              </a:lnSpc>
              <a:spcBef>
                <a:spcPts val="600"/>
              </a:spcBef>
              <a:spcAft>
                <a:spcPts val="600"/>
              </a:spcAft>
              <a:buSzPts val="1600"/>
              <a:buChar char="–"/>
              <a:defRPr sz="1600"/>
            </a:lvl9pPr>
          </a:lstStyle>
          <a:p>
            <a:endParaRPr/>
          </a:p>
        </p:txBody>
      </p:sp>
    </p:spTree>
    <p:extLst>
      <p:ext uri="{BB962C8B-B14F-4D97-AF65-F5344CB8AC3E}">
        <p14:creationId xmlns:p14="http://schemas.microsoft.com/office/powerpoint/2010/main" val="25664102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3139909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57200" y="204788"/>
            <a:ext cx="3008400" cy="8715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96" name="Google Shape;96;p25"/>
          <p:cNvSpPr txBox="1">
            <a:spLocks noGrp="1"/>
          </p:cNvSpPr>
          <p:nvPr>
            <p:ph type="body" idx="1"/>
          </p:nvPr>
        </p:nvSpPr>
        <p:spPr>
          <a:xfrm>
            <a:off x="3575050" y="204788"/>
            <a:ext cx="5111700" cy="43899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431800" algn="l">
              <a:lnSpc>
                <a:spcPct val="110000"/>
              </a:lnSpc>
              <a:spcBef>
                <a:spcPts val="600"/>
              </a:spcBef>
              <a:spcAft>
                <a:spcPts val="0"/>
              </a:spcAft>
              <a:buClr>
                <a:srgbClr val="FEBF02"/>
              </a:buClr>
              <a:buSzPts val="3200"/>
              <a:buFont typeface="Arial"/>
              <a:buChar char="•"/>
              <a:defRPr sz="3200"/>
            </a:lvl1pPr>
            <a:lvl2pPr marL="914400" lvl="1" indent="-406400" algn="l">
              <a:lnSpc>
                <a:spcPct val="110000"/>
              </a:lnSpc>
              <a:spcBef>
                <a:spcPts val="600"/>
              </a:spcBef>
              <a:spcAft>
                <a:spcPts val="0"/>
              </a:spcAft>
              <a:buSzPts val="2800"/>
              <a:buFont typeface="Arial"/>
              <a:buChar char="•"/>
              <a:defRPr sz="2800"/>
            </a:lvl2pPr>
            <a:lvl3pPr marL="1371600" lvl="2" indent="-381000" algn="l">
              <a:lnSpc>
                <a:spcPct val="90000"/>
              </a:lnSpc>
              <a:spcBef>
                <a:spcPts val="600"/>
              </a:spcBef>
              <a:spcAft>
                <a:spcPts val="0"/>
              </a:spcAft>
              <a:buSzPts val="2400"/>
              <a:buFont typeface="Arial"/>
              <a:buChar char="–"/>
              <a:defRPr sz="2400"/>
            </a:lvl3pPr>
            <a:lvl4pPr marL="1828800" lvl="3" indent="-355600" algn="l">
              <a:lnSpc>
                <a:spcPct val="60000"/>
              </a:lnSpc>
              <a:spcBef>
                <a:spcPts val="600"/>
              </a:spcBef>
              <a:spcAft>
                <a:spcPts val="0"/>
              </a:spcAft>
              <a:buSzPts val="2000"/>
              <a:buFont typeface="Arial"/>
              <a:buChar char="•"/>
              <a:defRPr sz="2000"/>
            </a:lvl4pPr>
            <a:lvl5pPr marL="2286000" lvl="4" indent="-355600" algn="l">
              <a:lnSpc>
                <a:spcPct val="60000"/>
              </a:lnSpc>
              <a:spcBef>
                <a:spcPts val="600"/>
              </a:spcBef>
              <a:spcAft>
                <a:spcPts val="0"/>
              </a:spcAft>
              <a:buSzPts val="2000"/>
              <a:buChar char="–"/>
              <a:defRPr sz="2000"/>
            </a:lvl5pPr>
            <a:lvl6pPr marL="2743200" lvl="5" indent="-355600" algn="l">
              <a:lnSpc>
                <a:spcPct val="60000"/>
              </a:lnSpc>
              <a:spcBef>
                <a:spcPts val="600"/>
              </a:spcBef>
              <a:spcAft>
                <a:spcPts val="0"/>
              </a:spcAft>
              <a:buSzPts val="2000"/>
              <a:buChar char="–"/>
              <a:defRPr sz="2000"/>
            </a:lvl6pPr>
            <a:lvl7pPr marL="3200400" lvl="6" indent="-355600" algn="l">
              <a:lnSpc>
                <a:spcPct val="60000"/>
              </a:lnSpc>
              <a:spcBef>
                <a:spcPts val="600"/>
              </a:spcBef>
              <a:spcAft>
                <a:spcPts val="0"/>
              </a:spcAft>
              <a:buSzPts val="2000"/>
              <a:buChar char="–"/>
              <a:defRPr sz="2000"/>
            </a:lvl7pPr>
            <a:lvl8pPr marL="3657600" lvl="7" indent="-355600" algn="l">
              <a:lnSpc>
                <a:spcPct val="60000"/>
              </a:lnSpc>
              <a:spcBef>
                <a:spcPts val="600"/>
              </a:spcBef>
              <a:spcAft>
                <a:spcPts val="0"/>
              </a:spcAft>
              <a:buSzPts val="2000"/>
              <a:buChar char="–"/>
              <a:defRPr sz="2000"/>
            </a:lvl8pPr>
            <a:lvl9pPr marL="4114800" lvl="8" indent="-355600" algn="l">
              <a:lnSpc>
                <a:spcPct val="60000"/>
              </a:lnSpc>
              <a:spcBef>
                <a:spcPts val="600"/>
              </a:spcBef>
              <a:spcAft>
                <a:spcPts val="600"/>
              </a:spcAft>
              <a:buSzPts val="2000"/>
              <a:buChar char="–"/>
              <a:defRPr sz="2000"/>
            </a:lvl9pPr>
          </a:lstStyle>
          <a:p>
            <a:endParaRPr/>
          </a:p>
        </p:txBody>
      </p:sp>
      <p:sp>
        <p:nvSpPr>
          <p:cNvPr id="97" name="Google Shape;97;p25"/>
          <p:cNvSpPr txBox="1">
            <a:spLocks noGrp="1"/>
          </p:cNvSpPr>
          <p:nvPr>
            <p:ph type="body" idx="2"/>
          </p:nvPr>
        </p:nvSpPr>
        <p:spPr>
          <a:xfrm>
            <a:off x="457200" y="1076325"/>
            <a:ext cx="3008400" cy="35184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EBF02"/>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90000"/>
              </a:lnSpc>
              <a:spcBef>
                <a:spcPts val="600"/>
              </a:spcBef>
              <a:spcAft>
                <a:spcPts val="0"/>
              </a:spcAft>
              <a:buSzPts val="1000"/>
              <a:buFont typeface="Arial"/>
              <a:buNone/>
              <a:defRPr sz="1000"/>
            </a:lvl3pPr>
            <a:lvl4pPr marL="1828800" lvl="3" indent="-228600" algn="l">
              <a:lnSpc>
                <a:spcPct val="60000"/>
              </a:lnSpc>
              <a:spcBef>
                <a:spcPts val="600"/>
              </a:spcBef>
              <a:spcAft>
                <a:spcPts val="0"/>
              </a:spcAft>
              <a:buSzPts val="900"/>
              <a:buFont typeface="Arial"/>
              <a:buNone/>
              <a:defRPr sz="900"/>
            </a:lvl4pPr>
            <a:lvl5pPr marL="2286000" lvl="4" indent="-228600" algn="l">
              <a:lnSpc>
                <a:spcPct val="60000"/>
              </a:lnSpc>
              <a:spcBef>
                <a:spcPts val="600"/>
              </a:spcBef>
              <a:spcAft>
                <a:spcPts val="0"/>
              </a:spcAft>
              <a:buSzPts val="900"/>
              <a:buNone/>
              <a:defRPr sz="900"/>
            </a:lvl5pPr>
            <a:lvl6pPr marL="2743200" lvl="5" indent="-228600" algn="l">
              <a:lnSpc>
                <a:spcPct val="60000"/>
              </a:lnSpc>
              <a:spcBef>
                <a:spcPts val="600"/>
              </a:spcBef>
              <a:spcAft>
                <a:spcPts val="0"/>
              </a:spcAft>
              <a:buSzPts val="900"/>
              <a:buNone/>
              <a:defRPr sz="900"/>
            </a:lvl6pPr>
            <a:lvl7pPr marL="3200400" lvl="6" indent="-228600" algn="l">
              <a:lnSpc>
                <a:spcPct val="60000"/>
              </a:lnSpc>
              <a:spcBef>
                <a:spcPts val="600"/>
              </a:spcBef>
              <a:spcAft>
                <a:spcPts val="0"/>
              </a:spcAft>
              <a:buSzPts val="900"/>
              <a:buNone/>
              <a:defRPr sz="900"/>
            </a:lvl7pPr>
            <a:lvl8pPr marL="3657600" lvl="7" indent="-228600" algn="l">
              <a:lnSpc>
                <a:spcPct val="60000"/>
              </a:lnSpc>
              <a:spcBef>
                <a:spcPts val="600"/>
              </a:spcBef>
              <a:spcAft>
                <a:spcPts val="0"/>
              </a:spcAft>
              <a:buSzPts val="900"/>
              <a:buNone/>
              <a:defRPr sz="900"/>
            </a:lvl8pPr>
            <a:lvl9pPr marL="4114800" lvl="8" indent="-228600" algn="l">
              <a:lnSpc>
                <a:spcPct val="6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8878241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98"/>
        <p:cNvGrpSpPr/>
        <p:nvPr/>
      </p:nvGrpSpPr>
      <p:grpSpPr>
        <a:xfrm>
          <a:off x="0" y="0"/>
          <a:ext cx="0" cy="0"/>
          <a:chOff x="0" y="0"/>
          <a:chExt cx="0" cy="0"/>
        </a:xfrm>
      </p:grpSpPr>
      <p:sp>
        <p:nvSpPr>
          <p:cNvPr id="99" name="Google Shape;99;p26"/>
          <p:cNvSpPr txBox="1">
            <a:spLocks noGrp="1"/>
          </p:cNvSpPr>
          <p:nvPr>
            <p:ph type="title"/>
          </p:nvPr>
        </p:nvSpPr>
        <p:spPr>
          <a:xfrm>
            <a:off x="1792288" y="3600450"/>
            <a:ext cx="5486400" cy="4251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sz="2000" b="1"/>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0" name="Google Shape;100;p26"/>
          <p:cNvSpPr>
            <a:spLocks noGrp="1"/>
          </p:cNvSpPr>
          <p:nvPr>
            <p:ph type="pic" idx="2"/>
          </p:nvPr>
        </p:nvSpPr>
        <p:spPr>
          <a:xfrm>
            <a:off x="1792288" y="459581"/>
            <a:ext cx="5486400" cy="30861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R="0" lvl="0" algn="l" rtl="0">
              <a:lnSpc>
                <a:spcPct val="110000"/>
              </a:lnSpc>
              <a:spcBef>
                <a:spcPts val="600"/>
              </a:spcBef>
              <a:spcAft>
                <a:spcPts val="0"/>
              </a:spcAft>
              <a:buClr>
                <a:srgbClr val="FEBF02"/>
              </a:buClr>
              <a:buSzPts val="3200"/>
              <a:buFont typeface="Arial"/>
              <a:buNone/>
              <a:defRPr sz="3200" b="1" i="1" u="none" strike="noStrike" cap="none">
                <a:solidFill>
                  <a:srgbClr val="FEBF02"/>
                </a:solidFill>
                <a:latin typeface="Arial"/>
                <a:ea typeface="Arial"/>
                <a:cs typeface="Arial"/>
                <a:sym typeface="Arial"/>
              </a:defRPr>
            </a:lvl1pPr>
            <a:lvl2pPr marR="0" lvl="1" algn="l" rtl="0">
              <a:lnSpc>
                <a:spcPct val="110000"/>
              </a:lnSpc>
              <a:spcBef>
                <a:spcPts val="600"/>
              </a:spcBef>
              <a:spcAft>
                <a:spcPts val="0"/>
              </a:spcAft>
              <a:buClr>
                <a:srgbClr val="60C900"/>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600"/>
              </a:spcBef>
              <a:spcAft>
                <a:spcPts val="0"/>
              </a:spcAft>
              <a:buClr>
                <a:srgbClr val="60C900"/>
              </a:buClr>
              <a:buSzPts val="2400"/>
              <a:buFont typeface="Arial"/>
              <a:buNone/>
              <a:defRPr sz="2400" b="0" i="1" u="none" strike="noStrike" cap="none">
                <a:solidFill>
                  <a:schemeClr val="lt1"/>
                </a:solidFill>
                <a:latin typeface="Arial"/>
                <a:ea typeface="Arial"/>
                <a:cs typeface="Arial"/>
                <a:sym typeface="Arial"/>
              </a:defRPr>
            </a:lvl3pPr>
            <a:lvl4pPr marR="0" lvl="3" algn="l" rtl="0">
              <a:lnSpc>
                <a:spcPct val="60000"/>
              </a:lnSpc>
              <a:spcBef>
                <a:spcPts val="600"/>
              </a:spcBef>
              <a:spcAft>
                <a:spcPts val="0"/>
              </a:spcAft>
              <a:buClr>
                <a:srgbClr val="60C900"/>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5pPr>
            <a:lvl6pPr marR="0" lvl="5"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6pPr>
            <a:lvl7pPr marR="0" lvl="6"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7pPr>
            <a:lvl8pPr marR="0" lvl="7" algn="l" rtl="0">
              <a:lnSpc>
                <a:spcPct val="60000"/>
              </a:lnSpc>
              <a:spcBef>
                <a:spcPts val="600"/>
              </a:spcBef>
              <a:spcAft>
                <a:spcPts val="0"/>
              </a:spcAft>
              <a:buClr>
                <a:srgbClr val="60C900"/>
              </a:buClr>
              <a:buSzPts val="2000"/>
              <a:buFont typeface="Book Antiqua"/>
              <a:buNone/>
              <a:defRPr sz="2000" b="0" i="0" u="none" strike="noStrike" cap="none">
                <a:solidFill>
                  <a:schemeClr val="lt1"/>
                </a:solidFill>
                <a:latin typeface="Arial"/>
                <a:ea typeface="Arial"/>
                <a:cs typeface="Arial"/>
                <a:sym typeface="Arial"/>
              </a:defRPr>
            </a:lvl8pPr>
            <a:lvl9pPr marR="0" lvl="8" algn="l" rtl="0">
              <a:lnSpc>
                <a:spcPct val="60000"/>
              </a:lnSpc>
              <a:spcBef>
                <a:spcPts val="600"/>
              </a:spcBef>
              <a:spcAft>
                <a:spcPts val="600"/>
              </a:spcAft>
              <a:buClr>
                <a:srgbClr val="60C900"/>
              </a:buClr>
              <a:buSzPts val="2000"/>
              <a:buFont typeface="Book Antiqua"/>
              <a:buNone/>
              <a:defRPr sz="2000" b="0" i="0" u="none" strike="noStrike" cap="none">
                <a:solidFill>
                  <a:schemeClr val="lt1"/>
                </a:solidFill>
                <a:latin typeface="Arial"/>
                <a:ea typeface="Arial"/>
                <a:cs typeface="Arial"/>
                <a:sym typeface="Arial"/>
              </a:defRPr>
            </a:lvl9pPr>
          </a:lstStyle>
          <a:p>
            <a:endParaRPr/>
          </a:p>
        </p:txBody>
      </p:sp>
      <p:sp>
        <p:nvSpPr>
          <p:cNvPr id="101" name="Google Shape;101;p26"/>
          <p:cNvSpPr txBox="1">
            <a:spLocks noGrp="1"/>
          </p:cNvSpPr>
          <p:nvPr>
            <p:ph type="body" idx="1"/>
          </p:nvPr>
        </p:nvSpPr>
        <p:spPr>
          <a:xfrm>
            <a:off x="1792288" y="4025503"/>
            <a:ext cx="5486400" cy="603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228600" algn="l">
              <a:lnSpc>
                <a:spcPct val="110000"/>
              </a:lnSpc>
              <a:spcBef>
                <a:spcPts val="600"/>
              </a:spcBef>
              <a:spcAft>
                <a:spcPts val="0"/>
              </a:spcAft>
              <a:buClr>
                <a:srgbClr val="FEBF02"/>
              </a:buClr>
              <a:buSzPts val="1400"/>
              <a:buFont typeface="Arial"/>
              <a:buNone/>
              <a:defRPr sz="1400"/>
            </a:lvl1pPr>
            <a:lvl2pPr marL="914400" lvl="1" indent="-228600" algn="l">
              <a:lnSpc>
                <a:spcPct val="110000"/>
              </a:lnSpc>
              <a:spcBef>
                <a:spcPts val="600"/>
              </a:spcBef>
              <a:spcAft>
                <a:spcPts val="0"/>
              </a:spcAft>
              <a:buSzPts val="1200"/>
              <a:buFont typeface="Arial"/>
              <a:buNone/>
              <a:defRPr sz="1200"/>
            </a:lvl2pPr>
            <a:lvl3pPr marL="1371600" lvl="2" indent="-228600" algn="l">
              <a:lnSpc>
                <a:spcPct val="90000"/>
              </a:lnSpc>
              <a:spcBef>
                <a:spcPts val="600"/>
              </a:spcBef>
              <a:spcAft>
                <a:spcPts val="0"/>
              </a:spcAft>
              <a:buSzPts val="1000"/>
              <a:buFont typeface="Arial"/>
              <a:buNone/>
              <a:defRPr sz="1000"/>
            </a:lvl3pPr>
            <a:lvl4pPr marL="1828800" lvl="3" indent="-228600" algn="l">
              <a:lnSpc>
                <a:spcPct val="60000"/>
              </a:lnSpc>
              <a:spcBef>
                <a:spcPts val="600"/>
              </a:spcBef>
              <a:spcAft>
                <a:spcPts val="0"/>
              </a:spcAft>
              <a:buSzPts val="900"/>
              <a:buFont typeface="Arial"/>
              <a:buNone/>
              <a:defRPr sz="900"/>
            </a:lvl4pPr>
            <a:lvl5pPr marL="2286000" lvl="4" indent="-228600" algn="l">
              <a:lnSpc>
                <a:spcPct val="60000"/>
              </a:lnSpc>
              <a:spcBef>
                <a:spcPts val="600"/>
              </a:spcBef>
              <a:spcAft>
                <a:spcPts val="0"/>
              </a:spcAft>
              <a:buSzPts val="900"/>
              <a:buNone/>
              <a:defRPr sz="900"/>
            </a:lvl5pPr>
            <a:lvl6pPr marL="2743200" lvl="5" indent="-228600" algn="l">
              <a:lnSpc>
                <a:spcPct val="60000"/>
              </a:lnSpc>
              <a:spcBef>
                <a:spcPts val="600"/>
              </a:spcBef>
              <a:spcAft>
                <a:spcPts val="0"/>
              </a:spcAft>
              <a:buSzPts val="900"/>
              <a:buNone/>
              <a:defRPr sz="900"/>
            </a:lvl6pPr>
            <a:lvl7pPr marL="3200400" lvl="6" indent="-228600" algn="l">
              <a:lnSpc>
                <a:spcPct val="60000"/>
              </a:lnSpc>
              <a:spcBef>
                <a:spcPts val="600"/>
              </a:spcBef>
              <a:spcAft>
                <a:spcPts val="0"/>
              </a:spcAft>
              <a:buSzPts val="900"/>
              <a:buNone/>
              <a:defRPr sz="900"/>
            </a:lvl7pPr>
            <a:lvl8pPr marL="3657600" lvl="7" indent="-228600" algn="l">
              <a:lnSpc>
                <a:spcPct val="60000"/>
              </a:lnSpc>
              <a:spcBef>
                <a:spcPts val="600"/>
              </a:spcBef>
              <a:spcAft>
                <a:spcPts val="0"/>
              </a:spcAft>
              <a:buSzPts val="900"/>
              <a:buNone/>
              <a:defRPr sz="900"/>
            </a:lvl8pPr>
            <a:lvl9pPr marL="4114800" lvl="8" indent="-228600" algn="l">
              <a:lnSpc>
                <a:spcPct val="60000"/>
              </a:lnSpc>
              <a:spcBef>
                <a:spcPts val="600"/>
              </a:spcBef>
              <a:spcAft>
                <a:spcPts val="600"/>
              </a:spcAft>
              <a:buSzPts val="900"/>
              <a:buNone/>
              <a:defRPr sz="900"/>
            </a:lvl9pPr>
          </a:lstStyle>
          <a:p>
            <a:endParaRPr/>
          </a:p>
        </p:txBody>
      </p:sp>
    </p:spTree>
    <p:extLst>
      <p:ext uri="{BB962C8B-B14F-4D97-AF65-F5344CB8AC3E}">
        <p14:creationId xmlns:p14="http://schemas.microsoft.com/office/powerpoint/2010/main" val="20090830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2"/>
        <p:cNvGrpSpPr/>
        <p:nvPr/>
      </p:nvGrpSpPr>
      <p:grpSpPr>
        <a:xfrm>
          <a:off x="0" y="0"/>
          <a:ext cx="0" cy="0"/>
          <a:chOff x="0" y="0"/>
          <a:chExt cx="0" cy="0"/>
        </a:xfrm>
      </p:grpSpPr>
      <p:sp>
        <p:nvSpPr>
          <p:cNvPr id="103" name="Google Shape;103;p27"/>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4" name="Google Shape;104;p27"/>
          <p:cNvSpPr txBox="1">
            <a:spLocks noGrp="1"/>
          </p:cNvSpPr>
          <p:nvPr>
            <p:ph type="body" idx="1"/>
          </p:nvPr>
        </p:nvSpPr>
        <p:spPr>
          <a:xfrm rot="5400000">
            <a:off x="2731238" y="-1226400"/>
            <a:ext cx="3657600" cy="86250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36116333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rot="5400000">
            <a:off x="5451488" y="1493850"/>
            <a:ext cx="4686300" cy="2155800"/>
          </a:xfrm>
          <a:prstGeom prst="rect">
            <a:avLst/>
          </a:prstGeom>
          <a:noFill/>
          <a:ln>
            <a:noFill/>
          </a:ln>
        </p:spPr>
        <p:txBody>
          <a:bodyPr spcFirstLastPara="1" wrap="square" lIns="90475" tIns="44450" rIns="90475" bIns="44450" anchor="b" anchorCtr="0">
            <a:noAutofit/>
          </a:bodyPr>
          <a:lstStyle>
            <a:lvl1pPr lvl="0" algn="l">
              <a:lnSpc>
                <a:spcPct val="104000"/>
              </a:lnSpc>
              <a:spcBef>
                <a:spcPts val="0"/>
              </a:spcBef>
              <a:spcAft>
                <a:spcPts val="0"/>
              </a:spcAft>
              <a:buSzPts val="1400"/>
              <a:buNone/>
              <a:defRPr/>
            </a:lvl1pPr>
            <a:lvl2pPr lvl="1" algn="l">
              <a:lnSpc>
                <a:spcPct val="104000"/>
              </a:lnSpc>
              <a:spcBef>
                <a:spcPts val="0"/>
              </a:spcBef>
              <a:spcAft>
                <a:spcPts val="0"/>
              </a:spcAft>
              <a:buSzPts val="1400"/>
              <a:buNone/>
              <a:defRPr/>
            </a:lvl2pPr>
            <a:lvl3pPr lvl="2" algn="l">
              <a:lnSpc>
                <a:spcPct val="104000"/>
              </a:lnSpc>
              <a:spcBef>
                <a:spcPts val="0"/>
              </a:spcBef>
              <a:spcAft>
                <a:spcPts val="0"/>
              </a:spcAft>
              <a:buSzPts val="1400"/>
              <a:buNone/>
              <a:defRPr/>
            </a:lvl3pPr>
            <a:lvl4pPr lvl="3" algn="l">
              <a:lnSpc>
                <a:spcPct val="104000"/>
              </a:lnSpc>
              <a:spcBef>
                <a:spcPts val="0"/>
              </a:spcBef>
              <a:spcAft>
                <a:spcPts val="0"/>
              </a:spcAft>
              <a:buSzPts val="1400"/>
              <a:buNone/>
              <a:defRPr/>
            </a:lvl4pPr>
            <a:lvl5pPr lvl="4" algn="l">
              <a:lnSpc>
                <a:spcPct val="104000"/>
              </a:lnSpc>
              <a:spcBef>
                <a:spcPts val="0"/>
              </a:spcBef>
              <a:spcAft>
                <a:spcPts val="0"/>
              </a:spcAft>
              <a:buSzPts val="1400"/>
              <a:buNone/>
              <a:defRPr/>
            </a:lvl5pPr>
            <a:lvl6pPr lvl="5" algn="l">
              <a:lnSpc>
                <a:spcPct val="104000"/>
              </a:lnSpc>
              <a:spcBef>
                <a:spcPts val="0"/>
              </a:spcBef>
              <a:spcAft>
                <a:spcPts val="0"/>
              </a:spcAft>
              <a:buSzPts val="1400"/>
              <a:buNone/>
              <a:defRPr/>
            </a:lvl6pPr>
            <a:lvl7pPr lvl="6" algn="l">
              <a:lnSpc>
                <a:spcPct val="104000"/>
              </a:lnSpc>
              <a:spcBef>
                <a:spcPts val="0"/>
              </a:spcBef>
              <a:spcAft>
                <a:spcPts val="0"/>
              </a:spcAft>
              <a:buSzPts val="1400"/>
              <a:buNone/>
              <a:defRPr/>
            </a:lvl7pPr>
            <a:lvl8pPr lvl="7" algn="l">
              <a:lnSpc>
                <a:spcPct val="104000"/>
              </a:lnSpc>
              <a:spcBef>
                <a:spcPts val="0"/>
              </a:spcBef>
              <a:spcAft>
                <a:spcPts val="0"/>
              </a:spcAft>
              <a:buSzPts val="1400"/>
              <a:buNone/>
              <a:defRPr/>
            </a:lvl8pPr>
            <a:lvl9pPr lvl="8" algn="l">
              <a:lnSpc>
                <a:spcPct val="104000"/>
              </a:lnSpc>
              <a:spcBef>
                <a:spcPts val="0"/>
              </a:spcBef>
              <a:spcAft>
                <a:spcPts val="0"/>
              </a:spcAft>
              <a:buSzPts val="1400"/>
              <a:buNone/>
              <a:defRPr/>
            </a:lvl9pPr>
          </a:lstStyle>
          <a:p>
            <a:endParaRPr/>
          </a:p>
        </p:txBody>
      </p:sp>
      <p:sp>
        <p:nvSpPr>
          <p:cNvPr id="107" name="Google Shape;107;p28"/>
          <p:cNvSpPr txBox="1">
            <a:spLocks noGrp="1"/>
          </p:cNvSpPr>
          <p:nvPr>
            <p:ph type="body" idx="1"/>
          </p:nvPr>
        </p:nvSpPr>
        <p:spPr>
          <a:xfrm rot="5400000">
            <a:off x="1062763" y="-586650"/>
            <a:ext cx="4686300" cy="63168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lvl="0" indent="-342900" algn="l">
              <a:lnSpc>
                <a:spcPct val="110000"/>
              </a:lnSpc>
              <a:spcBef>
                <a:spcPts val="600"/>
              </a:spcBef>
              <a:spcAft>
                <a:spcPts val="0"/>
              </a:spcAft>
              <a:buClr>
                <a:srgbClr val="FEBF02"/>
              </a:buClr>
              <a:buSzPts val="1800"/>
              <a:buChar char="•"/>
              <a:defRPr/>
            </a:lvl1pPr>
            <a:lvl2pPr marL="914400" lvl="1" indent="-342900" algn="l">
              <a:lnSpc>
                <a:spcPct val="11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60000"/>
              </a:lnSpc>
              <a:spcBef>
                <a:spcPts val="600"/>
              </a:spcBef>
              <a:spcAft>
                <a:spcPts val="0"/>
              </a:spcAft>
              <a:buSzPts val="1800"/>
              <a:buChar char="•"/>
              <a:defRPr/>
            </a:lvl4pPr>
            <a:lvl5pPr marL="2286000" lvl="4" indent="-342900" algn="l">
              <a:lnSpc>
                <a:spcPct val="60000"/>
              </a:lnSpc>
              <a:spcBef>
                <a:spcPts val="600"/>
              </a:spcBef>
              <a:spcAft>
                <a:spcPts val="0"/>
              </a:spcAft>
              <a:buSzPts val="1800"/>
              <a:buChar char="–"/>
              <a:defRPr/>
            </a:lvl5pPr>
            <a:lvl6pPr marL="2743200" lvl="5" indent="-342900" algn="l">
              <a:lnSpc>
                <a:spcPct val="60000"/>
              </a:lnSpc>
              <a:spcBef>
                <a:spcPts val="600"/>
              </a:spcBef>
              <a:spcAft>
                <a:spcPts val="0"/>
              </a:spcAft>
              <a:buSzPts val="1800"/>
              <a:buChar char="–"/>
              <a:defRPr/>
            </a:lvl6pPr>
            <a:lvl7pPr marL="3200400" lvl="6" indent="-342900" algn="l">
              <a:lnSpc>
                <a:spcPct val="60000"/>
              </a:lnSpc>
              <a:spcBef>
                <a:spcPts val="600"/>
              </a:spcBef>
              <a:spcAft>
                <a:spcPts val="0"/>
              </a:spcAft>
              <a:buSzPts val="1800"/>
              <a:buChar char="–"/>
              <a:defRPr/>
            </a:lvl7pPr>
            <a:lvl8pPr marL="3657600" lvl="7" indent="-342900" algn="l">
              <a:lnSpc>
                <a:spcPct val="60000"/>
              </a:lnSpc>
              <a:spcBef>
                <a:spcPts val="600"/>
              </a:spcBef>
              <a:spcAft>
                <a:spcPts val="0"/>
              </a:spcAft>
              <a:buSzPts val="1800"/>
              <a:buChar char="–"/>
              <a:defRPr/>
            </a:lvl8pPr>
            <a:lvl9pPr marL="4114800" lvl="8" indent="-342900" algn="l">
              <a:lnSpc>
                <a:spcPct val="60000"/>
              </a:lnSpc>
              <a:spcBef>
                <a:spcPts val="600"/>
              </a:spcBef>
              <a:spcAft>
                <a:spcPts val="600"/>
              </a:spcAft>
              <a:buSzPts val="1800"/>
              <a:buChar char="–"/>
              <a:defRPr/>
            </a:lvl9pPr>
          </a:lstStyle>
          <a:p>
            <a:endParaRPr/>
          </a:p>
        </p:txBody>
      </p:sp>
    </p:spTree>
    <p:extLst>
      <p:ext uri="{BB962C8B-B14F-4D97-AF65-F5344CB8AC3E}">
        <p14:creationId xmlns:p14="http://schemas.microsoft.com/office/powerpoint/2010/main" val="55131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6" Type="http://schemas.openxmlformats.org/officeDocument/2006/relationships/theme" Target="../theme/theme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lvl1pPr marR="0" lvl="0"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1pPr>
            <a:lvl2pPr marR="0" lvl="1"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2pPr>
            <a:lvl3pPr marR="0" lvl="2"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3pPr>
            <a:lvl4pPr marR="0" lvl="3"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4pPr>
            <a:lvl5pPr marR="0" lvl="4"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5pPr>
            <a:lvl6pPr marR="0" lvl="5"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6pPr>
            <a:lvl7pPr marR="0" lvl="6"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7pPr>
            <a:lvl8pPr marR="0" lvl="7"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8pPr>
            <a:lvl9pPr marR="0" lvl="8"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47650" y="1257300"/>
            <a:ext cx="8625000" cy="3657600"/>
          </a:xfrm>
          <a:prstGeom prst="rect">
            <a:avLst/>
          </a:prstGeom>
          <a:noFill/>
          <a:ln>
            <a:noFill/>
          </a:ln>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93700" algn="l" rtl="0">
              <a:lnSpc>
                <a:spcPct val="110000"/>
              </a:lnSpc>
              <a:spcBef>
                <a:spcPts val="600"/>
              </a:spcBef>
              <a:spcAft>
                <a:spcPts val="0"/>
              </a:spcAft>
              <a:buClr>
                <a:srgbClr val="60C900"/>
              </a:buClr>
              <a:buSzPts val="2600"/>
              <a:buFont typeface="Arial"/>
              <a:buChar char="–"/>
              <a:defRPr sz="2600" b="0" i="1" u="none" strike="noStrike" cap="none">
                <a:solidFill>
                  <a:srgbClr val="777777"/>
                </a:solidFill>
                <a:latin typeface="Arial"/>
                <a:ea typeface="Arial"/>
                <a:cs typeface="Arial"/>
                <a:sym typeface="Arial"/>
              </a:defRPr>
            </a:lvl3pPr>
            <a:lvl4pPr marL="1828800" marR="0" lvl="3" indent="-393700"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L="2286000" marR="0" lvl="4"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L="2743200" marR="0" lvl="5"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L="3200400" marR="0" lvl="6"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L="3657600" marR="0" lvl="7"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L="4114800" marR="0" lvl="8" indent="-393700"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100" name="Google Shape;100;p27"/>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101" name="Google Shape;101;p2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39"/>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marR="0" lvl="0"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1pPr>
            <a:lvl2pPr marR="0" lvl="1"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2pPr>
            <a:lvl3pPr marR="0" lvl="2"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3pPr>
            <a:lvl4pPr marR="0" lvl="3"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4pPr>
            <a:lvl5pPr marR="0" lvl="4"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5pPr>
            <a:lvl6pPr marR="0" lvl="5"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6pPr>
            <a:lvl7pPr marR="0" lvl="6"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7pPr>
            <a:lvl8pPr marR="0" lvl="7"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8pPr>
            <a:lvl9pPr marR="0" lvl="8"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9pPr>
          </a:lstStyle>
          <a:p>
            <a:endParaRPr/>
          </a:p>
        </p:txBody>
      </p:sp>
      <p:sp>
        <p:nvSpPr>
          <p:cNvPr id="176" name="Google Shape;176;p39"/>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93700" algn="l" rtl="0">
              <a:lnSpc>
                <a:spcPct val="110000"/>
              </a:lnSpc>
              <a:spcBef>
                <a:spcPts val="600"/>
              </a:spcBef>
              <a:spcAft>
                <a:spcPts val="0"/>
              </a:spcAft>
              <a:buClr>
                <a:srgbClr val="60C900"/>
              </a:buClr>
              <a:buSzPts val="2600"/>
              <a:buFont typeface="Arial"/>
              <a:buChar char="–"/>
              <a:defRPr sz="2600" b="0" i="1" u="none" strike="noStrike" cap="none">
                <a:solidFill>
                  <a:schemeClr val="dk2"/>
                </a:solidFill>
                <a:latin typeface="Arial"/>
                <a:ea typeface="Arial"/>
                <a:cs typeface="Arial"/>
                <a:sym typeface="Arial"/>
              </a:defRPr>
            </a:lvl3pPr>
            <a:lvl4pPr marL="1828800" marR="0" lvl="3" indent="-393700"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L="2286000" marR="0" lvl="4"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L="2743200" marR="0" lvl="5"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L="3200400" marR="0" lvl="6"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L="3657600" marR="0" lvl="7"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L="4114800" marR="0" lvl="8" indent="-393700"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
        <p:cNvGrpSpPr/>
        <p:nvPr/>
      </p:nvGrpSpPr>
      <p:grpSpPr>
        <a:xfrm>
          <a:off x="0" y="0"/>
          <a:ext cx="0" cy="0"/>
          <a:chOff x="0" y="0"/>
          <a:chExt cx="0" cy="0"/>
        </a:xfrm>
      </p:grpSpPr>
      <p:sp>
        <p:nvSpPr>
          <p:cNvPr id="218" name="Google Shape;218;p52"/>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lvl1pPr marR="0" lvl="0"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1pPr>
            <a:lvl2pPr marR="0" lvl="1"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2pPr>
            <a:lvl3pPr marR="0" lvl="2"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3pPr>
            <a:lvl4pPr marR="0" lvl="3"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4pPr>
            <a:lvl5pPr marR="0" lvl="4"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5pPr>
            <a:lvl6pPr marR="0" lvl="5"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6pPr>
            <a:lvl7pPr marR="0" lvl="6"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7pPr>
            <a:lvl8pPr marR="0" lvl="7"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8pPr>
            <a:lvl9pPr marR="0" lvl="8" algn="ctr" rtl="0">
              <a:lnSpc>
                <a:spcPct val="104000"/>
              </a:lnSpc>
              <a:spcBef>
                <a:spcPts val="0"/>
              </a:spcBef>
              <a:spcAft>
                <a:spcPts val="0"/>
              </a:spcAft>
              <a:buSzPts val="1400"/>
              <a:buNone/>
              <a:defRPr sz="3700" b="1" i="0" u="none" strike="noStrike" cap="none">
                <a:solidFill>
                  <a:schemeClr val="dk1"/>
                </a:solidFill>
                <a:latin typeface="Arial"/>
                <a:ea typeface="Arial"/>
                <a:cs typeface="Arial"/>
                <a:sym typeface="Arial"/>
              </a:defRPr>
            </a:lvl9pPr>
          </a:lstStyle>
          <a:p>
            <a:endParaRPr/>
          </a:p>
        </p:txBody>
      </p:sp>
      <p:sp>
        <p:nvSpPr>
          <p:cNvPr id="219" name="Google Shape;219;p52"/>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F3300"/>
              </a:buClr>
              <a:buSzPts val="3100"/>
              <a:buFont typeface="Arial"/>
              <a:buChar char="•"/>
              <a:defRPr sz="3100" b="1" i="1" u="none" strike="noStrike" cap="none">
                <a:solidFill>
                  <a:srgbClr val="FF3300"/>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dk1"/>
                </a:solidFill>
                <a:latin typeface="Arial"/>
                <a:ea typeface="Arial"/>
                <a:cs typeface="Arial"/>
                <a:sym typeface="Arial"/>
              </a:defRPr>
            </a:lvl2pPr>
            <a:lvl3pPr marL="1371600" marR="0" lvl="2" indent="-393700" algn="l" rtl="0">
              <a:lnSpc>
                <a:spcPct val="110000"/>
              </a:lnSpc>
              <a:spcBef>
                <a:spcPts val="600"/>
              </a:spcBef>
              <a:spcAft>
                <a:spcPts val="0"/>
              </a:spcAft>
              <a:buClr>
                <a:srgbClr val="60C900"/>
              </a:buClr>
              <a:buSzPts val="2600"/>
              <a:buFont typeface="Arial"/>
              <a:buChar char="–"/>
              <a:defRPr sz="2600" b="0" i="1" u="none" strike="noStrike" cap="none">
                <a:solidFill>
                  <a:srgbClr val="777777"/>
                </a:solidFill>
                <a:latin typeface="Arial"/>
                <a:ea typeface="Arial"/>
                <a:cs typeface="Arial"/>
                <a:sym typeface="Arial"/>
              </a:defRPr>
            </a:lvl3pPr>
            <a:lvl4pPr marL="1828800" marR="0" lvl="3" indent="-393700" algn="l" rtl="0">
              <a:lnSpc>
                <a:spcPct val="110000"/>
              </a:lnSpc>
              <a:spcBef>
                <a:spcPts val="600"/>
              </a:spcBef>
              <a:spcAft>
                <a:spcPts val="0"/>
              </a:spcAft>
              <a:buClr>
                <a:srgbClr val="60C900"/>
              </a:buClr>
              <a:buSzPts val="2600"/>
              <a:buFont typeface="Arial"/>
              <a:buChar char="²"/>
              <a:defRPr sz="2600" b="0" i="0" u="none" strike="noStrike" cap="none">
                <a:solidFill>
                  <a:srgbClr val="777777"/>
                </a:solidFill>
                <a:latin typeface="Arial"/>
                <a:ea typeface="Arial"/>
                <a:cs typeface="Arial"/>
                <a:sym typeface="Arial"/>
              </a:defRPr>
            </a:lvl4pPr>
            <a:lvl5pPr marL="2286000" marR="0" lvl="4"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5pPr>
            <a:lvl6pPr marL="2743200" marR="0" lvl="5"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6pPr>
            <a:lvl7pPr marL="3200400" marR="0" lvl="6"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7pPr>
            <a:lvl8pPr marL="3657600" marR="0" lvl="7" indent="-393700" algn="l" rtl="0">
              <a:lnSpc>
                <a:spcPct val="110000"/>
              </a:lnSpc>
              <a:spcBef>
                <a:spcPts val="600"/>
              </a:spcBef>
              <a:spcAft>
                <a:spcPts val="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8pPr>
            <a:lvl9pPr marL="4114800" marR="0" lvl="8" indent="-393700" algn="l" rtl="0">
              <a:lnSpc>
                <a:spcPct val="110000"/>
              </a:lnSpc>
              <a:spcBef>
                <a:spcPts val="600"/>
              </a:spcBef>
              <a:spcAft>
                <a:spcPts val="600"/>
              </a:spcAft>
              <a:buClr>
                <a:srgbClr val="60C900"/>
              </a:buClr>
              <a:buSzPts val="2600"/>
              <a:buFont typeface="Book Antiqua"/>
              <a:buChar char="³"/>
              <a:defRPr sz="2600" b="0" i="0" u="none" strike="noStrike" cap="none">
                <a:solidFill>
                  <a:srgbClr val="777777"/>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264"/>
        <p:cNvGrpSpPr/>
        <p:nvPr/>
      </p:nvGrpSpPr>
      <p:grpSpPr>
        <a:xfrm>
          <a:off x="0" y="0"/>
          <a:ext cx="0" cy="0"/>
          <a:chOff x="0" y="0"/>
          <a:chExt cx="0" cy="0"/>
        </a:xfrm>
      </p:grpSpPr>
      <p:sp>
        <p:nvSpPr>
          <p:cNvPr id="265" name="Google Shape;265;p6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266" name="Google Shape;266;p6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267" name="Google Shape;267;p6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a:gsLst>
            <a:gs pos="0">
              <a:srgbClr val="00002F"/>
            </a:gs>
            <a:gs pos="100000">
              <a:srgbClr val="000066"/>
            </a:gs>
          </a:gsLst>
          <a:lin ang="5400000"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0350" y="228600"/>
            <a:ext cx="8578800" cy="857400"/>
          </a:xfrm>
          <a:prstGeom prst="rect">
            <a:avLst/>
          </a:prstGeom>
          <a:noFill/>
          <a:ln>
            <a:noFill/>
          </a:ln>
        </p:spPr>
        <p:txBody>
          <a:bodyPr spcFirstLastPara="1" wrap="square" lIns="90475" tIns="44450" rIns="90475" bIns="44450" anchor="b" anchorCtr="0">
            <a:noAutofit/>
          </a:bodyPr>
          <a:lstStyle>
            <a:lvl1pPr marR="0" lvl="0"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1pPr>
            <a:lvl2pPr marR="0" lvl="1"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2pPr>
            <a:lvl3pPr marR="0" lvl="2"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3pPr>
            <a:lvl4pPr marR="0" lvl="3"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4pPr>
            <a:lvl5pPr marR="0" lvl="4"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5pPr>
            <a:lvl6pPr marR="0" lvl="5"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6pPr>
            <a:lvl7pPr marR="0" lvl="6"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7pPr>
            <a:lvl8pPr marR="0" lvl="7"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8pPr>
            <a:lvl9pPr marR="0" lvl="8" algn="l" rtl="0">
              <a:lnSpc>
                <a:spcPct val="104000"/>
              </a:lnSpc>
              <a:spcBef>
                <a:spcPts val="0"/>
              </a:spcBef>
              <a:spcAft>
                <a:spcPts val="0"/>
              </a:spcAft>
              <a:buSzPts val="1400"/>
              <a:buNone/>
              <a:defRPr sz="3700" b="1" i="0" u="none" strike="noStrike" cap="none">
                <a:solidFill>
                  <a:schemeClr val="lt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47650" y="1257300"/>
            <a:ext cx="8625000" cy="3657600"/>
          </a:xfrm>
          <a:prstGeom prst="rect">
            <a:avLst/>
          </a:prstGeom>
          <a:noFill/>
          <a:ln>
            <a:noFill/>
          </a:ln>
          <a:effectLst>
            <a:outerShdw dist="45791" dir="2021404" algn="ctr" rotWithShape="0">
              <a:srgbClr val="000000"/>
            </a:outerShdw>
          </a:effectLst>
        </p:spPr>
        <p:txBody>
          <a:bodyPr spcFirstLastPara="1" wrap="square" lIns="92075" tIns="46025" rIns="92075" bIns="46025" anchor="t" anchorCtr="0">
            <a:noAutofit/>
          </a:bodyPr>
          <a:lstStyle>
            <a:lvl1pPr marL="457200" marR="0" lvl="0" indent="-425450" algn="l" rtl="0">
              <a:lnSpc>
                <a:spcPct val="110000"/>
              </a:lnSpc>
              <a:spcBef>
                <a:spcPts val="600"/>
              </a:spcBef>
              <a:spcAft>
                <a:spcPts val="0"/>
              </a:spcAft>
              <a:buClr>
                <a:srgbClr val="FEBF02"/>
              </a:buClr>
              <a:buSzPts val="3100"/>
              <a:buFont typeface="Arial"/>
              <a:buChar char="•"/>
              <a:defRPr sz="3100" b="1" i="1" u="none" strike="noStrike" cap="none">
                <a:solidFill>
                  <a:srgbClr val="FEBF02"/>
                </a:solidFill>
                <a:latin typeface="Arial"/>
                <a:ea typeface="Arial"/>
                <a:cs typeface="Arial"/>
                <a:sym typeface="Arial"/>
              </a:defRPr>
            </a:lvl1pPr>
            <a:lvl2pPr marL="914400" marR="0" lvl="1" indent="-393700" algn="l" rtl="0">
              <a:lnSpc>
                <a:spcPct val="110000"/>
              </a:lnSpc>
              <a:spcBef>
                <a:spcPts val="600"/>
              </a:spcBef>
              <a:spcAft>
                <a:spcPts val="0"/>
              </a:spcAft>
              <a:buClr>
                <a:srgbClr val="60C900"/>
              </a:buClr>
              <a:buSzPts val="2600"/>
              <a:buFont typeface="Arial"/>
              <a:buChar char="•"/>
              <a:defRPr sz="2600" b="0" i="0" u="none" strike="noStrike" cap="none">
                <a:solidFill>
                  <a:schemeClr val="lt1"/>
                </a:solidFill>
                <a:latin typeface="Arial"/>
                <a:ea typeface="Arial"/>
                <a:cs typeface="Arial"/>
                <a:sym typeface="Arial"/>
              </a:defRPr>
            </a:lvl2pPr>
            <a:lvl3pPr marL="1371600" marR="0" lvl="2" indent="-393700" algn="l" rtl="0">
              <a:lnSpc>
                <a:spcPct val="90000"/>
              </a:lnSpc>
              <a:spcBef>
                <a:spcPts val="600"/>
              </a:spcBef>
              <a:spcAft>
                <a:spcPts val="0"/>
              </a:spcAft>
              <a:buClr>
                <a:srgbClr val="60C900"/>
              </a:buClr>
              <a:buSzPts val="2600"/>
              <a:buFont typeface="Arial"/>
              <a:buChar char="–"/>
              <a:defRPr sz="2600" b="0" i="1" u="none" strike="noStrike" cap="none">
                <a:solidFill>
                  <a:schemeClr val="lt1"/>
                </a:solidFill>
                <a:latin typeface="Arial"/>
                <a:ea typeface="Arial"/>
                <a:cs typeface="Arial"/>
                <a:sym typeface="Arial"/>
              </a:defRPr>
            </a:lvl3pPr>
            <a:lvl4pPr marL="1828800" marR="0" lvl="3" indent="-368300" algn="l" rtl="0">
              <a:lnSpc>
                <a:spcPct val="60000"/>
              </a:lnSpc>
              <a:spcBef>
                <a:spcPts val="600"/>
              </a:spcBef>
              <a:spcAft>
                <a:spcPts val="0"/>
              </a:spcAft>
              <a:buClr>
                <a:srgbClr val="60C900"/>
              </a:buClr>
              <a:buSzPts val="2200"/>
              <a:buFont typeface="Arial"/>
              <a:buChar char="•"/>
              <a:defRPr sz="2200" b="0" i="0" u="none" strike="noStrike" cap="none">
                <a:solidFill>
                  <a:schemeClr val="lt1"/>
                </a:solidFill>
                <a:latin typeface="Arial"/>
                <a:ea typeface="Arial"/>
                <a:cs typeface="Arial"/>
                <a:sym typeface="Arial"/>
              </a:defRPr>
            </a:lvl4pPr>
            <a:lvl5pPr marL="2286000" marR="0" lvl="4"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5pPr>
            <a:lvl6pPr marL="2743200" marR="0" lvl="5"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6pPr>
            <a:lvl7pPr marL="3200400" marR="0" lvl="6"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7pPr>
            <a:lvl8pPr marL="3657600" marR="0" lvl="7" indent="-368300" algn="l" rtl="0">
              <a:lnSpc>
                <a:spcPct val="60000"/>
              </a:lnSpc>
              <a:spcBef>
                <a:spcPts val="600"/>
              </a:spcBef>
              <a:spcAft>
                <a:spcPts val="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8pPr>
            <a:lvl9pPr marL="4114800" marR="0" lvl="8" indent="-368300" algn="l" rtl="0">
              <a:lnSpc>
                <a:spcPct val="60000"/>
              </a:lnSpc>
              <a:spcBef>
                <a:spcPts val="600"/>
              </a:spcBef>
              <a:spcAft>
                <a:spcPts val="600"/>
              </a:spcAft>
              <a:buClr>
                <a:srgbClr val="60C900"/>
              </a:buClr>
              <a:buSzPts val="2200"/>
              <a:buFont typeface="Book Antiqua"/>
              <a:buChar char="–"/>
              <a:defRPr sz="2200" b="0" i="0" u="none" strike="noStrike" cap="none">
                <a:solidFill>
                  <a:schemeClr val="lt1"/>
                </a:solidFill>
                <a:latin typeface="Arial"/>
                <a:ea typeface="Arial"/>
                <a:cs typeface="Arial"/>
                <a:sym typeface="Arial"/>
              </a:defRPr>
            </a:lvl9pPr>
          </a:lstStyle>
          <a:p>
            <a:endParaRPr/>
          </a:p>
        </p:txBody>
      </p:sp>
      <p:sp>
        <p:nvSpPr>
          <p:cNvPr id="53" name="Google Shape;53;p13"/>
          <p:cNvSpPr/>
          <p:nvPr/>
        </p:nvSpPr>
        <p:spPr>
          <a:xfrm>
            <a:off x="-9525" y="1125141"/>
            <a:ext cx="9153520" cy="84534"/>
          </a:xfrm>
          <a:custGeom>
            <a:avLst/>
            <a:gdLst/>
            <a:ahLst/>
            <a:cxnLst/>
            <a:rect l="l" t="t" r="r" b="b"/>
            <a:pathLst>
              <a:path w="6344" h="1" extrusionOk="0">
                <a:moveTo>
                  <a:pt x="0" y="0"/>
                </a:moveTo>
                <a:lnTo>
                  <a:pt x="6344" y="0"/>
                </a:lnTo>
              </a:path>
            </a:pathLst>
          </a:custGeom>
          <a:noFill/>
          <a:ln w="25400" cap="flat" cmpd="sng">
            <a:solidFill>
              <a:srgbClr val="EF91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3490151142"/>
      </p:ext>
    </p:extLst>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3.xml"/><Relationship Id="rId5" Type="http://schemas.openxmlformats.org/officeDocument/2006/relationships/image" Target="../media/image12.png"/><Relationship Id="rId4" Type="http://schemas.openxmlformats.org/officeDocument/2006/relationships/image" Target="../media/image11.gi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3.xml"/><Relationship Id="rId5" Type="http://schemas.openxmlformats.org/officeDocument/2006/relationships/image" Target="../media/image13.png"/><Relationship Id="rId4" Type="http://schemas.openxmlformats.org/officeDocument/2006/relationships/image" Target="../media/image11.gif"/></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3.xml"/><Relationship Id="rId5" Type="http://schemas.openxmlformats.org/officeDocument/2006/relationships/image" Target="../media/image15.png"/><Relationship Id="rId4" Type="http://schemas.openxmlformats.org/officeDocument/2006/relationships/image" Target="../media/image11.gif"/></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3.xml"/><Relationship Id="rId5" Type="http://schemas.openxmlformats.org/officeDocument/2006/relationships/image" Target="../media/image16.png"/><Relationship Id="rId4" Type="http://schemas.openxmlformats.org/officeDocument/2006/relationships/image" Target="../media/image11.gif"/></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5.xml"/><Relationship Id="rId1" Type="http://schemas.openxmlformats.org/officeDocument/2006/relationships/slideLayout" Target="../slideLayouts/slideLayout63.xml"/><Relationship Id="rId5" Type="http://schemas.openxmlformats.org/officeDocument/2006/relationships/image" Target="../media/image17.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6.xml"/><Relationship Id="rId1" Type="http://schemas.openxmlformats.org/officeDocument/2006/relationships/slideLayout" Target="../slideLayouts/slideLayout63.xml"/><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7.xml"/><Relationship Id="rId1" Type="http://schemas.openxmlformats.org/officeDocument/2006/relationships/slideLayout" Target="../slideLayouts/slideLayout63.xml"/></Relationships>
</file>

<file path=ppt/slides/_rels/slide3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8.xml"/><Relationship Id="rId1" Type="http://schemas.openxmlformats.org/officeDocument/2006/relationships/slideLayout" Target="../slideLayouts/slideLayout63.xml"/><Relationship Id="rId4" Type="http://schemas.openxmlformats.org/officeDocument/2006/relationships/image" Target="../media/image20.gif"/></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9.xml"/><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0.xml"/><Relationship Id="rId1" Type="http://schemas.openxmlformats.org/officeDocument/2006/relationships/slideLayout" Target="../slideLayouts/slideLayout63.xml"/><Relationship Id="rId4" Type="http://schemas.openxmlformats.org/officeDocument/2006/relationships/image" Target="../media/image22.gif"/></Relationships>
</file>

<file path=ppt/slides/_rels/slide3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1.xml"/><Relationship Id="rId1" Type="http://schemas.openxmlformats.org/officeDocument/2006/relationships/slideLayout" Target="../slideLayouts/slideLayout63.xml"/></Relationships>
</file>

<file path=ppt/slides/_rels/slide3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2.xml"/><Relationship Id="rId1" Type="http://schemas.openxmlformats.org/officeDocument/2006/relationships/slideLayout" Target="../slideLayouts/slideLayout63.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3.xml"/><Relationship Id="rId1" Type="http://schemas.openxmlformats.org/officeDocument/2006/relationships/slideLayout" Target="../slideLayouts/slideLayout63.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7.xml"/><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8.xml"/><Relationship Id="rId1" Type="http://schemas.openxmlformats.org/officeDocument/2006/relationships/slideLayout" Target="../slideLayouts/slideLayout63.xml"/></Relationships>
</file>

<file path=ppt/slides/_rels/slide4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39.xml"/><Relationship Id="rId1" Type="http://schemas.openxmlformats.org/officeDocument/2006/relationships/slideLayout" Target="../slideLayouts/slideLayout6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6.xml"/><Relationship Id="rId4" Type="http://schemas.openxmlformats.org/officeDocument/2006/relationships/image" Target="../media/image29.gif"/></Relationships>
</file>

<file path=ppt/slides/_rels/slide4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2.xml"/><Relationship Id="rId1" Type="http://schemas.openxmlformats.org/officeDocument/2006/relationships/slideLayout" Target="../slideLayouts/slideLayout26.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4.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RvXtjANeujA" TargetMode="External"/><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hyperlink" Target="https://www.youtube.com/watch?v=XrYkEhs2FdA"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37.xml"/><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0.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48.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51.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hyperlink" Target="http://webglplayground.net/?template=webgl1"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hyperlink" Target="http://webglplayground.net/?template=reactiondiffus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78"/>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CS174A Lecture </a:t>
            </a:r>
            <a:r>
              <a:rPr lang="en" dirty="0"/>
              <a:t>5</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43"/>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Affine Combinations of Points</a:t>
            </a:r>
            <a:endParaRPr/>
          </a:p>
        </p:txBody>
      </p:sp>
      <p:sp>
        <p:nvSpPr>
          <p:cNvPr id="827" name="Google Shape;827;p143"/>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endParaRPr sz="2700"/>
          </a:p>
        </p:txBody>
      </p:sp>
      <p:pic>
        <p:nvPicPr>
          <p:cNvPr id="828" name="Google Shape;828;p143" descr="txp_fig"/>
          <p:cNvPicPr preferRelativeResize="0"/>
          <p:nvPr/>
        </p:nvPicPr>
        <p:blipFill rotWithShape="1">
          <a:blip r:embed="rId3">
            <a:alphaModFix/>
          </a:blip>
          <a:srcRect/>
          <a:stretch/>
        </p:blipFill>
        <p:spPr>
          <a:xfrm>
            <a:off x="569913" y="1696641"/>
            <a:ext cx="5855494" cy="1912144"/>
          </a:xfrm>
          <a:prstGeom prst="rect">
            <a:avLst/>
          </a:prstGeom>
          <a:noFill/>
          <a:ln>
            <a:noFill/>
          </a:ln>
        </p:spPr>
      </p:pic>
    </p:spTree>
    <p:extLst>
      <p:ext uri="{BB962C8B-B14F-4D97-AF65-F5344CB8AC3E}">
        <p14:creationId xmlns:p14="http://schemas.microsoft.com/office/powerpoint/2010/main" val="617220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44"/>
          <p:cNvSpPr txBox="1">
            <a:spLocks noGrp="1"/>
          </p:cNvSpPr>
          <p:nvPr>
            <p:ph type="title"/>
          </p:nvPr>
        </p:nvSpPr>
        <p:spPr>
          <a:xfrm>
            <a:off x="260350" y="228600"/>
            <a:ext cx="8016875"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Preservations of Lines and Planes</a:t>
            </a:r>
            <a:endParaRPr/>
          </a:p>
        </p:txBody>
      </p:sp>
      <p:pic>
        <p:nvPicPr>
          <p:cNvPr id="835" name="Google Shape;835;p144" descr="txp_fig"/>
          <p:cNvPicPr preferRelativeResize="0"/>
          <p:nvPr/>
        </p:nvPicPr>
        <p:blipFill rotWithShape="1">
          <a:blip r:embed="rId3">
            <a:alphaModFix/>
          </a:blip>
          <a:srcRect/>
          <a:stretch/>
        </p:blipFill>
        <p:spPr>
          <a:xfrm>
            <a:off x="981075" y="1894285"/>
            <a:ext cx="5862638" cy="1965721"/>
          </a:xfrm>
          <a:prstGeom prst="rect">
            <a:avLst/>
          </a:prstGeom>
          <a:noFill/>
          <a:ln>
            <a:noFill/>
          </a:ln>
        </p:spPr>
      </p:pic>
    </p:spTree>
    <p:extLst>
      <p:ext uri="{BB962C8B-B14F-4D97-AF65-F5344CB8AC3E}">
        <p14:creationId xmlns:p14="http://schemas.microsoft.com/office/powerpoint/2010/main" val="897885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45"/>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Preservation of Parallelism</a:t>
            </a:r>
            <a:endParaRPr/>
          </a:p>
        </p:txBody>
      </p:sp>
      <p:pic>
        <p:nvPicPr>
          <p:cNvPr id="842" name="Google Shape;842;p145" descr="txp_fig"/>
          <p:cNvPicPr preferRelativeResize="0"/>
          <p:nvPr/>
        </p:nvPicPr>
        <p:blipFill rotWithShape="1">
          <a:blip r:embed="rId3">
            <a:alphaModFix/>
          </a:blip>
          <a:srcRect/>
          <a:stretch/>
        </p:blipFill>
        <p:spPr>
          <a:xfrm>
            <a:off x="631825" y="1896666"/>
            <a:ext cx="5324475" cy="2563415"/>
          </a:xfrm>
          <a:prstGeom prst="rect">
            <a:avLst/>
          </a:prstGeom>
          <a:noFill/>
          <a:ln>
            <a:noFill/>
          </a:ln>
        </p:spPr>
      </p:pic>
    </p:spTree>
    <p:extLst>
      <p:ext uri="{BB962C8B-B14F-4D97-AF65-F5344CB8AC3E}">
        <p14:creationId xmlns:p14="http://schemas.microsoft.com/office/powerpoint/2010/main" val="2681837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Polygons</a:t>
            </a:r>
            <a:endParaRPr dirty="0"/>
          </a:p>
        </p:txBody>
      </p:sp>
      <p:pic>
        <p:nvPicPr>
          <p:cNvPr id="2" name="Picture 1"/>
          <p:cNvPicPr>
            <a:picLocks noChangeAspect="1"/>
          </p:cNvPicPr>
          <p:nvPr/>
        </p:nvPicPr>
        <p:blipFill>
          <a:blip r:embed="rId3"/>
          <a:stretch>
            <a:fillRect/>
          </a:stretch>
        </p:blipFill>
        <p:spPr>
          <a:xfrm>
            <a:off x="7019925" y="932465"/>
            <a:ext cx="2124075" cy="1647825"/>
          </a:xfrm>
          <a:prstGeom prst="rect">
            <a:avLst/>
          </a:prstGeom>
        </p:spPr>
      </p:pic>
      <p:sp>
        <p:nvSpPr>
          <p:cNvPr id="374" name="Google Shape;374;p83"/>
          <p:cNvSpPr txBox="1">
            <a:spLocks noGrp="1"/>
          </p:cNvSpPr>
          <p:nvPr>
            <p:ph type="body" idx="1"/>
          </p:nvPr>
        </p:nvSpPr>
        <p:spPr>
          <a:xfrm>
            <a:off x="311700" y="1001275"/>
            <a:ext cx="8520600" cy="33390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Roboto"/>
              <a:buChar char="●"/>
            </a:pPr>
            <a:r>
              <a:rPr lang="en-US" sz="2000" dirty="0" smtClean="0"/>
              <a:t>An ordered sequence of vertices</a:t>
            </a:r>
          </a:p>
          <a:p>
            <a:pPr marL="457200" marR="0" lvl="0" indent="-355600" algn="l" rtl="0">
              <a:lnSpc>
                <a:spcPct val="115000"/>
              </a:lnSpc>
              <a:spcBef>
                <a:spcPts val="0"/>
              </a:spcBef>
              <a:spcAft>
                <a:spcPts val="0"/>
              </a:spcAft>
              <a:buClr>
                <a:schemeClr val="dk2"/>
              </a:buClr>
              <a:buSzPts val="2000"/>
              <a:buFont typeface="Roboto"/>
              <a:buChar char="●"/>
            </a:pPr>
            <a:r>
              <a:rPr lang="en-US" sz="2000" dirty="0" smtClean="0"/>
              <a:t>Simple vs. Complex</a:t>
            </a:r>
          </a:p>
          <a:p>
            <a:pPr lvl="1" indent="-355600">
              <a:spcBef>
                <a:spcPts val="0"/>
              </a:spcBef>
              <a:buSzPts val="2000"/>
              <a:buFont typeface="Roboto"/>
              <a:buChar char="●"/>
            </a:pPr>
            <a:r>
              <a:rPr lang="en-US" sz="1600" dirty="0" smtClean="0"/>
              <a:t>Issue with Complex: hard to deal with self-intersecting polygons</a:t>
            </a:r>
            <a:endParaRPr lang="en-US" sz="1600" dirty="0" smtClean="0"/>
          </a:p>
          <a:p>
            <a:pPr marL="457200" marR="0" lvl="0" indent="-355600" algn="l" rtl="0">
              <a:lnSpc>
                <a:spcPct val="115000"/>
              </a:lnSpc>
              <a:spcBef>
                <a:spcPts val="0"/>
              </a:spcBef>
              <a:spcAft>
                <a:spcPts val="0"/>
              </a:spcAft>
              <a:buClr>
                <a:schemeClr val="dk2"/>
              </a:buClr>
              <a:buSzPts val="2000"/>
              <a:buFont typeface="Roboto"/>
              <a:buChar char="●"/>
            </a:pPr>
            <a:r>
              <a:rPr lang="en-US" sz="2000" dirty="0" smtClean="0"/>
              <a:t>Convex vs. Concave</a:t>
            </a:r>
          </a:p>
          <a:p>
            <a:pPr lvl="1" indent="-355600">
              <a:spcBef>
                <a:spcPts val="0"/>
              </a:spcBef>
              <a:buSzPts val="2000"/>
              <a:buFont typeface="Roboto"/>
              <a:buChar char="●"/>
            </a:pPr>
            <a:r>
              <a:rPr lang="en-US" sz="1600" dirty="0" smtClean="0"/>
              <a:t>Issue with Concave: point-inside-polygon test will fail in some cases</a:t>
            </a:r>
          </a:p>
          <a:p>
            <a:pPr lvl="1" indent="-355600">
              <a:spcBef>
                <a:spcPts val="0"/>
              </a:spcBef>
              <a:buSzPts val="2000"/>
              <a:buFont typeface="Roboto"/>
              <a:buChar char="●"/>
            </a:pPr>
            <a:r>
              <a:rPr lang="en-US" sz="1600" dirty="0" smtClean="0"/>
              <a:t>Issue with Concave: normal will point in wrong direction at concave vertices</a:t>
            </a:r>
          </a:p>
          <a:p>
            <a:pPr marL="457200" marR="0" lvl="0" indent="-355600" algn="l" rtl="0">
              <a:lnSpc>
                <a:spcPct val="115000"/>
              </a:lnSpc>
              <a:spcBef>
                <a:spcPts val="0"/>
              </a:spcBef>
              <a:spcAft>
                <a:spcPts val="0"/>
              </a:spcAft>
              <a:buClr>
                <a:schemeClr val="dk2"/>
              </a:buClr>
              <a:buSzPts val="2000"/>
              <a:buFont typeface="Roboto"/>
              <a:buChar char="●"/>
            </a:pPr>
            <a:r>
              <a:rPr lang="en-US" sz="2000" dirty="0" smtClean="0"/>
              <a:t>Planar vs. Non-Planar</a:t>
            </a:r>
          </a:p>
          <a:p>
            <a:pPr lvl="1" indent="-355600">
              <a:spcBef>
                <a:spcPts val="0"/>
              </a:spcBef>
              <a:buSzPts val="2000"/>
              <a:buFont typeface="Roboto"/>
              <a:buChar char="●"/>
            </a:pPr>
            <a:r>
              <a:rPr lang="en-US" sz="1600" dirty="0" smtClean="0"/>
              <a:t>Issue with Non-Planar: normal are different at different locations on the non-planar face</a:t>
            </a:r>
            <a:endParaRPr lang="en-US" sz="1600" dirty="0" smtClean="0"/>
          </a:p>
          <a:p>
            <a:pPr marL="457200" marR="0" lvl="0" indent="-355600" algn="l" rtl="0">
              <a:lnSpc>
                <a:spcPct val="115000"/>
              </a:lnSpc>
              <a:spcBef>
                <a:spcPts val="0"/>
              </a:spcBef>
              <a:spcAft>
                <a:spcPts val="0"/>
              </a:spcAft>
              <a:buClr>
                <a:schemeClr val="dk2"/>
              </a:buClr>
              <a:buSzPts val="2000"/>
              <a:buFont typeface="Roboto"/>
              <a:buChar char="●"/>
            </a:pPr>
            <a:r>
              <a:rPr lang="en-US" sz="2000" dirty="0" smtClean="0"/>
              <a:t>Tessellation (any poly) vs. Triangulation (only triangles)</a:t>
            </a:r>
            <a:endParaRPr sz="2000" dirty="0"/>
          </a:p>
        </p:txBody>
      </p:sp>
    </p:spTree>
    <p:extLst>
      <p:ext uri="{BB962C8B-B14F-4D97-AF65-F5344CB8AC3E}">
        <p14:creationId xmlns:p14="http://schemas.microsoft.com/office/powerpoint/2010/main" val="2165958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Why Triangles?</a:t>
            </a:r>
            <a:endParaRPr dirty="0"/>
          </a:p>
        </p:txBody>
      </p:sp>
      <p:sp>
        <p:nvSpPr>
          <p:cNvPr id="374" name="Google Shape;374;p83"/>
          <p:cNvSpPr txBox="1">
            <a:spLocks noGrp="1"/>
          </p:cNvSpPr>
          <p:nvPr>
            <p:ph type="body" idx="1"/>
          </p:nvPr>
        </p:nvSpPr>
        <p:spPr>
          <a:xfrm>
            <a:off x="311700" y="1001275"/>
            <a:ext cx="8520600" cy="3339000"/>
          </a:xfrm>
          <a:prstGeom prst="rect">
            <a:avLst/>
          </a:prstGeom>
        </p:spPr>
        <p:txBody>
          <a:bodyPr spcFirstLastPara="1" wrap="square" lIns="91425" tIns="91425" rIns="91425" bIns="91425" anchor="t" anchorCtr="0">
            <a:noAutofit/>
          </a:bodyPr>
          <a:lstStyle/>
          <a:p>
            <a:pPr indent="-355600">
              <a:buSzPts val="2000"/>
            </a:pPr>
            <a:r>
              <a:rPr lang="en-US" sz="2000" dirty="0" smtClean="0"/>
              <a:t>Ordered list of 3 non-collinear vertices</a:t>
            </a:r>
          </a:p>
          <a:p>
            <a:pPr indent="-355600">
              <a:buSzPts val="2000"/>
            </a:pPr>
            <a:r>
              <a:rPr lang="en-US" sz="2000" dirty="0" smtClean="0"/>
              <a:t>They </a:t>
            </a:r>
            <a:r>
              <a:rPr lang="en-US" sz="2000" dirty="0"/>
              <a:t>are simple</a:t>
            </a:r>
          </a:p>
          <a:p>
            <a:pPr marL="457200" marR="0" lvl="0" indent="-355600" algn="l" rtl="0">
              <a:lnSpc>
                <a:spcPct val="115000"/>
              </a:lnSpc>
              <a:spcBef>
                <a:spcPts val="0"/>
              </a:spcBef>
              <a:spcAft>
                <a:spcPts val="0"/>
              </a:spcAft>
              <a:buClr>
                <a:schemeClr val="dk2"/>
              </a:buClr>
              <a:buSzPts val="2000"/>
              <a:buFont typeface="Roboto"/>
              <a:buChar char="●"/>
            </a:pPr>
            <a:r>
              <a:rPr lang="en-US" sz="2000" dirty="0" smtClean="0"/>
              <a:t>They </a:t>
            </a:r>
            <a:r>
              <a:rPr lang="en-US" sz="2000" dirty="0" smtClean="0"/>
              <a:t>are planar</a:t>
            </a:r>
          </a:p>
          <a:p>
            <a:pPr marL="457200" marR="0" lvl="0" indent="-355600" algn="l" rtl="0">
              <a:lnSpc>
                <a:spcPct val="115000"/>
              </a:lnSpc>
              <a:spcBef>
                <a:spcPts val="0"/>
              </a:spcBef>
              <a:spcAft>
                <a:spcPts val="0"/>
              </a:spcAft>
              <a:buClr>
                <a:schemeClr val="dk2"/>
              </a:buClr>
              <a:buSzPts val="2000"/>
              <a:buFont typeface="Roboto"/>
              <a:buChar char="●"/>
            </a:pPr>
            <a:r>
              <a:rPr lang="en-US" sz="2000" dirty="0" smtClean="0"/>
              <a:t>They </a:t>
            </a:r>
            <a:r>
              <a:rPr lang="en-US" sz="2000" dirty="0" smtClean="0"/>
              <a:t>are convex</a:t>
            </a:r>
          </a:p>
          <a:p>
            <a:pPr marL="457200" marR="0" lvl="0" indent="-355600" algn="l" rtl="0">
              <a:lnSpc>
                <a:spcPct val="115000"/>
              </a:lnSpc>
              <a:spcBef>
                <a:spcPts val="0"/>
              </a:spcBef>
              <a:spcAft>
                <a:spcPts val="0"/>
              </a:spcAft>
              <a:buClr>
                <a:schemeClr val="dk2"/>
              </a:buClr>
              <a:buSzPts val="2000"/>
              <a:buFont typeface="Roboto"/>
              <a:buChar char="●"/>
            </a:pPr>
            <a:r>
              <a:rPr lang="en-US" sz="2000" dirty="0" smtClean="0"/>
              <a:t>Modern </a:t>
            </a:r>
            <a:r>
              <a:rPr lang="en-US" sz="2000" dirty="0" smtClean="0"/>
              <a:t>GPUs: 100M triangles/sec</a:t>
            </a:r>
          </a:p>
          <a:p>
            <a:pPr marL="457200" marR="0" lvl="0" indent="-355600" algn="l" rtl="0">
              <a:lnSpc>
                <a:spcPct val="115000"/>
              </a:lnSpc>
              <a:spcBef>
                <a:spcPts val="0"/>
              </a:spcBef>
              <a:spcAft>
                <a:spcPts val="0"/>
              </a:spcAft>
              <a:buClr>
                <a:schemeClr val="dk2"/>
              </a:buClr>
              <a:buSzPts val="2000"/>
              <a:buFont typeface="Roboto"/>
              <a:buChar char="●"/>
            </a:pPr>
            <a:r>
              <a:rPr lang="en-US" sz="2000" dirty="0" smtClean="0"/>
              <a:t>Shading, lighting, texture mapping all in </a:t>
            </a:r>
            <a:r>
              <a:rPr lang="en-US" sz="2000" dirty="0" smtClean="0"/>
              <a:t>GPU</a:t>
            </a:r>
          </a:p>
          <a:p>
            <a:pPr marL="457200" marR="0" lvl="0" indent="-355600" algn="l" rtl="0">
              <a:lnSpc>
                <a:spcPct val="115000"/>
              </a:lnSpc>
              <a:spcBef>
                <a:spcPts val="0"/>
              </a:spcBef>
              <a:spcAft>
                <a:spcPts val="0"/>
              </a:spcAft>
              <a:buClr>
                <a:schemeClr val="dk2"/>
              </a:buClr>
              <a:buSzPts val="2000"/>
              <a:buFont typeface="Roboto"/>
              <a:buChar char="●"/>
            </a:pPr>
            <a:r>
              <a:rPr lang="en-US" sz="2000" dirty="0" err="1" smtClean="0"/>
              <a:t>WebGL</a:t>
            </a:r>
            <a:r>
              <a:rPr lang="en-US" sz="2000" dirty="0" smtClean="0"/>
              <a:t> uses triangles only for rendering</a:t>
            </a:r>
            <a:endParaRPr sz="2000" dirty="0"/>
          </a:p>
        </p:txBody>
      </p:sp>
    </p:spTree>
    <p:extLst>
      <p:ext uri="{BB962C8B-B14F-4D97-AF65-F5344CB8AC3E}">
        <p14:creationId xmlns:p14="http://schemas.microsoft.com/office/powerpoint/2010/main" val="1979088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82"/>
          <p:cNvSpPr txBox="1">
            <a:spLocks noGrp="1"/>
          </p:cNvSpPr>
          <p:nvPr>
            <p:ph type="ctrTitle"/>
          </p:nvPr>
        </p:nvSpPr>
        <p:spPr>
          <a:xfrm>
            <a:off x="384750" y="210597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Matrix Intro</a:t>
            </a:r>
            <a:endParaRPr/>
          </a:p>
        </p:txBody>
      </p:sp>
      <p:sp>
        <p:nvSpPr>
          <p:cNvPr id="368" name="Google Shape;368;p82"/>
          <p:cNvSpPr txBox="1">
            <a:spLocks noGrp="1"/>
          </p:cNvSpPr>
          <p:nvPr>
            <p:ph type="subTitle" idx="1"/>
          </p:nvPr>
        </p:nvSpPr>
        <p:spPr>
          <a:xfrm>
            <a:off x="537138" y="3046663"/>
            <a:ext cx="8222100" cy="4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
              <a:t>Types of matrices found in graphics</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 we do with our point lists?</a:t>
            </a:r>
            <a:endParaRPr/>
          </a:p>
        </p:txBody>
      </p:sp>
      <p:sp>
        <p:nvSpPr>
          <p:cNvPr id="374" name="Google Shape;374;p83"/>
          <p:cNvSpPr txBox="1">
            <a:spLocks noGrp="1"/>
          </p:cNvSpPr>
          <p:nvPr>
            <p:ph type="body" idx="1"/>
          </p:nvPr>
        </p:nvSpPr>
        <p:spPr>
          <a:xfrm>
            <a:off x="311700" y="1001275"/>
            <a:ext cx="8520600" cy="33390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Clr>
                <a:schemeClr val="dk2"/>
              </a:buClr>
              <a:buSzPts val="2000"/>
              <a:buFont typeface="Roboto"/>
              <a:buChar char="●"/>
            </a:pPr>
            <a:r>
              <a:rPr lang="en" sz="2000" b="1"/>
              <a:t>Immediate mode rendering</a:t>
            </a:r>
            <a:r>
              <a:rPr lang="en" sz="2000"/>
              <a:t>:  Send them one at a time to GPU to draw every point of every triangle.   Bad</a:t>
            </a:r>
            <a:endParaRPr sz="2000"/>
          </a:p>
          <a:p>
            <a:pPr marL="457200" marR="0" lvl="0" indent="-355600" algn="l" rtl="0">
              <a:lnSpc>
                <a:spcPct val="115000"/>
              </a:lnSpc>
              <a:spcBef>
                <a:spcPts val="0"/>
              </a:spcBef>
              <a:spcAft>
                <a:spcPts val="0"/>
              </a:spcAft>
              <a:buSzPts val="2000"/>
              <a:buChar char="●"/>
            </a:pPr>
            <a:r>
              <a:rPr lang="en" sz="2000" b="1"/>
              <a:t>Retained mode</a:t>
            </a:r>
            <a:r>
              <a:rPr lang="en" sz="2000"/>
              <a:t>:  Store them all in a data structure</a:t>
            </a:r>
            <a:endParaRPr sz="2000"/>
          </a:p>
          <a:p>
            <a:pPr marL="914400" marR="0" lvl="1" indent="-355600" algn="l" rtl="0">
              <a:lnSpc>
                <a:spcPct val="115000"/>
              </a:lnSpc>
              <a:spcBef>
                <a:spcPts val="0"/>
              </a:spcBef>
              <a:spcAft>
                <a:spcPts val="0"/>
              </a:spcAft>
              <a:buSzPts val="2000"/>
              <a:buChar char="○"/>
            </a:pPr>
            <a:r>
              <a:rPr lang="en" sz="2000"/>
              <a:t>Now we can store one </a:t>
            </a:r>
            <a:r>
              <a:rPr lang="en" sz="2000" b="1" u="sng"/>
              <a:t>matrix</a:t>
            </a:r>
            <a:r>
              <a:rPr lang="en" sz="2000" b="1"/>
              <a:t> </a:t>
            </a:r>
            <a:r>
              <a:rPr lang="en" sz="2000"/>
              <a:t>to represent the whole shape’s movement/positioning, instead of repeating ourselves on the point-by-point level</a:t>
            </a:r>
            <a:endParaRPr sz="2000"/>
          </a:p>
          <a:p>
            <a:pPr marL="914400" marR="0" lvl="1" indent="-355600" algn="l" rtl="0">
              <a:lnSpc>
                <a:spcPct val="115000"/>
              </a:lnSpc>
              <a:spcBef>
                <a:spcPts val="0"/>
              </a:spcBef>
              <a:spcAft>
                <a:spcPts val="0"/>
              </a:spcAft>
              <a:buSzPts val="2000"/>
              <a:buChar char="○"/>
            </a:pPr>
            <a:r>
              <a:rPr lang="en" sz="2000"/>
              <a:t>Can draw the same shape in many places this way</a:t>
            </a:r>
            <a:endParaRPr sz="2000"/>
          </a:p>
          <a:p>
            <a:pPr marL="457200" marR="0" lvl="0" indent="-355600" algn="l" rtl="0">
              <a:lnSpc>
                <a:spcPct val="115000"/>
              </a:lnSpc>
              <a:spcBef>
                <a:spcPts val="0"/>
              </a:spcBef>
              <a:spcAft>
                <a:spcPts val="0"/>
              </a:spcAft>
              <a:buSzPts val="2000"/>
              <a:buChar char="●"/>
            </a:pPr>
            <a:r>
              <a:rPr lang="en" sz="2000" b="1"/>
              <a:t>Better yet</a:t>
            </a:r>
            <a:r>
              <a:rPr lang="en" sz="2000"/>
              <a:t>:  Load the data onto the GPU once and re-use it there</a:t>
            </a:r>
            <a:endParaRPr sz="2000"/>
          </a:p>
          <a:p>
            <a:pPr marL="914400" marR="0" lvl="1" indent="-355600" algn="l" rtl="0">
              <a:lnSpc>
                <a:spcPct val="115000"/>
              </a:lnSpc>
              <a:spcBef>
                <a:spcPts val="0"/>
              </a:spcBef>
              <a:spcAft>
                <a:spcPts val="0"/>
              </a:spcAft>
              <a:buSzPts val="2000"/>
              <a:buChar char="○"/>
            </a:pPr>
            <a:r>
              <a:rPr lang="en" sz="2000"/>
              <a:t>Fewer slow GPU communications</a:t>
            </a:r>
            <a:endParaRPr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84"/>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dirty="0" smtClean="0"/>
              <a:t>Matrix Refresher</a:t>
            </a:r>
            <a:endParaRPr dirty="0"/>
          </a:p>
        </p:txBody>
      </p:sp>
      <p:sp>
        <p:nvSpPr>
          <p:cNvPr id="381" name="Google Shape;381;p84"/>
          <p:cNvSpPr txBox="1">
            <a:spLocks noGrp="1"/>
          </p:cNvSpPr>
          <p:nvPr>
            <p:ph type="body" idx="1"/>
          </p:nvPr>
        </p:nvSpPr>
        <p:spPr>
          <a:xfrm>
            <a:off x="247650" y="1257300"/>
            <a:ext cx="862500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3100"/>
              <a:buFont typeface="Arial"/>
              <a:buNone/>
            </a:pPr>
            <a:r>
              <a:rPr lang="en"/>
              <a:t>Rectangular arrangement of scalar elements</a:t>
            </a:r>
            <a:endParaRPr/>
          </a:p>
          <a:p>
            <a:pPr marL="0" lvl="0" indent="0" algn="l" rtl="0">
              <a:lnSpc>
                <a:spcPct val="110000"/>
              </a:lnSpc>
              <a:spcBef>
                <a:spcPts val="1200"/>
              </a:spcBef>
              <a:spcAft>
                <a:spcPts val="0"/>
              </a:spcAft>
              <a:buClr>
                <a:srgbClr val="FF3300"/>
              </a:buClr>
              <a:buSzPts val="3100"/>
              <a:buFont typeface="Arial"/>
              <a:buNone/>
            </a:pPr>
            <a:endParaRPr/>
          </a:p>
        </p:txBody>
      </p:sp>
      <p:pic>
        <p:nvPicPr>
          <p:cNvPr id="382" name="Google Shape;382;p84" descr="txp_fig"/>
          <p:cNvPicPr preferRelativeResize="0"/>
          <p:nvPr/>
        </p:nvPicPr>
        <p:blipFill rotWithShape="1">
          <a:blip r:embed="rId3">
            <a:alphaModFix/>
          </a:blip>
          <a:srcRect/>
          <a:stretch/>
        </p:blipFill>
        <p:spPr>
          <a:xfrm>
            <a:off x="617538" y="2419350"/>
            <a:ext cx="5029201" cy="1924050"/>
          </a:xfrm>
          <a:prstGeom prst="rect">
            <a:avLst/>
          </a:prstGeom>
          <a:noFill/>
          <a:ln>
            <a:noFill/>
          </a:ln>
        </p:spPr>
      </p:pic>
      <p:sp>
        <p:nvSpPr>
          <p:cNvPr id="383" name="Google Shape;383;p84"/>
          <p:cNvSpPr txBox="1"/>
          <p:nvPr/>
        </p:nvSpPr>
        <p:spPr>
          <a:xfrm>
            <a:off x="168975" y="1934856"/>
            <a:ext cx="1865400" cy="48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 sz="1800" b="1" i="0" u="none" strike="noStrike" cap="none">
                <a:solidFill>
                  <a:srgbClr val="FF0000"/>
                </a:solidFill>
                <a:latin typeface="Arial"/>
                <a:ea typeface="Arial"/>
                <a:cs typeface="Arial"/>
                <a:sym typeface="Arial"/>
              </a:rPr>
              <a:t>Matrix</a:t>
            </a:r>
            <a:r>
              <a:rPr lang="en" sz="1800" b="1" i="0" u="none" strike="noStrike" cap="none">
                <a:solidFill>
                  <a:srgbClr val="FF0000"/>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rgbClr val="FF0000"/>
              </a:buClr>
              <a:buSzPts val="1800"/>
              <a:buFont typeface="Arial"/>
              <a:buNone/>
            </a:pPr>
            <a:r>
              <a:rPr lang="en" sz="1800" b="0" i="0" u="none" strike="noStrike" cap="none">
                <a:solidFill>
                  <a:srgbClr val="FF0000"/>
                </a:solidFill>
                <a:latin typeface="Arial"/>
                <a:ea typeface="Arial"/>
                <a:cs typeface="Arial"/>
                <a:sym typeface="Arial"/>
              </a:rPr>
              <a:t>Bold upper-case</a:t>
            </a:r>
            <a:endParaRPr/>
          </a:p>
        </p:txBody>
      </p:sp>
      <p:cxnSp>
        <p:nvCxnSpPr>
          <p:cNvPr id="384" name="Google Shape;384;p84"/>
          <p:cNvCxnSpPr/>
          <p:nvPr/>
        </p:nvCxnSpPr>
        <p:spPr>
          <a:xfrm>
            <a:off x="641425" y="2529400"/>
            <a:ext cx="196800" cy="350700"/>
          </a:xfrm>
          <a:prstGeom prst="straightConnector1">
            <a:avLst/>
          </a:prstGeom>
          <a:noFill/>
          <a:ln w="9525" cap="flat" cmpd="sng">
            <a:solidFill>
              <a:srgbClr val="00B6A4"/>
            </a:solidFill>
            <a:prstDash val="solid"/>
            <a:round/>
            <a:headEnd type="none" w="sm" len="sm"/>
            <a:tailEnd type="stealth" w="med" len="med"/>
          </a:ln>
        </p:spPr>
      </p:cxn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8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a:t>What does a matrix mean?</a:t>
            </a:r>
            <a:endParaRPr/>
          </a:p>
        </p:txBody>
      </p:sp>
      <p:sp>
        <p:nvSpPr>
          <p:cNvPr id="390" name="Google Shape;390;p8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A system of (first order) equations</a:t>
            </a:r>
            <a:endParaRPr/>
          </a:p>
          <a:p>
            <a:pPr marL="457200" lvl="0" indent="-342900" algn="l" rtl="0">
              <a:lnSpc>
                <a:spcPct val="115000"/>
              </a:lnSpc>
              <a:spcBef>
                <a:spcPts val="0"/>
              </a:spcBef>
              <a:spcAft>
                <a:spcPts val="0"/>
              </a:spcAft>
              <a:buSzPts val="1800"/>
              <a:buChar char="●"/>
            </a:pPr>
            <a:r>
              <a:rPr lang="en"/>
              <a:t>Our mathematical tool to tweak 3D functions or point clouds with</a:t>
            </a:r>
            <a:endParaRPr/>
          </a:p>
          <a:p>
            <a:pPr marL="457200" lvl="0" indent="-342900" algn="l" rtl="0">
              <a:lnSpc>
                <a:spcPct val="115000"/>
              </a:lnSpc>
              <a:spcBef>
                <a:spcPts val="0"/>
              </a:spcBef>
              <a:spcAft>
                <a:spcPts val="0"/>
              </a:spcAft>
              <a:buSzPts val="1800"/>
              <a:buChar char="●"/>
            </a:pPr>
            <a:r>
              <a:rPr lang="en"/>
              <a:t>Remember that a matrix is shorthand:</a:t>
            </a:r>
            <a:endParaRPr/>
          </a:p>
          <a:p>
            <a:pPr marL="0" lvl="0" indent="0" algn="l" rtl="0">
              <a:lnSpc>
                <a:spcPct val="115000"/>
              </a:lnSpc>
              <a:spcBef>
                <a:spcPts val="1600"/>
              </a:spcBef>
              <a:spcAft>
                <a:spcPts val="1600"/>
              </a:spcAft>
              <a:buSzPts val="1800"/>
              <a:buNone/>
            </a:pPr>
            <a:endParaRPr/>
          </a:p>
        </p:txBody>
      </p:sp>
      <p:pic>
        <p:nvPicPr>
          <p:cNvPr id="391" name="Google Shape;391;p85"/>
          <p:cNvPicPr preferRelativeResize="0"/>
          <p:nvPr/>
        </p:nvPicPr>
        <p:blipFill rotWithShape="1">
          <a:blip r:embed="rId3">
            <a:alphaModFix/>
          </a:blip>
          <a:srcRect/>
          <a:stretch/>
        </p:blipFill>
        <p:spPr>
          <a:xfrm>
            <a:off x="842374" y="2547224"/>
            <a:ext cx="6948950" cy="875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0">
                                            <p:txEl>
                                              <p:pRg st="0" end="0"/>
                                            </p:txEl>
                                          </p:spTgt>
                                        </p:tgtEl>
                                        <p:attrNameLst>
                                          <p:attrName>style.visibility</p:attrName>
                                        </p:attrNameLst>
                                      </p:cBhvr>
                                      <p:to>
                                        <p:strVal val="visible"/>
                                      </p:to>
                                    </p:set>
                                    <p:animEffect transition="in" filter="fade">
                                      <p:cBhvr>
                                        <p:cTn id="7" dur="1000"/>
                                        <p:tgtEl>
                                          <p:spTgt spid="3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0">
                                            <p:txEl>
                                              <p:pRg st="1" end="1"/>
                                            </p:txEl>
                                          </p:spTgt>
                                        </p:tgtEl>
                                        <p:attrNameLst>
                                          <p:attrName>style.visibility</p:attrName>
                                        </p:attrNameLst>
                                      </p:cBhvr>
                                      <p:to>
                                        <p:strVal val="visible"/>
                                      </p:to>
                                    </p:set>
                                    <p:animEffect transition="in" filter="fade">
                                      <p:cBhvr>
                                        <p:cTn id="12" dur="1000"/>
                                        <p:tgtEl>
                                          <p:spTgt spid="3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0">
                                            <p:txEl>
                                              <p:pRg st="2" end="2"/>
                                            </p:txEl>
                                          </p:spTgt>
                                        </p:tgtEl>
                                        <p:attrNameLst>
                                          <p:attrName>style.visibility</p:attrName>
                                        </p:attrNameLst>
                                      </p:cBhvr>
                                      <p:to>
                                        <p:strVal val="visible"/>
                                      </p:to>
                                    </p:set>
                                    <p:animEffect transition="in" filter="fade">
                                      <p:cBhvr>
                                        <p:cTn id="17" dur="1000"/>
                                        <p:tgtEl>
                                          <p:spTgt spid="3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0">
                                            <p:txEl>
                                              <p:pRg st="3" end="3"/>
                                            </p:txEl>
                                          </p:spTgt>
                                        </p:tgtEl>
                                        <p:attrNameLst>
                                          <p:attrName>style.visibility</p:attrName>
                                        </p:attrNameLst>
                                      </p:cBhvr>
                                      <p:to>
                                        <p:strVal val="visible"/>
                                      </p:to>
                                    </p:set>
                                    <p:animEffect transition="in" filter="fade">
                                      <p:cBhvr>
                                        <p:cTn id="22" dur="1000"/>
                                        <p:tgtEl>
                                          <p:spTgt spid="3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8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Reminder: Matrix Multiplication</a:t>
            </a:r>
            <a:endParaRPr/>
          </a:p>
        </p:txBody>
      </p:sp>
      <p:sp>
        <p:nvSpPr>
          <p:cNvPr id="420" name="Google Shape;420;p8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A * B = M</a:t>
            </a:r>
            <a:endParaRPr sz="2200"/>
          </a:p>
          <a:p>
            <a:pPr marL="457200" lvl="0" indent="-368300" algn="l" rtl="0">
              <a:spcBef>
                <a:spcPts val="0"/>
              </a:spcBef>
              <a:spcAft>
                <a:spcPts val="0"/>
              </a:spcAft>
              <a:buSzPts val="2200"/>
              <a:buChar char="●"/>
            </a:pPr>
            <a:r>
              <a:rPr lang="en" sz="2200"/>
              <a:t>Each cell of M is going to be a dot product of one row of A and one column of B.</a:t>
            </a:r>
            <a:endParaRPr sz="2200"/>
          </a:p>
          <a:p>
            <a:pPr marL="457200" lvl="0" indent="-368300" algn="l" rtl="0">
              <a:spcBef>
                <a:spcPts val="0"/>
              </a:spcBef>
              <a:spcAft>
                <a:spcPts val="0"/>
              </a:spcAft>
              <a:buSzPts val="2200"/>
              <a:buChar char="●"/>
            </a:pPr>
            <a:r>
              <a:rPr lang="en" sz="2200"/>
              <a:t>Remember the rule:</a:t>
            </a:r>
            <a:endParaRPr sz="2200"/>
          </a:p>
          <a:p>
            <a:pPr marL="914400" lvl="1" indent="-368300" algn="l" rtl="0">
              <a:spcBef>
                <a:spcPts val="1600"/>
              </a:spcBef>
              <a:spcAft>
                <a:spcPts val="0"/>
              </a:spcAft>
              <a:buSzPts val="2200"/>
              <a:buChar char="○"/>
            </a:pPr>
            <a:r>
              <a:rPr lang="en" sz="2200"/>
              <a:t>Row size comes from A, column size comes from B</a:t>
            </a:r>
            <a:endParaRPr sz="2200"/>
          </a:p>
          <a:p>
            <a:pPr marL="457200" lvl="0" indent="-368300" algn="l" rtl="0">
              <a:lnSpc>
                <a:spcPct val="115000"/>
              </a:lnSpc>
              <a:spcBef>
                <a:spcPts val="0"/>
              </a:spcBef>
              <a:spcAft>
                <a:spcPts val="0"/>
              </a:spcAft>
              <a:buSzPts val="2200"/>
              <a:buChar char="●"/>
            </a:pPr>
            <a:r>
              <a:rPr lang="en" sz="2200"/>
              <a:t>If B is just a vector (1 column), that’s fine, M will be too</a:t>
            </a: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0">
                                            <p:txEl>
                                              <p:pRg st="0" end="0"/>
                                            </p:txEl>
                                          </p:spTgt>
                                        </p:tgtEl>
                                        <p:attrNameLst>
                                          <p:attrName>style.visibility</p:attrName>
                                        </p:attrNameLst>
                                      </p:cBhvr>
                                      <p:to>
                                        <p:strVal val="visible"/>
                                      </p:to>
                                    </p:set>
                                    <p:animEffect transition="in" filter="fade">
                                      <p:cBhvr>
                                        <p:cTn id="7" dur="1000"/>
                                        <p:tgtEl>
                                          <p:spTgt spid="4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0">
                                            <p:txEl>
                                              <p:pRg st="1" end="1"/>
                                            </p:txEl>
                                          </p:spTgt>
                                        </p:tgtEl>
                                        <p:attrNameLst>
                                          <p:attrName>style.visibility</p:attrName>
                                        </p:attrNameLst>
                                      </p:cBhvr>
                                      <p:to>
                                        <p:strVal val="visible"/>
                                      </p:to>
                                    </p:set>
                                    <p:animEffect transition="in" filter="fade">
                                      <p:cBhvr>
                                        <p:cTn id="12" dur="1000"/>
                                        <p:tgtEl>
                                          <p:spTgt spid="4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0">
                                            <p:txEl>
                                              <p:pRg st="2" end="2"/>
                                            </p:txEl>
                                          </p:spTgt>
                                        </p:tgtEl>
                                        <p:attrNameLst>
                                          <p:attrName>style.visibility</p:attrName>
                                        </p:attrNameLst>
                                      </p:cBhvr>
                                      <p:to>
                                        <p:strVal val="visible"/>
                                      </p:to>
                                    </p:set>
                                    <p:animEffect transition="in" filter="fade">
                                      <p:cBhvr>
                                        <p:cTn id="17" dur="1000"/>
                                        <p:tgtEl>
                                          <p:spTgt spid="4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0">
                                            <p:txEl>
                                              <p:pRg st="3" end="3"/>
                                            </p:txEl>
                                          </p:spTgt>
                                        </p:tgtEl>
                                        <p:attrNameLst>
                                          <p:attrName>style.visibility</p:attrName>
                                        </p:attrNameLst>
                                      </p:cBhvr>
                                      <p:to>
                                        <p:strVal val="visible"/>
                                      </p:to>
                                    </p:set>
                                    <p:animEffect transition="in" filter="fade">
                                      <p:cBhvr>
                                        <p:cTn id="22" dur="1000"/>
                                        <p:tgtEl>
                                          <p:spTgt spid="4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0">
                                            <p:txEl>
                                              <p:pRg st="4" end="4"/>
                                            </p:txEl>
                                          </p:spTgt>
                                        </p:tgtEl>
                                        <p:attrNameLst>
                                          <p:attrName>style.visibility</p:attrName>
                                        </p:attrNameLst>
                                      </p:cBhvr>
                                      <p:to>
                                        <p:strVal val="visible"/>
                                      </p:to>
                                    </p:set>
                                    <p:animEffect transition="in" filter="fade">
                                      <p:cBhvr>
                                        <p:cTn id="27" dur="1000"/>
                                        <p:tgtEl>
                                          <p:spTgt spid="4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smtClean="0"/>
              <a:t>Announcements &amp; Reminders</a:t>
            </a:r>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a:t>Project #2 due on Sunday 10/20/19 midnight</a:t>
            </a:r>
          </a:p>
          <a:p>
            <a:pPr marL="342900">
              <a:defRPr/>
            </a:pPr>
            <a:r>
              <a:rPr lang="en-US" sz="2025" dirty="0" smtClean="0"/>
              <a:t>PTE numbers</a:t>
            </a:r>
          </a:p>
          <a:p>
            <a:pPr marL="342900">
              <a:defRPr/>
            </a:pPr>
            <a:r>
              <a:rPr lang="en-US" sz="2025" dirty="0"/>
              <a:t>Team project info posted on </a:t>
            </a:r>
            <a:r>
              <a:rPr lang="en-US" sz="2025" dirty="0" smtClean="0"/>
              <a:t>Piazza (updated)</a:t>
            </a:r>
            <a:endParaRPr lang="en-US" sz="2025" dirty="0"/>
          </a:p>
        </p:txBody>
      </p:sp>
    </p:spTree>
    <p:extLst>
      <p:ext uri="{BB962C8B-B14F-4D97-AF65-F5344CB8AC3E}">
        <p14:creationId xmlns:p14="http://schemas.microsoft.com/office/powerpoint/2010/main" val="3952178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9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Reminder: Matrix Multiplication</a:t>
            </a:r>
            <a:endParaRPr/>
          </a:p>
        </p:txBody>
      </p:sp>
      <p:sp>
        <p:nvSpPr>
          <p:cNvPr id="426" name="Google Shape;426;p90"/>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It’s helpful to line up A and B offset when you write them down </a:t>
            </a:r>
            <a:endParaRPr sz="2200"/>
          </a:p>
        </p:txBody>
      </p:sp>
      <p:pic>
        <p:nvPicPr>
          <p:cNvPr id="427" name="Google Shape;427;p90"/>
          <p:cNvPicPr preferRelativeResize="0"/>
          <p:nvPr/>
        </p:nvPicPr>
        <p:blipFill>
          <a:blip r:embed="rId3">
            <a:alphaModFix/>
          </a:blip>
          <a:stretch>
            <a:fillRect/>
          </a:stretch>
        </p:blipFill>
        <p:spPr>
          <a:xfrm>
            <a:off x="311700" y="1950525"/>
            <a:ext cx="5707300" cy="2704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animEffect transition="in" filter="fade">
                                      <p:cBhvr>
                                        <p:cTn id="7" dur="1000"/>
                                        <p:tgtEl>
                                          <p:spTgt spid="4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91"/>
          <p:cNvSpPr txBox="1">
            <a:spLocks noGrp="1"/>
          </p:cNvSpPr>
          <p:nvPr>
            <p:ph type="title"/>
          </p:nvPr>
        </p:nvSpPr>
        <p:spPr>
          <a:xfrm>
            <a:off x="260350" y="2286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a Square Matrix</a:t>
            </a:r>
            <a:endParaRPr/>
          </a:p>
        </p:txBody>
      </p:sp>
      <p:sp>
        <p:nvSpPr>
          <p:cNvPr id="433" name="Google Shape;433;p91"/>
          <p:cNvSpPr txBox="1">
            <a:spLocks noGrp="1"/>
          </p:cNvSpPr>
          <p:nvPr>
            <p:ph type="body" idx="1"/>
          </p:nvPr>
        </p:nvSpPr>
        <p:spPr>
          <a:xfrm>
            <a:off x="247650" y="1257300"/>
            <a:ext cx="862500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3100"/>
              <a:buFont typeface="Arial"/>
              <a:buNone/>
            </a:pPr>
            <a:r>
              <a:rPr lang="en"/>
              <a:t>Definition</a:t>
            </a:r>
            <a:endParaRPr/>
          </a:p>
          <a:p>
            <a:pPr marL="457200" lvl="1" indent="-342900" algn="l" rtl="0">
              <a:lnSpc>
                <a:spcPct val="110000"/>
              </a:lnSpc>
              <a:spcBef>
                <a:spcPts val="1200"/>
              </a:spcBef>
              <a:spcAft>
                <a:spcPts val="0"/>
              </a:spcAft>
              <a:buSzPts val="2600"/>
              <a:buFont typeface="Arial"/>
              <a:buNone/>
            </a:pPr>
            <a:r>
              <a:rPr lang="en" b="1">
                <a:latin typeface="Courier"/>
                <a:ea typeface="Courier"/>
                <a:cs typeface="Courier"/>
                <a:sym typeface="Courier"/>
              </a:rPr>
              <a:t>MM</a:t>
            </a:r>
            <a:r>
              <a:rPr lang="en" baseline="30000">
                <a:latin typeface="Courier"/>
                <a:ea typeface="Courier"/>
                <a:cs typeface="Courier"/>
                <a:sym typeface="Courier"/>
              </a:rPr>
              <a:t>-1 </a:t>
            </a:r>
            <a:r>
              <a:rPr lang="en">
                <a:latin typeface="Courier"/>
                <a:ea typeface="Courier"/>
                <a:cs typeface="Courier"/>
                <a:sym typeface="Courier"/>
              </a:rPr>
              <a:t>= </a:t>
            </a:r>
            <a:r>
              <a:rPr lang="en" b="1">
                <a:latin typeface="Courier"/>
                <a:ea typeface="Courier"/>
                <a:cs typeface="Courier"/>
                <a:sym typeface="Courier"/>
              </a:rPr>
              <a:t>M</a:t>
            </a:r>
            <a:r>
              <a:rPr lang="en" baseline="30000">
                <a:latin typeface="Courier"/>
                <a:ea typeface="Courier"/>
                <a:cs typeface="Courier"/>
                <a:sym typeface="Courier"/>
              </a:rPr>
              <a:t>-1</a:t>
            </a:r>
            <a:r>
              <a:rPr lang="en" b="1">
                <a:latin typeface="Courier"/>
                <a:ea typeface="Courier"/>
                <a:cs typeface="Courier"/>
                <a:sym typeface="Courier"/>
              </a:rPr>
              <a:t>M</a:t>
            </a:r>
            <a:r>
              <a:rPr lang="en">
                <a:latin typeface="Courier"/>
                <a:ea typeface="Courier"/>
                <a:cs typeface="Courier"/>
                <a:sym typeface="Courier"/>
              </a:rPr>
              <a:t> = </a:t>
            </a:r>
            <a:r>
              <a:rPr lang="en" b="1">
                <a:latin typeface="Courier"/>
                <a:ea typeface="Courier"/>
                <a:cs typeface="Courier"/>
                <a:sym typeface="Courier"/>
              </a:rPr>
              <a:t>I</a:t>
            </a:r>
            <a:endParaRPr>
              <a:latin typeface="Courier"/>
              <a:ea typeface="Courier"/>
              <a:cs typeface="Courier"/>
              <a:sym typeface="Courier"/>
            </a:endParaRPr>
          </a:p>
          <a:p>
            <a:pPr marL="0" lvl="0" indent="0" algn="l" rtl="0">
              <a:lnSpc>
                <a:spcPct val="110000"/>
              </a:lnSpc>
              <a:spcBef>
                <a:spcPts val="1200"/>
              </a:spcBef>
              <a:spcAft>
                <a:spcPts val="0"/>
              </a:spcAft>
              <a:buClr>
                <a:srgbClr val="FF3300"/>
              </a:buClr>
              <a:buSzPts val="3100"/>
              <a:buFont typeface="Arial"/>
              <a:buNone/>
            </a:pPr>
            <a:endParaRPr/>
          </a:p>
          <a:p>
            <a:pPr marL="0" lvl="0" indent="0" algn="l" rtl="0">
              <a:lnSpc>
                <a:spcPct val="110000"/>
              </a:lnSpc>
              <a:spcBef>
                <a:spcPts val="1200"/>
              </a:spcBef>
              <a:spcAft>
                <a:spcPts val="0"/>
              </a:spcAft>
              <a:buClr>
                <a:srgbClr val="FF3300"/>
              </a:buClr>
              <a:buSzPts val="3100"/>
              <a:buFont typeface="Arial"/>
              <a:buNone/>
            </a:pPr>
            <a:r>
              <a:rPr lang="en"/>
              <a:t>Important property</a:t>
            </a:r>
            <a:endParaRPr/>
          </a:p>
          <a:p>
            <a:pPr marL="457200" lvl="1" indent="-342900" algn="l" rtl="0">
              <a:lnSpc>
                <a:spcPct val="110000"/>
              </a:lnSpc>
              <a:spcBef>
                <a:spcPts val="1200"/>
              </a:spcBef>
              <a:spcAft>
                <a:spcPts val="0"/>
              </a:spcAft>
              <a:buSzPts val="2600"/>
              <a:buFont typeface="Arial"/>
              <a:buNone/>
            </a:pPr>
            <a:r>
              <a:rPr lang="en">
                <a:latin typeface="Courier"/>
                <a:ea typeface="Courier"/>
                <a:cs typeface="Courier"/>
                <a:sym typeface="Courier"/>
              </a:rPr>
              <a:t>(</a:t>
            </a:r>
            <a:r>
              <a:rPr lang="en" b="1">
                <a:latin typeface="Courier"/>
                <a:ea typeface="Courier"/>
                <a:cs typeface="Courier"/>
                <a:sym typeface="Courier"/>
              </a:rPr>
              <a:t>AB</a:t>
            </a:r>
            <a:r>
              <a:rPr lang="en">
                <a:latin typeface="Courier"/>
                <a:ea typeface="Courier"/>
                <a:cs typeface="Courier"/>
                <a:sym typeface="Courier"/>
              </a:rPr>
              <a:t>)</a:t>
            </a:r>
            <a:r>
              <a:rPr lang="en" baseline="30000">
                <a:latin typeface="Courier"/>
                <a:ea typeface="Courier"/>
                <a:cs typeface="Courier"/>
                <a:sym typeface="Courier"/>
              </a:rPr>
              <a:t>-1</a:t>
            </a:r>
            <a:r>
              <a:rPr lang="en">
                <a:latin typeface="Courier"/>
                <a:ea typeface="Courier"/>
                <a:cs typeface="Courier"/>
                <a:sym typeface="Courier"/>
              </a:rPr>
              <a:t>= </a:t>
            </a:r>
            <a:r>
              <a:rPr lang="en" b="1">
                <a:latin typeface="Courier"/>
                <a:ea typeface="Courier"/>
                <a:cs typeface="Courier"/>
                <a:sym typeface="Courier"/>
              </a:rPr>
              <a:t>B</a:t>
            </a:r>
            <a:r>
              <a:rPr lang="en" baseline="30000">
                <a:latin typeface="Courier"/>
                <a:ea typeface="Courier"/>
                <a:cs typeface="Courier"/>
                <a:sym typeface="Courier"/>
              </a:rPr>
              <a:t>-1</a:t>
            </a:r>
            <a:r>
              <a:rPr lang="en">
                <a:latin typeface="Courier"/>
                <a:ea typeface="Courier"/>
                <a:cs typeface="Courier"/>
                <a:sym typeface="Courier"/>
              </a:rPr>
              <a:t> </a:t>
            </a:r>
            <a:r>
              <a:rPr lang="en" b="1">
                <a:latin typeface="Courier"/>
                <a:ea typeface="Courier"/>
                <a:cs typeface="Courier"/>
                <a:sym typeface="Courier"/>
              </a:rPr>
              <a:t>A</a:t>
            </a:r>
            <a:r>
              <a:rPr lang="en" baseline="30000">
                <a:latin typeface="Courier"/>
                <a:ea typeface="Courier"/>
                <a:cs typeface="Courier"/>
                <a:sym typeface="Courier"/>
              </a:rPr>
              <a:t>-1</a:t>
            </a:r>
            <a:endParaRPr>
              <a:latin typeface="Courier"/>
              <a:ea typeface="Courier"/>
              <a:cs typeface="Courier"/>
              <a:sym typeface="Courier"/>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9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Matrix Concepts</a:t>
            </a:r>
            <a:endParaRPr/>
          </a:p>
        </p:txBody>
      </p:sp>
      <p:sp>
        <p:nvSpPr>
          <p:cNvPr id="439" name="Google Shape;439;p9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In Graphics:  Guiding a shape into place in a scene</a:t>
            </a:r>
            <a:endParaRPr sz="2200" dirty="0"/>
          </a:p>
          <a:p>
            <a:pPr marL="457200" lvl="0" indent="-368300" algn="l" rtl="0">
              <a:spcBef>
                <a:spcPts val="0"/>
              </a:spcBef>
              <a:spcAft>
                <a:spcPts val="0"/>
              </a:spcAft>
              <a:buSzPts val="2200"/>
              <a:buChar char="●"/>
            </a:pPr>
            <a:r>
              <a:rPr lang="en" sz="2200" dirty="0"/>
              <a:t>A few common graphics matrices perform movement, or “warp” </a:t>
            </a:r>
            <a:r>
              <a:rPr lang="en" sz="2200" dirty="0" smtClean="0"/>
              <a:t>space</a:t>
            </a:r>
            <a:endParaRPr sz="2200" dirty="0"/>
          </a:p>
          <a:p>
            <a:pPr marL="457200" lvl="0" indent="-368300" algn="l" rtl="0">
              <a:spcBef>
                <a:spcPts val="0"/>
              </a:spcBef>
              <a:spcAft>
                <a:spcPts val="0"/>
              </a:spcAft>
              <a:buSzPts val="2200"/>
              <a:buChar char="●"/>
            </a:pPr>
            <a:r>
              <a:rPr lang="en" sz="2200" dirty="0"/>
              <a:t>What kind?  Recall elementary row </a:t>
            </a:r>
            <a:r>
              <a:rPr lang="en" sz="2200" dirty="0" smtClean="0"/>
              <a:t>operations</a:t>
            </a:r>
            <a:endParaRPr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
                                            <p:txEl>
                                              <p:pRg st="0" end="0"/>
                                            </p:txEl>
                                          </p:spTgt>
                                        </p:tgtEl>
                                        <p:attrNameLst>
                                          <p:attrName>style.visibility</p:attrName>
                                        </p:attrNameLst>
                                      </p:cBhvr>
                                      <p:to>
                                        <p:strVal val="visible"/>
                                      </p:to>
                                    </p:set>
                                    <p:animEffect transition="in" filter="fade">
                                      <p:cBhvr>
                                        <p:cTn id="7" dur="1000"/>
                                        <p:tgtEl>
                                          <p:spTgt spid="4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9">
                                            <p:txEl>
                                              <p:pRg st="1" end="1"/>
                                            </p:txEl>
                                          </p:spTgt>
                                        </p:tgtEl>
                                        <p:attrNameLst>
                                          <p:attrName>style.visibility</p:attrName>
                                        </p:attrNameLst>
                                      </p:cBhvr>
                                      <p:to>
                                        <p:strVal val="visible"/>
                                      </p:to>
                                    </p:set>
                                    <p:animEffect transition="in" filter="fade">
                                      <p:cBhvr>
                                        <p:cTn id="12" dur="1000"/>
                                        <p:tgtEl>
                                          <p:spTgt spid="4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9">
                                            <p:txEl>
                                              <p:pRg st="2" end="2"/>
                                            </p:txEl>
                                          </p:spTgt>
                                        </p:tgtEl>
                                        <p:attrNameLst>
                                          <p:attrName>style.visibility</p:attrName>
                                        </p:attrNameLst>
                                      </p:cBhvr>
                                      <p:to>
                                        <p:strVal val="visible"/>
                                      </p:to>
                                    </p:set>
                                    <p:animEffect transition="in" filter="fade">
                                      <p:cBhvr>
                                        <p:cTn id="17" dur="1000"/>
                                        <p:tgtEl>
                                          <p:spTgt spid="4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9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445" name="Google Shape;445;p93"/>
          <p:cNvPicPr preferRelativeResize="0"/>
          <p:nvPr/>
        </p:nvPicPr>
        <p:blipFill>
          <a:blip r:embed="rId3">
            <a:alphaModFix/>
          </a:blip>
          <a:stretch>
            <a:fillRect/>
          </a:stretch>
        </p:blipFill>
        <p:spPr>
          <a:xfrm>
            <a:off x="248775" y="132075"/>
            <a:ext cx="8895226" cy="5001674"/>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94"/>
          <p:cNvPicPr preferRelativeResize="0"/>
          <p:nvPr/>
        </p:nvPicPr>
        <p:blipFill>
          <a:blip r:embed="rId3">
            <a:alphaModFix/>
          </a:blip>
          <a:stretch>
            <a:fillRect/>
          </a:stretch>
        </p:blipFill>
        <p:spPr>
          <a:xfrm>
            <a:off x="0" y="0"/>
            <a:ext cx="6384125" cy="47013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9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1</a:t>
            </a:r>
            <a:r>
              <a:rPr lang="en"/>
              <a:t> to all the points of an image?</a:t>
            </a:r>
            <a:endParaRPr/>
          </a:p>
        </p:txBody>
      </p:sp>
      <p:pic>
        <p:nvPicPr>
          <p:cNvPr id="456" name="Google Shape;456;p95"/>
          <p:cNvPicPr preferRelativeResize="0"/>
          <p:nvPr/>
        </p:nvPicPr>
        <p:blipFill>
          <a:blip r:embed="rId3">
            <a:alphaModFix/>
          </a:blip>
          <a:stretch>
            <a:fillRect/>
          </a:stretch>
        </p:blipFill>
        <p:spPr>
          <a:xfrm>
            <a:off x="646150" y="2735125"/>
            <a:ext cx="1952625" cy="1714500"/>
          </a:xfrm>
          <a:prstGeom prst="rect">
            <a:avLst/>
          </a:prstGeom>
          <a:noFill/>
          <a:ln>
            <a:noFill/>
          </a:ln>
        </p:spPr>
      </p:pic>
      <p:pic>
        <p:nvPicPr>
          <p:cNvPr id="457" name="Google Shape;457;p9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598775" y="2946359"/>
            <a:ext cx="1278900" cy="1503266"/>
          </a:xfrm>
          <a:prstGeom prst="rect">
            <a:avLst/>
          </a:prstGeom>
          <a:noFill/>
          <a:ln>
            <a:noFill/>
          </a:ln>
        </p:spPr>
      </p:pic>
      <p:pic>
        <p:nvPicPr>
          <p:cNvPr id="458" name="Google Shape;458;p95"/>
          <p:cNvPicPr preferRelativeResize="0"/>
          <p:nvPr/>
        </p:nvPicPr>
        <p:blipFill>
          <a:blip r:embed="rId5">
            <a:alphaModFix/>
          </a:blip>
          <a:stretch>
            <a:fillRect/>
          </a:stretch>
        </p:blipFill>
        <p:spPr>
          <a:xfrm>
            <a:off x="4129600" y="1280950"/>
            <a:ext cx="2925575" cy="2925575"/>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9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1</a:t>
            </a:r>
            <a:r>
              <a:rPr lang="en"/>
              <a:t> to all the points of an image?</a:t>
            </a:r>
            <a:endParaRPr/>
          </a:p>
        </p:txBody>
      </p:sp>
      <p:sp>
        <p:nvSpPr>
          <p:cNvPr id="464" name="Google Shape;464;p9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axes </a:t>
            </a:r>
            <a:r>
              <a:rPr lang="en" dirty="0" smtClean="0"/>
              <a:t>swap</a:t>
            </a:r>
            <a:endParaRPr dirty="0"/>
          </a:p>
          <a:p>
            <a:pPr marL="0" lvl="0" indent="0" algn="l" rtl="0">
              <a:spcBef>
                <a:spcPts val="1600"/>
              </a:spcBef>
              <a:spcAft>
                <a:spcPts val="0"/>
              </a:spcAft>
              <a:buNone/>
            </a:pPr>
            <a:r>
              <a:rPr lang="en" dirty="0"/>
              <a:t>new</a:t>
            </a:r>
            <a:r>
              <a:rPr lang="en" baseline="-25000" dirty="0"/>
              <a:t>x</a:t>
            </a:r>
            <a:r>
              <a:rPr lang="en" dirty="0"/>
              <a:t>=y,  new</a:t>
            </a:r>
            <a:r>
              <a:rPr lang="en" baseline="-25000" dirty="0"/>
              <a:t>y</a:t>
            </a:r>
            <a:r>
              <a:rPr lang="en" dirty="0"/>
              <a:t>=x</a:t>
            </a:r>
            <a:endParaRPr dirty="0"/>
          </a:p>
          <a:p>
            <a:pPr marL="0" lvl="0" indent="0" algn="l" rtl="0">
              <a:spcBef>
                <a:spcPts val="1600"/>
              </a:spcBef>
              <a:spcAft>
                <a:spcPts val="0"/>
              </a:spcAft>
              <a:buNone/>
            </a:pPr>
            <a:r>
              <a:rPr lang="en" dirty="0"/>
              <a:t>Matrix form of that:</a:t>
            </a:r>
            <a:endParaRPr dirty="0"/>
          </a:p>
          <a:p>
            <a:pPr marL="0" lvl="0" indent="0" algn="l" rtl="0">
              <a:spcBef>
                <a:spcPts val="1600"/>
              </a:spcBef>
              <a:spcAft>
                <a:spcPts val="1600"/>
              </a:spcAft>
              <a:buNone/>
            </a:pPr>
            <a:endParaRPr dirty="0"/>
          </a:p>
        </p:txBody>
      </p:sp>
      <p:pic>
        <p:nvPicPr>
          <p:cNvPr id="465" name="Google Shape;465;p96"/>
          <p:cNvPicPr preferRelativeResize="0"/>
          <p:nvPr/>
        </p:nvPicPr>
        <p:blipFill>
          <a:blip r:embed="rId3">
            <a:alphaModFix/>
          </a:blip>
          <a:stretch>
            <a:fillRect/>
          </a:stretch>
        </p:blipFill>
        <p:spPr>
          <a:xfrm>
            <a:off x="646150" y="2735125"/>
            <a:ext cx="1952625" cy="1714500"/>
          </a:xfrm>
          <a:prstGeom prst="rect">
            <a:avLst/>
          </a:prstGeom>
          <a:noFill/>
          <a:ln>
            <a:noFill/>
          </a:ln>
        </p:spPr>
      </p:pic>
      <p:pic>
        <p:nvPicPr>
          <p:cNvPr id="466" name="Google Shape;466;p9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598775" y="2946359"/>
            <a:ext cx="1278900" cy="1503266"/>
          </a:xfrm>
          <a:prstGeom prst="rect">
            <a:avLst/>
          </a:prstGeom>
          <a:noFill/>
          <a:ln>
            <a:noFill/>
          </a:ln>
        </p:spPr>
      </p:pic>
      <p:pic>
        <p:nvPicPr>
          <p:cNvPr id="467" name="Google Shape;467;p96"/>
          <p:cNvPicPr preferRelativeResize="0"/>
          <p:nvPr/>
        </p:nvPicPr>
        <p:blipFill>
          <a:blip r:embed="rId5">
            <a:alphaModFix/>
          </a:blip>
          <a:stretch>
            <a:fillRect/>
          </a:stretch>
        </p:blipFill>
        <p:spPr>
          <a:xfrm>
            <a:off x="3959750" y="1150425"/>
            <a:ext cx="3114050" cy="311405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9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2</a:t>
            </a:r>
            <a:r>
              <a:rPr lang="en"/>
              <a:t> to all the points of an image?</a:t>
            </a:r>
            <a:endParaRPr/>
          </a:p>
        </p:txBody>
      </p:sp>
      <p:pic>
        <p:nvPicPr>
          <p:cNvPr id="473" name="Google Shape;473;p97"/>
          <p:cNvPicPr preferRelativeResize="0"/>
          <p:nvPr/>
        </p:nvPicPr>
        <p:blipFill>
          <a:blip r:embed="rId3">
            <a:alphaModFix/>
          </a:blip>
          <a:stretch>
            <a:fillRect/>
          </a:stretch>
        </p:blipFill>
        <p:spPr>
          <a:xfrm>
            <a:off x="525025" y="2701800"/>
            <a:ext cx="2524125" cy="1809750"/>
          </a:xfrm>
          <a:prstGeom prst="rect">
            <a:avLst/>
          </a:prstGeom>
          <a:noFill/>
          <a:ln>
            <a:noFill/>
          </a:ln>
        </p:spPr>
      </p:pic>
      <p:pic>
        <p:nvPicPr>
          <p:cNvPr id="474" name="Google Shape;474;p9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598775" y="2946359"/>
            <a:ext cx="1278900" cy="1503266"/>
          </a:xfrm>
          <a:prstGeom prst="rect">
            <a:avLst/>
          </a:prstGeom>
          <a:noFill/>
          <a:ln>
            <a:noFill/>
          </a:ln>
        </p:spPr>
      </p:pic>
      <p:pic>
        <p:nvPicPr>
          <p:cNvPr id="475" name="Google Shape;475;p97"/>
          <p:cNvPicPr preferRelativeResize="0"/>
          <p:nvPr/>
        </p:nvPicPr>
        <p:blipFill>
          <a:blip r:embed="rId5">
            <a:alphaModFix/>
          </a:blip>
          <a:stretch>
            <a:fillRect/>
          </a:stretch>
        </p:blipFill>
        <p:spPr>
          <a:xfrm>
            <a:off x="4477225" y="1297182"/>
            <a:ext cx="2524125" cy="2379693"/>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9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2</a:t>
            </a:r>
            <a:r>
              <a:rPr lang="en"/>
              <a:t> to all the points of an image?</a:t>
            </a:r>
            <a:endParaRPr/>
          </a:p>
        </p:txBody>
      </p:sp>
      <p:sp>
        <p:nvSpPr>
          <p:cNvPr id="481" name="Google Shape;481;p98"/>
          <p:cNvSpPr txBox="1">
            <a:spLocks noGrp="1"/>
          </p:cNvSpPr>
          <p:nvPr>
            <p:ph type="body" idx="1"/>
          </p:nvPr>
        </p:nvSpPr>
        <p:spPr>
          <a:xfrm>
            <a:off x="273475" y="111062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get a scale.</a:t>
            </a:r>
            <a:endParaRPr/>
          </a:p>
          <a:p>
            <a:pPr marL="0" lvl="0" indent="0" algn="l" rtl="0">
              <a:spcBef>
                <a:spcPts val="1600"/>
              </a:spcBef>
              <a:spcAft>
                <a:spcPts val="0"/>
              </a:spcAft>
              <a:buNone/>
            </a:pPr>
            <a:r>
              <a:rPr lang="en"/>
              <a:t>new</a:t>
            </a:r>
            <a:r>
              <a:rPr lang="en" baseline="-25000"/>
              <a:t>x</a:t>
            </a:r>
            <a:r>
              <a:rPr lang="en"/>
              <a:t>= 5x</a:t>
            </a:r>
            <a:endParaRPr baseline="-25000"/>
          </a:p>
          <a:p>
            <a:pPr marL="0" lvl="0" indent="0" algn="l" rtl="0">
              <a:spcBef>
                <a:spcPts val="1600"/>
              </a:spcBef>
              <a:spcAft>
                <a:spcPts val="1600"/>
              </a:spcAft>
              <a:buNone/>
            </a:pPr>
            <a:r>
              <a:rPr lang="en"/>
              <a:t>Matrix form of that:</a:t>
            </a:r>
            <a:endParaRPr/>
          </a:p>
        </p:txBody>
      </p:sp>
      <p:pic>
        <p:nvPicPr>
          <p:cNvPr id="482" name="Google Shape;482;p98"/>
          <p:cNvPicPr preferRelativeResize="0"/>
          <p:nvPr/>
        </p:nvPicPr>
        <p:blipFill>
          <a:blip r:embed="rId3">
            <a:alphaModFix/>
          </a:blip>
          <a:stretch>
            <a:fillRect/>
          </a:stretch>
        </p:blipFill>
        <p:spPr>
          <a:xfrm>
            <a:off x="525025" y="2701800"/>
            <a:ext cx="2524125" cy="1809750"/>
          </a:xfrm>
          <a:prstGeom prst="rect">
            <a:avLst/>
          </a:prstGeom>
          <a:noFill/>
          <a:ln>
            <a:noFill/>
          </a:ln>
        </p:spPr>
      </p:pic>
      <p:pic>
        <p:nvPicPr>
          <p:cNvPr id="483" name="Google Shape;483;p9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598775" y="2946359"/>
            <a:ext cx="1278900" cy="1503266"/>
          </a:xfrm>
          <a:prstGeom prst="rect">
            <a:avLst/>
          </a:prstGeom>
          <a:noFill/>
          <a:ln>
            <a:noFill/>
          </a:ln>
        </p:spPr>
      </p:pic>
      <p:pic>
        <p:nvPicPr>
          <p:cNvPr id="484" name="Google Shape;484;p98"/>
          <p:cNvPicPr preferRelativeResize="0"/>
          <p:nvPr/>
        </p:nvPicPr>
        <p:blipFill>
          <a:blip r:embed="rId5">
            <a:alphaModFix/>
          </a:blip>
          <a:stretch>
            <a:fillRect/>
          </a:stretch>
        </p:blipFill>
        <p:spPr>
          <a:xfrm>
            <a:off x="4203650" y="1671625"/>
            <a:ext cx="4733925" cy="159067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9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3</a:t>
            </a:r>
            <a:r>
              <a:rPr lang="en"/>
              <a:t> to all the points of an image?</a:t>
            </a:r>
            <a:endParaRPr/>
          </a:p>
        </p:txBody>
      </p:sp>
      <p:pic>
        <p:nvPicPr>
          <p:cNvPr id="490" name="Google Shape;490;p99"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598775" y="2946359"/>
            <a:ext cx="1278900" cy="1503266"/>
          </a:xfrm>
          <a:prstGeom prst="rect">
            <a:avLst/>
          </a:prstGeom>
          <a:noFill/>
          <a:ln>
            <a:noFill/>
          </a:ln>
        </p:spPr>
      </p:pic>
      <p:pic>
        <p:nvPicPr>
          <p:cNvPr id="491" name="Google Shape;491;p99"/>
          <p:cNvPicPr preferRelativeResize="0"/>
          <p:nvPr/>
        </p:nvPicPr>
        <p:blipFill>
          <a:blip r:embed="rId4">
            <a:alphaModFix/>
          </a:blip>
          <a:stretch>
            <a:fillRect/>
          </a:stretch>
        </p:blipFill>
        <p:spPr>
          <a:xfrm>
            <a:off x="4358925" y="1339425"/>
            <a:ext cx="2614250" cy="2464650"/>
          </a:xfrm>
          <a:prstGeom prst="rect">
            <a:avLst/>
          </a:prstGeom>
          <a:noFill/>
          <a:ln>
            <a:noFill/>
          </a:ln>
        </p:spPr>
      </p:pic>
      <p:pic>
        <p:nvPicPr>
          <p:cNvPr id="492" name="Google Shape;492;p99"/>
          <p:cNvPicPr preferRelativeResize="0"/>
          <p:nvPr/>
        </p:nvPicPr>
        <p:blipFill>
          <a:blip r:embed="rId5">
            <a:alphaModFix/>
          </a:blip>
          <a:stretch>
            <a:fillRect/>
          </a:stretch>
        </p:blipFill>
        <p:spPr>
          <a:xfrm>
            <a:off x="525050" y="2658925"/>
            <a:ext cx="2000250" cy="17907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smtClean="0"/>
              <a:t>Team Project Proposal Template</a:t>
            </a:r>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a:t>Approximately 1 page</a:t>
            </a:r>
          </a:p>
          <a:p>
            <a:pPr marL="342900">
              <a:defRPr/>
            </a:pPr>
            <a:r>
              <a:rPr lang="en-US" sz="2025" dirty="0" smtClean="0"/>
              <a:t>What </a:t>
            </a:r>
            <a:r>
              <a:rPr lang="en-US" sz="2025" dirty="0"/>
              <a:t>is the theme (or story) of your animation</a:t>
            </a:r>
            <a:r>
              <a:rPr lang="en-US" sz="2025" dirty="0" smtClean="0"/>
              <a:t>?</a:t>
            </a:r>
          </a:p>
          <a:p>
            <a:pPr marL="342900">
              <a:defRPr/>
            </a:pPr>
            <a:r>
              <a:rPr lang="en-US" sz="2025" dirty="0"/>
              <a:t>What topics learnt in the course is used and how</a:t>
            </a:r>
            <a:r>
              <a:rPr lang="en-US" sz="2025" dirty="0" smtClean="0"/>
              <a:t>?</a:t>
            </a:r>
          </a:p>
          <a:p>
            <a:pPr marL="342900">
              <a:defRPr/>
            </a:pPr>
            <a:r>
              <a:rPr lang="en-US" sz="2025" dirty="0"/>
              <a:t>What interactivity will you use</a:t>
            </a:r>
            <a:r>
              <a:rPr lang="en-US" sz="2025" dirty="0" smtClean="0"/>
              <a:t>?</a:t>
            </a:r>
          </a:p>
          <a:p>
            <a:pPr marL="342900">
              <a:defRPr/>
            </a:pPr>
            <a:r>
              <a:rPr lang="en-US" sz="2025" dirty="0" smtClean="0"/>
              <a:t>What</a:t>
            </a:r>
            <a:r>
              <a:rPr lang="en-US" sz="2025" dirty="0" smtClean="0"/>
              <a:t> </a:t>
            </a:r>
            <a:r>
              <a:rPr lang="en-US" sz="2025" dirty="0"/>
              <a:t>advanced features </a:t>
            </a:r>
            <a:r>
              <a:rPr lang="en-US" sz="2025" dirty="0" smtClean="0"/>
              <a:t>you’ll </a:t>
            </a:r>
            <a:r>
              <a:rPr lang="en-US" sz="2025" dirty="0"/>
              <a:t>be implementing</a:t>
            </a:r>
            <a:r>
              <a:rPr lang="en-US" sz="2025" dirty="0" smtClean="0"/>
              <a:t>?</a:t>
            </a:r>
          </a:p>
          <a:p>
            <a:pPr marL="342900">
              <a:defRPr/>
            </a:pPr>
            <a:r>
              <a:rPr lang="en-US" sz="2025" dirty="0"/>
              <a:t>List of team </a:t>
            </a:r>
            <a:r>
              <a:rPr lang="en-US" sz="2025" dirty="0" smtClean="0"/>
              <a:t>members</a:t>
            </a:r>
          </a:p>
        </p:txBody>
      </p:sp>
    </p:spTree>
    <p:extLst>
      <p:ext uri="{BB962C8B-B14F-4D97-AF65-F5344CB8AC3E}">
        <p14:creationId xmlns:p14="http://schemas.microsoft.com/office/powerpoint/2010/main" val="2252799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0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we apply e</a:t>
            </a:r>
            <a:r>
              <a:rPr lang="en" baseline="-25000"/>
              <a:t>3</a:t>
            </a:r>
            <a:r>
              <a:rPr lang="en"/>
              <a:t> to all the points of an image?</a:t>
            </a:r>
            <a:endParaRPr/>
          </a:p>
        </p:txBody>
      </p:sp>
      <p:sp>
        <p:nvSpPr>
          <p:cNvPr id="498" name="Google Shape;498;p100"/>
          <p:cNvSpPr txBox="1">
            <a:spLocks noGrp="1"/>
          </p:cNvSpPr>
          <p:nvPr>
            <p:ph type="body" idx="1"/>
          </p:nvPr>
        </p:nvSpPr>
        <p:spPr>
          <a:xfrm>
            <a:off x="265000" y="111062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get a “shear.”</a:t>
            </a:r>
            <a:endParaRPr/>
          </a:p>
          <a:p>
            <a:pPr marL="0" lvl="0" indent="0" algn="l" rtl="0">
              <a:spcBef>
                <a:spcPts val="1600"/>
              </a:spcBef>
              <a:spcAft>
                <a:spcPts val="0"/>
              </a:spcAft>
              <a:buNone/>
            </a:pPr>
            <a:r>
              <a:rPr lang="en"/>
              <a:t>new</a:t>
            </a:r>
            <a:r>
              <a:rPr lang="en" baseline="-25000"/>
              <a:t>x</a:t>
            </a:r>
            <a:r>
              <a:rPr lang="en"/>
              <a:t>= x + y</a:t>
            </a:r>
            <a:endParaRPr/>
          </a:p>
          <a:p>
            <a:pPr marL="0" lvl="0" indent="0" algn="l" rtl="0">
              <a:spcBef>
                <a:spcPts val="1600"/>
              </a:spcBef>
              <a:spcAft>
                <a:spcPts val="1600"/>
              </a:spcAft>
              <a:buNone/>
            </a:pPr>
            <a:r>
              <a:rPr lang="en"/>
              <a:t>Matrix form of that:</a:t>
            </a:r>
            <a:endParaRPr/>
          </a:p>
        </p:txBody>
      </p:sp>
      <p:pic>
        <p:nvPicPr>
          <p:cNvPr id="499" name="Google Shape;499;p10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598775" y="2946359"/>
            <a:ext cx="1278900" cy="1503266"/>
          </a:xfrm>
          <a:prstGeom prst="rect">
            <a:avLst/>
          </a:prstGeom>
          <a:noFill/>
          <a:ln>
            <a:noFill/>
          </a:ln>
        </p:spPr>
      </p:pic>
      <p:pic>
        <p:nvPicPr>
          <p:cNvPr id="500" name="Google Shape;500;p100"/>
          <p:cNvPicPr preferRelativeResize="0"/>
          <p:nvPr/>
        </p:nvPicPr>
        <p:blipFill>
          <a:blip r:embed="rId4">
            <a:alphaModFix/>
          </a:blip>
          <a:stretch>
            <a:fillRect/>
          </a:stretch>
        </p:blipFill>
        <p:spPr>
          <a:xfrm>
            <a:off x="525050" y="2658925"/>
            <a:ext cx="2000250" cy="1790700"/>
          </a:xfrm>
          <a:prstGeom prst="rect">
            <a:avLst/>
          </a:prstGeom>
          <a:noFill/>
          <a:ln>
            <a:noFill/>
          </a:ln>
        </p:spPr>
      </p:pic>
      <p:pic>
        <p:nvPicPr>
          <p:cNvPr id="501" name="Google Shape;501;p100"/>
          <p:cNvPicPr preferRelativeResize="0"/>
          <p:nvPr/>
        </p:nvPicPr>
        <p:blipFill>
          <a:blip r:embed="rId5">
            <a:alphaModFix/>
          </a:blip>
          <a:stretch>
            <a:fillRect/>
          </a:stretch>
        </p:blipFill>
        <p:spPr>
          <a:xfrm>
            <a:off x="4492725" y="1461750"/>
            <a:ext cx="2403099" cy="246395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0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07" name="Google Shape;507;p10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rotation is two shears.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But certain properties have to hold.  This one is not a pure rotation matrix (it has some scaling effect too).  Rotations have to have determinant = 1.</a:t>
            </a:r>
            <a:endParaRPr/>
          </a:p>
          <a:p>
            <a:pPr marL="0" lvl="0" indent="0" algn="l" rtl="0">
              <a:spcBef>
                <a:spcPts val="1600"/>
              </a:spcBef>
              <a:spcAft>
                <a:spcPts val="1600"/>
              </a:spcAft>
              <a:buNone/>
            </a:pPr>
            <a:endParaRPr/>
          </a:p>
        </p:txBody>
      </p:sp>
      <p:pic>
        <p:nvPicPr>
          <p:cNvPr id="508" name="Google Shape;508;p10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29600" y="1742825"/>
            <a:ext cx="1530475" cy="119235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10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14" name="Google Shape;514;p10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A rotation also has to have orthogonal columns.  This one passes that!</a:t>
            </a:r>
            <a:endParaRPr/>
          </a:p>
          <a:p>
            <a:pPr marL="0" lvl="0" indent="0" algn="l" rtl="0">
              <a:spcBef>
                <a:spcPts val="1600"/>
              </a:spcBef>
              <a:spcAft>
                <a:spcPts val="0"/>
              </a:spcAft>
              <a:buNone/>
            </a:pPr>
            <a:r>
              <a:rPr lang="en"/>
              <a:t>Our simpler shear matrix from earlier did not (check the columns):</a:t>
            </a:r>
            <a:endParaRPr/>
          </a:p>
          <a:p>
            <a:pPr marL="0" lvl="0" indent="0" algn="l" rtl="0">
              <a:spcBef>
                <a:spcPts val="1600"/>
              </a:spcBef>
              <a:spcAft>
                <a:spcPts val="1600"/>
              </a:spcAft>
              <a:buNone/>
            </a:pPr>
            <a:endParaRPr/>
          </a:p>
        </p:txBody>
      </p:sp>
      <p:pic>
        <p:nvPicPr>
          <p:cNvPr id="515" name="Google Shape;515;p10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622975" y="1381750"/>
            <a:ext cx="1411575" cy="1099725"/>
          </a:xfrm>
          <a:prstGeom prst="rect">
            <a:avLst/>
          </a:prstGeom>
          <a:noFill/>
          <a:ln>
            <a:noFill/>
          </a:ln>
        </p:spPr>
      </p:pic>
      <p:pic>
        <p:nvPicPr>
          <p:cNvPr id="516" name="Google Shape;516;p10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1549800" y="3844850"/>
            <a:ext cx="1057625" cy="98417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0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22" name="Google Shape;522;p10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This one is more like it.  </a:t>
            </a:r>
            <a:r>
              <a:rPr lang="en" b="1"/>
              <a:t>Trig</a:t>
            </a:r>
            <a:r>
              <a:rPr lang="en"/>
              <a:t> identities ensure this matrix always has determinant=1.  The two columns are also always perpendicular.  Suppose theta is 45 degrees:</a:t>
            </a:r>
            <a:endParaRPr/>
          </a:p>
        </p:txBody>
      </p:sp>
      <p:pic>
        <p:nvPicPr>
          <p:cNvPr id="523" name="Google Shape;523;p10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32467" y="1017800"/>
            <a:ext cx="2704208" cy="1240975"/>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0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29" name="Google Shape;529;p10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This one is more like it.  </a:t>
            </a:r>
            <a:r>
              <a:rPr lang="en" b="1"/>
              <a:t>Trig</a:t>
            </a:r>
            <a:r>
              <a:rPr lang="en"/>
              <a:t> identities ensure this matrix always has determinant=1.  The two columns are also always perpendicular.  Suppose theta is 45 degrees:</a:t>
            </a:r>
            <a:endParaRPr/>
          </a:p>
        </p:txBody>
      </p:sp>
      <p:pic>
        <p:nvPicPr>
          <p:cNvPr id="530" name="Google Shape;530;p10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532467" y="1017800"/>
            <a:ext cx="2704208" cy="1240975"/>
          </a:xfrm>
          <a:prstGeom prst="rect">
            <a:avLst/>
          </a:prstGeom>
          <a:noFill/>
          <a:ln>
            <a:noFill/>
          </a:ln>
        </p:spPr>
      </p:pic>
      <p:pic>
        <p:nvPicPr>
          <p:cNvPr id="531" name="Google Shape;531;p104"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658200" y="3376700"/>
            <a:ext cx="5878425" cy="1135025"/>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0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37" name="Google Shape;537;p105"/>
          <p:cNvSpPr txBox="1">
            <a:spLocks noGrp="1"/>
          </p:cNvSpPr>
          <p:nvPr>
            <p:ph type="body" idx="1"/>
          </p:nvPr>
        </p:nvSpPr>
        <p:spPr>
          <a:xfrm>
            <a:off x="311700" y="1140850"/>
            <a:ext cx="8520600" cy="342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try our rotation matrix, but we don’t want to multiply ugly radicals so let’s combine it with a scale matrix for testing.</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There, much better to work with.  (This was our matrix from earlier that had a scaling influence).</a:t>
            </a:r>
            <a:endParaRPr/>
          </a:p>
        </p:txBody>
      </p:sp>
      <p:pic>
        <p:nvPicPr>
          <p:cNvPr id="538" name="Google Shape;538;p10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64750" y="2277875"/>
            <a:ext cx="6041200" cy="1029925"/>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0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44" name="Google Shape;544;p10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it means:</a:t>
            </a:r>
            <a:endParaRPr/>
          </a:p>
          <a:p>
            <a:pPr marL="0" lvl="0" indent="0" algn="l" rtl="0">
              <a:spcBef>
                <a:spcPts val="1600"/>
              </a:spcBef>
              <a:spcAft>
                <a:spcPts val="1600"/>
              </a:spcAft>
              <a:buNone/>
            </a:pPr>
            <a:endParaRPr/>
          </a:p>
        </p:txBody>
      </p:sp>
      <p:pic>
        <p:nvPicPr>
          <p:cNvPr id="545" name="Google Shape;545;p106"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339575" y="1707450"/>
            <a:ext cx="4292100" cy="1132175"/>
          </a:xfrm>
          <a:prstGeom prst="rect">
            <a:avLst/>
          </a:prstGeom>
          <a:noFill/>
          <a:ln>
            <a:noFill/>
          </a:ln>
        </p:spPr>
      </p:pic>
      <p:pic>
        <p:nvPicPr>
          <p:cNvPr id="546" name="Google Shape;546;p106"/>
          <p:cNvPicPr preferRelativeResize="0"/>
          <p:nvPr/>
        </p:nvPicPr>
        <p:blipFill>
          <a:blip r:embed="rId4">
            <a:alphaModFix/>
          </a:blip>
          <a:stretch>
            <a:fillRect/>
          </a:stretch>
        </p:blipFill>
        <p:spPr>
          <a:xfrm>
            <a:off x="5873375" y="507075"/>
            <a:ext cx="3177300" cy="3258575"/>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10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Rotation Matrices</a:t>
            </a:r>
            <a:endParaRPr/>
          </a:p>
        </p:txBody>
      </p:sp>
      <p:sp>
        <p:nvSpPr>
          <p:cNvPr id="552" name="Google Shape;552;p10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it means:</a:t>
            </a:r>
            <a:endParaRPr/>
          </a:p>
          <a:p>
            <a:pPr marL="0" lvl="0" indent="0" algn="l" rtl="0">
              <a:spcBef>
                <a:spcPts val="1600"/>
              </a:spcBef>
              <a:spcAft>
                <a:spcPts val="1600"/>
              </a:spcAft>
              <a:buNone/>
            </a:pPr>
            <a:endParaRPr/>
          </a:p>
        </p:txBody>
      </p:sp>
      <p:pic>
        <p:nvPicPr>
          <p:cNvPr id="553" name="Google Shape;553;p107"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339575" y="1707450"/>
            <a:ext cx="4292100" cy="1132175"/>
          </a:xfrm>
          <a:prstGeom prst="rect">
            <a:avLst/>
          </a:prstGeom>
          <a:noFill/>
          <a:ln>
            <a:noFill/>
          </a:ln>
        </p:spPr>
      </p:pic>
      <p:pic>
        <p:nvPicPr>
          <p:cNvPr id="554" name="Google Shape;554;p107"/>
          <p:cNvPicPr preferRelativeResize="0"/>
          <p:nvPr/>
        </p:nvPicPr>
        <p:blipFill>
          <a:blip r:embed="rId4">
            <a:alphaModFix/>
          </a:blip>
          <a:stretch>
            <a:fillRect/>
          </a:stretch>
        </p:blipFill>
        <p:spPr>
          <a:xfrm>
            <a:off x="5837109" y="472100"/>
            <a:ext cx="3128265" cy="320830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0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All this time...</a:t>
            </a:r>
            <a:endParaRPr/>
          </a:p>
        </p:txBody>
      </p:sp>
      <p:sp>
        <p:nvSpPr>
          <p:cNvPr id="560" name="Google Shape;560;p108"/>
          <p:cNvSpPr txBox="1">
            <a:spLocks noGrp="1"/>
          </p:cNvSpPr>
          <p:nvPr>
            <p:ph type="body" idx="1"/>
          </p:nvPr>
        </p:nvSpPr>
        <p:spPr>
          <a:xfrm>
            <a:off x="273800" y="1154100"/>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400"/>
              <a:t>SANTA’S NOSE HAS NEVER LEFT THE ORIGIN </a:t>
            </a:r>
            <a:r>
              <a:rPr lang="en" sz="2400" b="1" i="1"/>
              <a:t>(!!!)</a:t>
            </a:r>
            <a:endParaRPr sz="2400" b="1" i="1"/>
          </a:p>
          <a:p>
            <a:pPr marL="0" lvl="0" indent="0" algn="l" rtl="0">
              <a:lnSpc>
                <a:spcPct val="115000"/>
              </a:lnSpc>
              <a:spcBef>
                <a:spcPts val="1600"/>
              </a:spcBef>
              <a:spcAft>
                <a:spcPts val="0"/>
              </a:spcAft>
              <a:buSzPts val="1800"/>
              <a:buNone/>
            </a:pPr>
            <a:endParaRPr sz="2400" b="1" i="1"/>
          </a:p>
          <a:p>
            <a:pPr marL="0" lvl="0" indent="0" algn="l" rtl="0">
              <a:lnSpc>
                <a:spcPct val="115000"/>
              </a:lnSpc>
              <a:spcBef>
                <a:spcPts val="1600"/>
              </a:spcBef>
              <a:spcAft>
                <a:spcPts val="1600"/>
              </a:spcAft>
              <a:buSzPts val="1800"/>
              <a:buNone/>
            </a:pPr>
            <a:r>
              <a:rPr lang="en" sz="2400"/>
              <a:t>None of these operations have resulted in </a:t>
            </a:r>
            <a:r>
              <a:rPr lang="en" sz="2400" b="1"/>
              <a:t>translation </a:t>
            </a:r>
            <a:r>
              <a:rPr lang="en" sz="2400"/>
              <a:t>(sliding all of the points at once somewhere else)</a:t>
            </a:r>
            <a:endParaRPr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0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Translation Matrices</a:t>
            </a:r>
            <a:endParaRPr/>
          </a:p>
        </p:txBody>
      </p:sp>
      <p:sp>
        <p:nvSpPr>
          <p:cNvPr id="566" name="Google Shape;566;p10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sz="2400"/>
              <a:t>Every matrix we’ve discovered using the elementary ones only has a linear effect, stretching and warping the image around the origin</a:t>
            </a:r>
            <a:endParaRPr sz="2400"/>
          </a:p>
          <a:p>
            <a:pPr marL="457200" lvl="0" indent="-381000" algn="l" rtl="0">
              <a:lnSpc>
                <a:spcPct val="115000"/>
              </a:lnSpc>
              <a:spcBef>
                <a:spcPts val="0"/>
              </a:spcBef>
              <a:spcAft>
                <a:spcPts val="0"/>
              </a:spcAft>
              <a:buSzPts val="2400"/>
              <a:buChar char="●"/>
            </a:pPr>
            <a:r>
              <a:rPr lang="en" sz="2400"/>
              <a:t>Why can’t we accomplish translation of Santa to other places with our current machinery?</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6">
                                            <p:txEl>
                                              <p:pRg st="0" end="0"/>
                                            </p:txEl>
                                          </p:spTgt>
                                        </p:tgtEl>
                                        <p:attrNameLst>
                                          <p:attrName>style.visibility</p:attrName>
                                        </p:attrNameLst>
                                      </p:cBhvr>
                                      <p:to>
                                        <p:strVal val="visible"/>
                                      </p:to>
                                    </p:set>
                                    <p:animEffect transition="in" filter="fade">
                                      <p:cBhvr>
                                        <p:cTn id="7" dur="1000"/>
                                        <p:tgtEl>
                                          <p:spTgt spid="5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6">
                                            <p:txEl>
                                              <p:pRg st="1" end="1"/>
                                            </p:txEl>
                                          </p:spTgt>
                                        </p:tgtEl>
                                        <p:attrNameLst>
                                          <p:attrName>style.visibility</p:attrName>
                                        </p:attrNameLst>
                                      </p:cBhvr>
                                      <p:to>
                                        <p:strVal val="visible"/>
                                      </p:to>
                                    </p:set>
                                    <p:animEffect transition="in" filter="fade">
                                      <p:cBhvr>
                                        <p:cTn id="12" dur="1000"/>
                                        <p:tgtEl>
                                          <p:spTgt spid="5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Last Lecture Recap</a:t>
            </a:r>
            <a:endParaRPr lang="en-US" dirty="0" smtClean="0"/>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smtClean="0"/>
              <a:t>Homogeneous Representation of Points &amp; Vectors</a:t>
            </a:r>
          </a:p>
          <a:p>
            <a:pPr marL="342900">
              <a:defRPr/>
            </a:pPr>
            <a:r>
              <a:rPr lang="en-US" sz="2025" dirty="0"/>
              <a:t>Shapes: lines, circles, polygons (</a:t>
            </a:r>
            <a:r>
              <a:rPr lang="en-US" sz="2025" dirty="0">
                <a:solidFill>
                  <a:srgbClr val="FF0000"/>
                </a:solidFill>
              </a:rPr>
              <a:t>triangles</a:t>
            </a:r>
            <a:r>
              <a:rPr lang="en-US" sz="2025" dirty="0"/>
              <a:t>), </a:t>
            </a:r>
            <a:r>
              <a:rPr lang="en-US" sz="2025" dirty="0" smtClean="0"/>
              <a:t>polyhedrons</a:t>
            </a:r>
          </a:p>
          <a:p>
            <a:pPr marL="342900">
              <a:defRPr/>
            </a:pPr>
            <a:r>
              <a:rPr lang="en-US" sz="2025" dirty="0" smtClean="0"/>
              <a:t>Interpolations: </a:t>
            </a:r>
            <a:r>
              <a:rPr lang="en-US" sz="2025" dirty="0" smtClean="0"/>
              <a:t>convex </a:t>
            </a:r>
            <a:r>
              <a:rPr lang="en-US" sz="2025" dirty="0"/>
              <a:t>(</a:t>
            </a:r>
            <a:r>
              <a:rPr lang="en-US" sz="2025" dirty="0" smtClean="0"/>
              <a:t>alphas </a:t>
            </a:r>
            <a:r>
              <a:rPr lang="en-US" sz="2025" dirty="0"/>
              <a:t>&gt;= 0</a:t>
            </a:r>
            <a:r>
              <a:rPr lang="en-US" sz="2025" dirty="0" smtClean="0"/>
              <a:t>), affine (sum of alphas = 1)</a:t>
            </a:r>
            <a:endParaRPr lang="en-US" sz="2025" dirty="0"/>
          </a:p>
          <a:p>
            <a:pPr marL="342900">
              <a:defRPr/>
            </a:pPr>
            <a:r>
              <a:rPr lang="en-US" sz="2025" dirty="0" smtClean="0"/>
              <a:t>Transformations</a:t>
            </a:r>
            <a:r>
              <a:rPr lang="en-US" sz="2025" dirty="0"/>
              <a:t>: translation, scaling, </a:t>
            </a:r>
            <a:r>
              <a:rPr lang="en-US" sz="2025" dirty="0">
                <a:solidFill>
                  <a:srgbClr val="FF0000"/>
                </a:solidFill>
              </a:rPr>
              <a:t>rotation</a:t>
            </a:r>
            <a:r>
              <a:rPr lang="en-US" sz="2025" dirty="0"/>
              <a:t>, </a:t>
            </a:r>
            <a:r>
              <a:rPr lang="en-US" sz="2025" dirty="0">
                <a:solidFill>
                  <a:srgbClr val="FF0000"/>
                </a:solidFill>
              </a:rPr>
              <a:t>shear</a:t>
            </a:r>
          </a:p>
        </p:txBody>
      </p:sp>
    </p:spTree>
    <p:extLst>
      <p:ext uri="{BB962C8B-B14F-4D97-AF65-F5344CB8AC3E}">
        <p14:creationId xmlns:p14="http://schemas.microsoft.com/office/powerpoint/2010/main" val="1111613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11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Translation Matrices</a:t>
            </a:r>
            <a:endParaRPr/>
          </a:p>
        </p:txBody>
      </p:sp>
      <p:sp>
        <p:nvSpPr>
          <p:cNvPr id="572" name="Google Shape;572;p11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Every point always takes a contribution of x</a:t>
            </a:r>
            <a:r>
              <a:rPr lang="en" sz="2200" baseline="-25000"/>
              <a:t>old</a:t>
            </a:r>
            <a:r>
              <a:rPr lang="en" sz="2200"/>
              <a:t>, y</a:t>
            </a:r>
            <a:r>
              <a:rPr lang="en" sz="2200" baseline="-25000"/>
              <a:t>old</a:t>
            </a:r>
            <a:r>
              <a:rPr lang="en" sz="2200"/>
              <a:t>, and z</a:t>
            </a:r>
            <a:r>
              <a:rPr lang="en" sz="2200" baseline="-25000"/>
              <a:t>old</a:t>
            </a:r>
            <a:r>
              <a:rPr lang="en" sz="2200"/>
              <a:t> to get its value</a:t>
            </a:r>
            <a:endParaRPr sz="2200"/>
          </a:p>
          <a:p>
            <a:pPr marL="457200" lvl="0" indent="-368300" algn="l" rtl="0">
              <a:spcBef>
                <a:spcPts val="0"/>
              </a:spcBef>
              <a:spcAft>
                <a:spcPts val="0"/>
              </a:spcAft>
              <a:buSzPts val="2200"/>
              <a:buChar char="●"/>
            </a:pPr>
            <a:r>
              <a:rPr lang="en" sz="2200"/>
              <a:t>The origin point (0,0,0) will always contribute zero to each axis for the new point, mapping onto itself.</a:t>
            </a:r>
            <a:endParaRPr sz="2200"/>
          </a:p>
          <a:p>
            <a:pPr marL="457200" lvl="0" indent="-368300" algn="l" rtl="0">
              <a:spcBef>
                <a:spcPts val="0"/>
              </a:spcBef>
              <a:spcAft>
                <a:spcPts val="0"/>
              </a:spcAft>
              <a:buSzPts val="2200"/>
              <a:buChar char="●"/>
            </a:pPr>
            <a:r>
              <a:rPr lang="en" sz="2200"/>
              <a:t>We need to be able to take a component of some other quantity besides x</a:t>
            </a:r>
            <a:r>
              <a:rPr lang="en" sz="2200" baseline="-25000"/>
              <a:t>old</a:t>
            </a:r>
            <a:r>
              <a:rPr lang="en" sz="2200"/>
              <a:t>, y</a:t>
            </a:r>
            <a:r>
              <a:rPr lang="en" sz="2200" baseline="-25000"/>
              <a:t>old</a:t>
            </a:r>
            <a:r>
              <a:rPr lang="en" sz="2200"/>
              <a:t>, and z</a:t>
            </a:r>
            <a:r>
              <a:rPr lang="en" sz="2200" baseline="-25000"/>
              <a:t>old</a:t>
            </a:r>
            <a:r>
              <a:rPr lang="en" sz="2200"/>
              <a:t> </a:t>
            </a:r>
            <a:endParaRPr sz="2200"/>
          </a:p>
          <a:p>
            <a:pPr marL="457200" lvl="0" indent="-368300" algn="l" rtl="0">
              <a:spcBef>
                <a:spcPts val="0"/>
              </a:spcBef>
              <a:spcAft>
                <a:spcPts val="0"/>
              </a:spcAft>
              <a:buSzPts val="2200"/>
              <a:buChar char="●"/>
            </a:pPr>
            <a:r>
              <a:rPr lang="en" sz="2200"/>
              <a:t>Our vector we’re multiplying needs to grow by 1 term.</a:t>
            </a:r>
            <a:endParaRPr sz="2200"/>
          </a:p>
          <a:p>
            <a:pPr marL="457200" lvl="0" indent="-368300" algn="l" rtl="0">
              <a:spcBef>
                <a:spcPts val="0"/>
              </a:spcBef>
              <a:spcAft>
                <a:spcPts val="0"/>
              </a:spcAft>
              <a:buSzPts val="2200"/>
              <a:buChar char="●"/>
            </a:pPr>
            <a:r>
              <a:rPr lang="en" sz="2200"/>
              <a:t>Let’s supply an extra constant.  Use 1.</a:t>
            </a:r>
            <a:endParaRPr sz="22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11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Translation Matrices</a:t>
            </a:r>
            <a:endParaRPr/>
          </a:p>
        </p:txBody>
      </p:sp>
      <p:sp>
        <p:nvSpPr>
          <p:cNvPr id="578" name="Google Shape;578;p111"/>
          <p:cNvSpPr txBox="1">
            <a:spLocks noGrp="1"/>
          </p:cNvSpPr>
          <p:nvPr>
            <p:ph type="body" idx="1"/>
          </p:nvPr>
        </p:nvSpPr>
        <p:spPr>
          <a:xfrm>
            <a:off x="311700" y="1120350"/>
            <a:ext cx="61932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Solution:</a:t>
            </a:r>
            <a:endParaRPr sz="2000"/>
          </a:p>
          <a:p>
            <a:pPr marL="0" lvl="0" indent="0" algn="l" rtl="0">
              <a:spcBef>
                <a:spcPts val="1600"/>
              </a:spcBef>
              <a:spcAft>
                <a:spcPts val="0"/>
              </a:spcAft>
              <a:buNone/>
            </a:pPr>
            <a:endParaRPr sz="2000"/>
          </a:p>
          <a:p>
            <a:pPr marL="0" lvl="0" indent="0" algn="l" rtl="0">
              <a:spcBef>
                <a:spcPts val="1600"/>
              </a:spcBef>
              <a:spcAft>
                <a:spcPts val="0"/>
              </a:spcAft>
              <a:buNone/>
            </a:pPr>
            <a:endParaRPr sz="2000"/>
          </a:p>
          <a:p>
            <a:pPr marL="0" lvl="0" indent="0" algn="l" rtl="0">
              <a:spcBef>
                <a:spcPts val="1600"/>
              </a:spcBef>
              <a:spcAft>
                <a:spcPts val="0"/>
              </a:spcAft>
              <a:buNone/>
            </a:pPr>
            <a:endParaRPr sz="2000"/>
          </a:p>
          <a:p>
            <a:pPr marL="0" lvl="0" indent="0" algn="l" rtl="0">
              <a:spcBef>
                <a:spcPts val="1600"/>
              </a:spcBef>
              <a:spcAft>
                <a:spcPts val="1600"/>
              </a:spcAft>
              <a:buNone/>
            </a:pPr>
            <a:r>
              <a:rPr lang="en" sz="2000"/>
              <a:t>One of the components that contributes to the answer is now the constant 1, which we can pull from even when all others are zero.  This allows us to move the picture.</a:t>
            </a:r>
            <a:endParaRPr sz="2000"/>
          </a:p>
        </p:txBody>
      </p:sp>
      <p:pic>
        <p:nvPicPr>
          <p:cNvPr id="579" name="Google Shape;579;p111"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34500" y="1671513"/>
            <a:ext cx="3894025" cy="149382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1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Translation Matrices</a:t>
            </a:r>
            <a:endParaRPr/>
          </a:p>
        </p:txBody>
      </p:sp>
      <p:sp>
        <p:nvSpPr>
          <p:cNvPr id="585" name="Google Shape;585;p112"/>
          <p:cNvSpPr txBox="1">
            <a:spLocks noGrp="1"/>
          </p:cNvSpPr>
          <p:nvPr>
            <p:ph type="body" idx="1"/>
          </p:nvPr>
        </p:nvSpPr>
        <p:spPr>
          <a:xfrm>
            <a:off x="155900" y="278875"/>
            <a:ext cx="7745700" cy="3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0"/>
              </a:spcAft>
              <a:buNone/>
            </a:pPr>
            <a:r>
              <a:rPr lang="en" sz="2200"/>
              <a:t>We’d like our </a:t>
            </a:r>
            <a:r>
              <a:rPr lang="en" sz="2200" b="1" u="sng"/>
              <a:t>new</a:t>
            </a:r>
            <a:r>
              <a:rPr lang="en" sz="2200"/>
              <a:t> vector to have “1” in the 4</a:t>
            </a:r>
            <a:r>
              <a:rPr lang="en" sz="2200" baseline="30000"/>
              <a:t>th</a:t>
            </a:r>
            <a:r>
              <a:rPr lang="en" sz="2200"/>
              <a:t> coordinate as well, so we can use matrices on it right away.  </a:t>
            </a:r>
            <a:endParaRPr sz="2200"/>
          </a:p>
          <a:p>
            <a:pPr marL="0" lvl="0" indent="0" algn="l" rtl="0">
              <a:spcBef>
                <a:spcPts val="1600"/>
              </a:spcBef>
              <a:spcAft>
                <a:spcPts val="1600"/>
              </a:spcAft>
              <a:buNone/>
            </a:pPr>
            <a:r>
              <a:rPr lang="en" sz="2200" b="1"/>
              <a:t>What does our matrix have to be like to ensure that will happen?</a:t>
            </a:r>
            <a:endParaRPr sz="2200" b="1"/>
          </a:p>
        </p:txBody>
      </p:sp>
      <p:pic>
        <p:nvPicPr>
          <p:cNvPr id="586" name="Google Shape;586;p11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081738" y="1159463"/>
            <a:ext cx="3894025" cy="1493825"/>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11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Translation Matrices</a:t>
            </a:r>
            <a:endParaRPr/>
          </a:p>
        </p:txBody>
      </p:sp>
      <p:sp>
        <p:nvSpPr>
          <p:cNvPr id="592" name="Google Shape;592;p113"/>
          <p:cNvSpPr txBox="1">
            <a:spLocks noGrp="1"/>
          </p:cNvSpPr>
          <p:nvPr>
            <p:ph type="body" idx="1"/>
          </p:nvPr>
        </p:nvSpPr>
        <p:spPr>
          <a:xfrm>
            <a:off x="218625" y="9690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Solution:</a:t>
            </a:r>
            <a:endParaRPr sz="2200"/>
          </a:p>
          <a:p>
            <a:pPr marL="0" lvl="0" indent="0" algn="l" rtl="0">
              <a:spcBef>
                <a:spcPts val="160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0"/>
              </a:spcAft>
              <a:buNone/>
            </a:pPr>
            <a:endParaRPr sz="2200"/>
          </a:p>
          <a:p>
            <a:pPr marL="0" lvl="0" indent="0" algn="l" rtl="0">
              <a:spcBef>
                <a:spcPts val="1600"/>
              </a:spcBef>
              <a:spcAft>
                <a:spcPts val="1600"/>
              </a:spcAft>
              <a:buNone/>
            </a:pPr>
            <a:r>
              <a:rPr lang="en" sz="2200"/>
              <a:t>This 4th row is an equation that literally says “1</a:t>
            </a:r>
            <a:r>
              <a:rPr lang="en" sz="2200" baseline="-25000"/>
              <a:t>new</a:t>
            </a:r>
            <a:r>
              <a:rPr lang="en" sz="2200"/>
              <a:t>=1</a:t>
            </a:r>
            <a:r>
              <a:rPr lang="en" sz="2200" baseline="-25000"/>
              <a:t>old</a:t>
            </a:r>
            <a:r>
              <a:rPr lang="en" sz="2200"/>
              <a:t>”.</a:t>
            </a:r>
            <a:endParaRPr sz="2200"/>
          </a:p>
        </p:txBody>
      </p:sp>
      <p:pic>
        <p:nvPicPr>
          <p:cNvPr id="593" name="Google Shape;593;p113"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01700" y="1615600"/>
            <a:ext cx="3915750" cy="1489325"/>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114"/>
          <p:cNvSpPr txBox="1">
            <a:spLocks noGrp="1"/>
          </p:cNvSpPr>
          <p:nvPr>
            <p:ph type="title"/>
          </p:nvPr>
        </p:nvSpPr>
        <p:spPr>
          <a:xfrm>
            <a:off x="311700" y="257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Linear Vs. </a:t>
            </a:r>
            <a:r>
              <a:rPr lang="en" dirty="0" smtClean="0"/>
              <a:t>Affine Transformations</a:t>
            </a:r>
            <a:endParaRPr dirty="0"/>
          </a:p>
        </p:txBody>
      </p:sp>
      <p:sp>
        <p:nvSpPr>
          <p:cNvPr id="599" name="Google Shape;599;p114"/>
          <p:cNvSpPr txBox="1">
            <a:spLocks noGrp="1"/>
          </p:cNvSpPr>
          <p:nvPr>
            <p:ph type="body" idx="1"/>
          </p:nvPr>
        </p:nvSpPr>
        <p:spPr>
          <a:xfrm>
            <a:off x="159300" y="925075"/>
            <a:ext cx="8648400" cy="3339000"/>
          </a:xfrm>
          <a:prstGeom prst="rect">
            <a:avLst/>
          </a:prstGeom>
        </p:spPr>
        <p:txBody>
          <a:bodyPr spcFirstLastPara="1" wrap="square" lIns="91425" tIns="91425" rIns="91425" bIns="91425" anchor="t" anchorCtr="0">
            <a:noAutofit/>
          </a:bodyPr>
          <a:lstStyle/>
          <a:p>
            <a:pPr marL="457200" marR="0" lvl="0" indent="-381000" algn="l" rtl="0">
              <a:lnSpc>
                <a:spcPct val="115000"/>
              </a:lnSpc>
              <a:spcBef>
                <a:spcPts val="0"/>
              </a:spcBef>
              <a:spcAft>
                <a:spcPts val="0"/>
              </a:spcAft>
              <a:buClr>
                <a:schemeClr val="dk2"/>
              </a:buClr>
              <a:buSzPts val="2400"/>
              <a:buFont typeface="Roboto"/>
              <a:buChar char="●"/>
            </a:pPr>
            <a:r>
              <a:rPr lang="en" sz="2400" dirty="0"/>
              <a:t>A linear transformation only takes linear combinations of   x, y, and z.</a:t>
            </a:r>
            <a:endParaRPr sz="2400" dirty="0"/>
          </a:p>
          <a:p>
            <a:pPr marL="914400" marR="0" lvl="1" indent="-381000" algn="l" rtl="0">
              <a:lnSpc>
                <a:spcPct val="115000"/>
              </a:lnSpc>
              <a:spcBef>
                <a:spcPts val="0"/>
              </a:spcBef>
              <a:spcAft>
                <a:spcPts val="0"/>
              </a:spcAft>
              <a:buSzPts val="2400"/>
              <a:buChar char="○"/>
            </a:pPr>
            <a:r>
              <a:rPr lang="en" sz="2400" dirty="0"/>
              <a:t>Santa’s nose stays on the origin forever.</a:t>
            </a:r>
            <a:endParaRPr sz="2400" dirty="0"/>
          </a:p>
          <a:p>
            <a:pPr marL="457200" marR="0" lvl="0" indent="-381000" algn="l" rtl="0">
              <a:lnSpc>
                <a:spcPct val="115000"/>
              </a:lnSpc>
              <a:spcBef>
                <a:spcPts val="0"/>
              </a:spcBef>
              <a:spcAft>
                <a:spcPts val="0"/>
              </a:spcAft>
              <a:buSzPts val="2400"/>
              <a:buChar char="●"/>
            </a:pPr>
            <a:r>
              <a:rPr lang="en" sz="2400" dirty="0"/>
              <a:t>An *affine* transformation is more general and more powerful.  </a:t>
            </a:r>
            <a:endParaRPr sz="2400" dirty="0"/>
          </a:p>
          <a:p>
            <a:pPr marL="914400" marR="0" lvl="1" indent="-381000" algn="l" rtl="0">
              <a:lnSpc>
                <a:spcPct val="115000"/>
              </a:lnSpc>
              <a:spcBef>
                <a:spcPts val="0"/>
              </a:spcBef>
              <a:spcAft>
                <a:spcPts val="0"/>
              </a:spcAft>
              <a:buSzPts val="2400"/>
              <a:buChar char="○"/>
            </a:pPr>
            <a:r>
              <a:rPr lang="en" sz="2400" dirty="0"/>
              <a:t>It’s called an affine transformation because it </a:t>
            </a:r>
            <a:r>
              <a:rPr lang="en" sz="2400" b="1" dirty="0"/>
              <a:t>preserves</a:t>
            </a:r>
            <a:r>
              <a:rPr lang="en" sz="2400" dirty="0"/>
              <a:t> affine combinations (line segment interpolations don’t get messed up before vs. after).</a:t>
            </a:r>
            <a:endParaRPr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1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Translation Matrices</a:t>
            </a:r>
            <a:endParaRPr/>
          </a:p>
        </p:txBody>
      </p:sp>
      <p:sp>
        <p:nvSpPr>
          <p:cNvPr id="605" name="Google Shape;605;p11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3D translations are the </a:t>
            </a:r>
            <a:r>
              <a:rPr lang="en" u="sng"/>
              <a:t>reason</a:t>
            </a:r>
            <a:r>
              <a:rPr lang="en"/>
              <a:t> we use 4x4 matrices instead of 3x3.</a:t>
            </a:r>
            <a:endParaRPr/>
          </a:p>
          <a:p>
            <a:pPr marL="0" lvl="0" indent="0" algn="l" rtl="0">
              <a:lnSpc>
                <a:spcPct val="115000"/>
              </a:lnSpc>
              <a:spcBef>
                <a:spcPts val="1600"/>
              </a:spcBef>
              <a:spcAft>
                <a:spcPts val="0"/>
              </a:spcAft>
              <a:buSzPts val="1800"/>
              <a:buNone/>
            </a:pPr>
            <a:r>
              <a:rPr lang="en"/>
              <a:t>Let’s do one:</a:t>
            </a:r>
            <a:endParaRPr/>
          </a:p>
          <a:p>
            <a:pPr marL="0" lvl="0" indent="0" algn="l" rtl="0">
              <a:lnSpc>
                <a:spcPct val="115000"/>
              </a:lnSpc>
              <a:spcBef>
                <a:spcPts val="1600"/>
              </a:spcBef>
              <a:spcAft>
                <a:spcPts val="1600"/>
              </a:spcAft>
              <a:buSzPts val="1800"/>
              <a:buNone/>
            </a:pPr>
            <a:endParaRPr/>
          </a:p>
        </p:txBody>
      </p:sp>
      <p:pic>
        <p:nvPicPr>
          <p:cNvPr id="606" name="Google Shape;606;p115"/>
          <p:cNvPicPr preferRelativeResize="0"/>
          <p:nvPr/>
        </p:nvPicPr>
        <p:blipFill rotWithShape="1">
          <a:blip r:embed="rId3">
            <a:alphaModFix/>
          </a:blip>
          <a:srcRect/>
          <a:stretch/>
        </p:blipFill>
        <p:spPr>
          <a:xfrm>
            <a:off x="3586025" y="1689050"/>
            <a:ext cx="2772025" cy="2842925"/>
          </a:xfrm>
          <a:prstGeom prst="rect">
            <a:avLst/>
          </a:prstGeom>
          <a:noFill/>
          <a:ln>
            <a:noFill/>
          </a:ln>
        </p:spPr>
      </p:pic>
      <p:pic>
        <p:nvPicPr>
          <p:cNvPr id="607" name="Google Shape;607;p1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4">
            <a:alphaModFix/>
          </a:blip>
          <a:srcRect/>
          <a:stretch/>
        </p:blipFill>
        <p:spPr>
          <a:xfrm>
            <a:off x="399150" y="2791200"/>
            <a:ext cx="3186875" cy="121210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Translation Matrices</a:t>
            </a:r>
            <a:endParaRPr dirty="0"/>
          </a:p>
        </p:txBody>
      </p:sp>
      <p:sp>
        <p:nvSpPr>
          <p:cNvPr id="613" name="Google Shape;613;p11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3D translations are the </a:t>
            </a:r>
            <a:r>
              <a:rPr lang="en" u="sng"/>
              <a:t>reason</a:t>
            </a:r>
            <a:r>
              <a:rPr lang="en"/>
              <a:t> we use 4x4 matrices instead of 3x3.</a:t>
            </a:r>
            <a:endParaRPr/>
          </a:p>
          <a:p>
            <a:pPr marL="0" lvl="0" indent="0" algn="l" rtl="0">
              <a:lnSpc>
                <a:spcPct val="115000"/>
              </a:lnSpc>
              <a:spcBef>
                <a:spcPts val="1600"/>
              </a:spcBef>
              <a:spcAft>
                <a:spcPts val="0"/>
              </a:spcAft>
              <a:buSzPts val="1800"/>
              <a:buNone/>
            </a:pPr>
            <a:r>
              <a:rPr lang="en"/>
              <a:t>Let’s do one:</a:t>
            </a:r>
            <a:endParaRPr/>
          </a:p>
          <a:p>
            <a:pPr marL="0" lvl="0" indent="0" algn="l" rtl="0">
              <a:lnSpc>
                <a:spcPct val="115000"/>
              </a:lnSpc>
              <a:spcBef>
                <a:spcPts val="1600"/>
              </a:spcBef>
              <a:spcAft>
                <a:spcPts val="1600"/>
              </a:spcAft>
              <a:buSzPts val="1800"/>
              <a:buNone/>
            </a:pPr>
            <a:endParaRPr/>
          </a:p>
        </p:txBody>
      </p:sp>
      <p:pic>
        <p:nvPicPr>
          <p:cNvPr id="614" name="Google Shape;614;p116"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a:stretch/>
        </p:blipFill>
        <p:spPr>
          <a:xfrm>
            <a:off x="399150" y="2791200"/>
            <a:ext cx="3186875" cy="1212100"/>
          </a:xfrm>
          <a:prstGeom prst="rect">
            <a:avLst/>
          </a:prstGeom>
          <a:noFill/>
          <a:ln>
            <a:noFill/>
          </a:ln>
        </p:spPr>
      </p:pic>
      <p:pic>
        <p:nvPicPr>
          <p:cNvPr id="615" name="Google Shape;615;p116"/>
          <p:cNvPicPr preferRelativeResize="0"/>
          <p:nvPr/>
        </p:nvPicPr>
        <p:blipFill rotWithShape="1">
          <a:blip r:embed="rId4">
            <a:alphaModFix/>
          </a:blip>
          <a:srcRect/>
          <a:stretch/>
        </p:blipFill>
        <p:spPr>
          <a:xfrm>
            <a:off x="3964075" y="1774400"/>
            <a:ext cx="2503800" cy="2582375"/>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1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Affine is Useful</a:t>
            </a:r>
            <a:endParaRPr/>
          </a:p>
        </p:txBody>
      </p:sp>
      <p:sp>
        <p:nvSpPr>
          <p:cNvPr id="621" name="Google Shape;621;p1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Affine transformations are the main modeling tool in graphics</a:t>
            </a:r>
            <a:endParaRPr sz="2600"/>
          </a:p>
          <a:p>
            <a:pPr marL="914400" lvl="1" indent="-393700" algn="l" rtl="0">
              <a:spcBef>
                <a:spcPts val="0"/>
              </a:spcBef>
              <a:spcAft>
                <a:spcPts val="0"/>
              </a:spcAft>
              <a:buSzPts val="2600"/>
              <a:buChar char="○"/>
            </a:pPr>
            <a:r>
              <a:rPr lang="en" sz="2600"/>
              <a:t>They are applied as matrix multiplications</a:t>
            </a:r>
            <a:endParaRPr sz="2600"/>
          </a:p>
          <a:p>
            <a:pPr marL="914400" lvl="1" indent="-393700" algn="l" rtl="0">
              <a:spcBef>
                <a:spcPts val="0"/>
              </a:spcBef>
              <a:spcAft>
                <a:spcPts val="0"/>
              </a:spcAft>
              <a:buSzPts val="2600"/>
              <a:buChar char="○"/>
            </a:pPr>
            <a:r>
              <a:rPr lang="en" sz="2600"/>
              <a:t>Any affine transformation can be performed as a series of </a:t>
            </a:r>
            <a:r>
              <a:rPr lang="en" sz="2600" u="sng"/>
              <a:t>elementary</a:t>
            </a:r>
            <a:r>
              <a:rPr lang="en" sz="2600"/>
              <a:t> affine transformations</a:t>
            </a:r>
            <a:endParaRPr sz="2600"/>
          </a:p>
          <a:p>
            <a:pPr marL="914400" lvl="1" indent="-393700" algn="l" rtl="0">
              <a:spcBef>
                <a:spcPts val="0"/>
              </a:spcBef>
              <a:spcAft>
                <a:spcPts val="0"/>
              </a:spcAft>
              <a:buSzPts val="2600"/>
              <a:buChar char="○"/>
            </a:pPr>
            <a:r>
              <a:rPr lang="en" sz="2600"/>
              <a:t>We can now do object placement </a:t>
            </a:r>
            <a:endParaRPr sz="2600"/>
          </a:p>
          <a:p>
            <a:pPr marL="1371600" lvl="2" indent="-393700" algn="l" rtl="0">
              <a:spcBef>
                <a:spcPts val="0"/>
              </a:spcBef>
              <a:spcAft>
                <a:spcPts val="0"/>
              </a:spcAft>
              <a:buSzPts val="2600"/>
              <a:buChar char="■"/>
            </a:pPr>
            <a:r>
              <a:rPr lang="en" sz="2600"/>
              <a:t>Model entire scenes</a:t>
            </a:r>
            <a:endParaRPr sz="26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500"/>
            <a:ext cx="6858000" cy="5143500"/>
          </a:xfrm>
          <a:prstGeom prst="rect">
            <a:avLst/>
          </a:prstGeom>
        </p:spPr>
      </p:pic>
    </p:spTree>
    <p:extLst>
      <p:ext uri="{BB962C8B-B14F-4D97-AF65-F5344CB8AC3E}">
        <p14:creationId xmlns:p14="http://schemas.microsoft.com/office/powerpoint/2010/main" val="14671211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4" name="Google Shape;612;p1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smtClean="0"/>
              <a:t>Rotation </a:t>
            </a:r>
            <a:r>
              <a:rPr lang="en" dirty="0"/>
              <a:t>Matrices</a:t>
            </a:r>
            <a:endParaRP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0546"/>
            <a:ext cx="4791987" cy="3593990"/>
          </a:xfrm>
          <a:prstGeom prst="rect">
            <a:avLst/>
          </a:prstGeom>
        </p:spPr>
      </p:pic>
    </p:spTree>
    <p:extLst>
      <p:ext uri="{BB962C8B-B14F-4D97-AF65-F5344CB8AC3E}">
        <p14:creationId xmlns:p14="http://schemas.microsoft.com/office/powerpoint/2010/main" val="1053491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smtClean="0"/>
              <a:t>Next Up</a:t>
            </a:r>
          </a:p>
        </p:txBody>
      </p:sp>
      <p:sp>
        <p:nvSpPr>
          <p:cNvPr id="1173507" name="Rectangle 3"/>
          <p:cNvSpPr>
            <a:spLocks noGrp="1" noChangeArrowheads="1"/>
          </p:cNvSpPr>
          <p:nvPr>
            <p:ph type="body" sz="half" idx="1"/>
          </p:nvPr>
        </p:nvSpPr>
        <p:spPr>
          <a:xfrm>
            <a:off x="247650" y="1257300"/>
            <a:ext cx="8591500" cy="3657600"/>
          </a:xfrm>
        </p:spPr>
        <p:txBody>
          <a:bodyPr/>
          <a:lstStyle/>
          <a:p>
            <a:pPr marL="342900">
              <a:defRPr/>
            </a:pPr>
            <a:r>
              <a:rPr lang="en-US" sz="2025" dirty="0" smtClean="0"/>
              <a:t>Interpolations: linear, affine, convex &amp; their properties</a:t>
            </a:r>
          </a:p>
          <a:p>
            <a:pPr marL="342900">
              <a:defRPr/>
            </a:pPr>
            <a:r>
              <a:rPr lang="en-US" sz="2025" dirty="0" smtClean="0"/>
              <a:t>Polygons (triangles)</a:t>
            </a:r>
            <a:endParaRPr lang="en-US" sz="2025" dirty="0" smtClean="0"/>
          </a:p>
          <a:p>
            <a:pPr marL="342900">
              <a:defRPr/>
            </a:pPr>
            <a:r>
              <a:rPr lang="en-US" sz="2025" dirty="0" smtClean="0"/>
              <a:t>Transformations: finish up rotations</a:t>
            </a:r>
            <a:r>
              <a:rPr lang="en-US" sz="2025" dirty="0"/>
              <a:t> </a:t>
            </a:r>
            <a:r>
              <a:rPr lang="en-US" sz="2025" dirty="0" smtClean="0"/>
              <a:t>&amp; shear, inverse, examples</a:t>
            </a:r>
            <a:endParaRPr lang="en-US" sz="2025" dirty="0" smtClean="0"/>
          </a:p>
          <a:p>
            <a:pPr marL="342900">
              <a:defRPr/>
            </a:pPr>
            <a:r>
              <a:rPr lang="en-US" sz="2025" dirty="0" smtClean="0"/>
              <a:t>Spaces</a:t>
            </a:r>
            <a:r>
              <a:rPr lang="en-US" sz="2025" dirty="0" smtClean="0"/>
              <a:t>:</a:t>
            </a:r>
          </a:p>
          <a:p>
            <a:pPr marL="800100" lvl="1">
              <a:defRPr/>
            </a:pPr>
            <a:r>
              <a:rPr lang="en-US" sz="1525" dirty="0" smtClean="0"/>
              <a:t>Model space</a:t>
            </a:r>
          </a:p>
          <a:p>
            <a:pPr marL="800100" lvl="1">
              <a:defRPr/>
            </a:pPr>
            <a:r>
              <a:rPr lang="en-US" sz="1525" dirty="0" smtClean="0"/>
              <a:t>Object/world space</a:t>
            </a:r>
          </a:p>
          <a:p>
            <a:pPr marL="800100" lvl="1">
              <a:defRPr/>
            </a:pPr>
            <a:r>
              <a:rPr lang="en-US" sz="1525" dirty="0"/>
              <a:t>E</a:t>
            </a:r>
            <a:r>
              <a:rPr lang="en-US" sz="1525" dirty="0" smtClean="0"/>
              <a:t>ye/camera space</a:t>
            </a:r>
          </a:p>
          <a:p>
            <a:pPr marL="800100" lvl="1">
              <a:defRPr/>
            </a:pPr>
            <a:r>
              <a:rPr lang="en-US" sz="1525" dirty="0" smtClean="0"/>
              <a:t>Screen space</a:t>
            </a:r>
          </a:p>
          <a:p>
            <a:pPr marL="342900">
              <a:defRPr/>
            </a:pPr>
            <a:r>
              <a:rPr lang="en-US" sz="2025" dirty="0" smtClean="0"/>
              <a:t>Shaders</a:t>
            </a:r>
            <a:endParaRPr lang="en-US" sz="2025" dirty="0"/>
          </a:p>
        </p:txBody>
      </p:sp>
    </p:spTree>
    <p:extLst>
      <p:ext uri="{BB962C8B-B14F-4D97-AF65-F5344CB8AC3E}">
        <p14:creationId xmlns:p14="http://schemas.microsoft.com/office/powerpoint/2010/main" val="1090457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120"/>
          <p:cNvSpPr txBox="1">
            <a:spLocks noGrp="1"/>
          </p:cNvSpPr>
          <p:nvPr>
            <p:ph type="ctrTitle"/>
          </p:nvPr>
        </p:nvSpPr>
        <p:spPr>
          <a:xfrm>
            <a:off x="384750" y="2105972"/>
            <a:ext cx="8222100" cy="838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Affine Transforms Review</a:t>
            </a:r>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121"/>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Affine Transformations in 3D</a:t>
            </a:r>
            <a:endParaRPr/>
          </a:p>
        </p:txBody>
      </p:sp>
      <p:sp>
        <p:nvSpPr>
          <p:cNvPr id="645" name="Google Shape;645;p121"/>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General form</a:t>
            </a:r>
            <a:endParaRPr/>
          </a:p>
        </p:txBody>
      </p:sp>
      <p:pic>
        <p:nvPicPr>
          <p:cNvPr id="646" name="Google Shape;646;p121" descr="txp_fig"/>
          <p:cNvPicPr preferRelativeResize="0"/>
          <p:nvPr/>
        </p:nvPicPr>
        <p:blipFill rotWithShape="1">
          <a:blip r:embed="rId3">
            <a:alphaModFix/>
          </a:blip>
          <a:srcRect/>
          <a:stretch/>
        </p:blipFill>
        <p:spPr>
          <a:xfrm>
            <a:off x="771525" y="2241947"/>
            <a:ext cx="5782866" cy="2443163"/>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pic>
        <p:nvPicPr>
          <p:cNvPr id="652" name="Google Shape;652;p122" descr="txp_fig"/>
          <p:cNvPicPr preferRelativeResize="0"/>
          <p:nvPr/>
        </p:nvPicPr>
        <p:blipFill rotWithShape="1">
          <a:blip r:embed="rId3">
            <a:alphaModFix/>
          </a:blip>
          <a:srcRect/>
          <a:stretch/>
        </p:blipFill>
        <p:spPr>
          <a:xfrm>
            <a:off x="1614388" y="2208125"/>
            <a:ext cx="6242173" cy="2002600"/>
          </a:xfrm>
          <a:prstGeom prst="rect">
            <a:avLst/>
          </a:prstGeom>
          <a:noFill/>
          <a:ln>
            <a:noFill/>
          </a:ln>
        </p:spPr>
      </p:pic>
      <p:sp>
        <p:nvSpPr>
          <p:cNvPr id="653" name="Google Shape;653;p122"/>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General Form</a:t>
            </a:r>
            <a:endParaRPr/>
          </a:p>
        </p:txBody>
      </p:sp>
      <p:sp>
        <p:nvSpPr>
          <p:cNvPr id="654" name="Google Shape;654;p122"/>
          <p:cNvSpPr/>
          <p:nvPr/>
        </p:nvSpPr>
        <p:spPr>
          <a:xfrm>
            <a:off x="3080873" y="2314575"/>
            <a:ext cx="3219900" cy="13716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5" name="Google Shape;655;p122"/>
          <p:cNvSpPr/>
          <p:nvPr/>
        </p:nvSpPr>
        <p:spPr>
          <a:xfrm>
            <a:off x="6543675" y="2303860"/>
            <a:ext cx="1185863" cy="1393031"/>
          </a:xfrm>
          <a:prstGeom prst="rect">
            <a:avLst/>
          </a:prstGeom>
          <a:noFill/>
          <a:ln w="25400" cap="sq"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6" name="Google Shape;656;p122"/>
          <p:cNvSpPr txBox="1"/>
          <p:nvPr/>
        </p:nvSpPr>
        <p:spPr>
          <a:xfrm>
            <a:off x="2454275" y="1345406"/>
            <a:ext cx="3089275" cy="276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chemeClr val="dk1"/>
                </a:solidFill>
                <a:latin typeface="Arial"/>
                <a:ea typeface="Arial"/>
                <a:cs typeface="Arial"/>
                <a:sym typeface="Arial"/>
              </a:rPr>
              <a:t>Rotation / Scaling / Shearing</a:t>
            </a:r>
            <a:endParaRPr/>
          </a:p>
        </p:txBody>
      </p:sp>
      <p:sp>
        <p:nvSpPr>
          <p:cNvPr id="657" name="Google Shape;657;p122"/>
          <p:cNvSpPr txBox="1"/>
          <p:nvPr/>
        </p:nvSpPr>
        <p:spPr>
          <a:xfrm>
            <a:off x="6157913" y="1338263"/>
            <a:ext cx="1357312" cy="2774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chemeClr val="dk1"/>
                </a:solidFill>
                <a:latin typeface="Arial"/>
                <a:ea typeface="Arial"/>
                <a:cs typeface="Arial"/>
                <a:sym typeface="Arial"/>
              </a:rPr>
              <a:t>Translation</a:t>
            </a:r>
            <a:endParaRPr/>
          </a:p>
        </p:txBody>
      </p:sp>
      <p:cxnSp>
        <p:nvCxnSpPr>
          <p:cNvPr id="658" name="Google Shape;658;p122"/>
          <p:cNvCxnSpPr/>
          <p:nvPr/>
        </p:nvCxnSpPr>
        <p:spPr>
          <a:xfrm>
            <a:off x="6838950" y="1635919"/>
            <a:ext cx="328613" cy="621506"/>
          </a:xfrm>
          <a:prstGeom prst="straightConnector1">
            <a:avLst/>
          </a:prstGeom>
          <a:noFill/>
          <a:ln w="25400" cap="sq" cmpd="sng">
            <a:solidFill>
              <a:schemeClr val="dk1"/>
            </a:solidFill>
            <a:prstDash val="solid"/>
            <a:round/>
            <a:headEnd type="none" w="sm" len="sm"/>
            <a:tailEnd type="triangle" w="med" len="med"/>
          </a:ln>
        </p:spPr>
      </p:cxnSp>
      <p:cxnSp>
        <p:nvCxnSpPr>
          <p:cNvPr id="659" name="Google Shape;659;p122"/>
          <p:cNvCxnSpPr/>
          <p:nvPr/>
        </p:nvCxnSpPr>
        <p:spPr>
          <a:xfrm>
            <a:off x="3998913" y="1638300"/>
            <a:ext cx="328612" cy="621506"/>
          </a:xfrm>
          <a:prstGeom prst="straightConnector1">
            <a:avLst/>
          </a:prstGeom>
          <a:noFill/>
          <a:ln w="25400" cap="sq" cmpd="sng">
            <a:solidFill>
              <a:schemeClr val="dk1"/>
            </a:solidFill>
            <a:prstDash val="solid"/>
            <a:round/>
            <a:headEnd type="none" w="sm" len="sm"/>
            <a:tailEnd type="triangle" w="med" len="med"/>
          </a:ln>
        </p:spPr>
      </p:cxn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23"/>
          <p:cNvSpPr txBox="1">
            <a:spLocks noGrp="1"/>
          </p:cNvSpPr>
          <p:nvPr>
            <p:ph type="title"/>
          </p:nvPr>
        </p:nvSpPr>
        <p:spPr>
          <a:xfrm>
            <a:off x="260350" y="4572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Elementary 3D Affine Transformations</a:t>
            </a:r>
            <a:endParaRPr/>
          </a:p>
        </p:txBody>
      </p:sp>
      <p:sp>
        <p:nvSpPr>
          <p:cNvPr id="666" name="Google Shape;666;p123"/>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Translation</a:t>
            </a:r>
            <a:endParaRPr/>
          </a:p>
          <a:p>
            <a:pPr marL="0" lvl="0" indent="0" algn="l" rtl="0">
              <a:lnSpc>
                <a:spcPct val="110000"/>
              </a:lnSpc>
              <a:spcBef>
                <a:spcPts val="1200"/>
              </a:spcBef>
              <a:spcAft>
                <a:spcPts val="0"/>
              </a:spcAft>
              <a:buClr>
                <a:srgbClr val="FF3300"/>
              </a:buClr>
              <a:buSzPts val="2700"/>
              <a:buFont typeface="Arial"/>
              <a:buNone/>
            </a:pPr>
            <a:endParaRPr sz="2700"/>
          </a:p>
        </p:txBody>
      </p:sp>
      <p:pic>
        <p:nvPicPr>
          <p:cNvPr id="667" name="Google Shape;667;p123" descr="txp_fig"/>
          <p:cNvPicPr preferRelativeResize="0"/>
          <p:nvPr/>
        </p:nvPicPr>
        <p:blipFill rotWithShape="1">
          <a:blip r:embed="rId3">
            <a:alphaModFix/>
          </a:blip>
          <a:srcRect/>
          <a:stretch/>
        </p:blipFill>
        <p:spPr>
          <a:xfrm>
            <a:off x="1062038" y="2047875"/>
            <a:ext cx="4806553" cy="1506141"/>
          </a:xfrm>
          <a:prstGeom prst="rect">
            <a:avLst/>
          </a:prstGeom>
          <a:noFill/>
          <a:ln>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2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Scaling Around the Origin</a:t>
            </a:r>
            <a:endParaRPr/>
          </a:p>
        </p:txBody>
      </p:sp>
      <p:pic>
        <p:nvPicPr>
          <p:cNvPr id="674" name="Google Shape;674;p124" descr="txp_fig"/>
          <p:cNvPicPr preferRelativeResize="0"/>
          <p:nvPr/>
        </p:nvPicPr>
        <p:blipFill rotWithShape="1">
          <a:blip r:embed="rId3">
            <a:alphaModFix/>
          </a:blip>
          <a:srcRect/>
          <a:stretch/>
        </p:blipFill>
        <p:spPr>
          <a:xfrm>
            <a:off x="866775" y="1984772"/>
            <a:ext cx="4981575" cy="1510903"/>
          </a:xfrm>
          <a:prstGeom prst="rect">
            <a:avLst/>
          </a:prstGeom>
          <a:noFill/>
          <a:ln>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25"/>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Shear Around the Origin</a:t>
            </a:r>
            <a:endParaRPr/>
          </a:p>
        </p:txBody>
      </p:sp>
      <p:sp>
        <p:nvSpPr>
          <p:cNvPr id="681" name="Google Shape;681;p125"/>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Along x-axis</a:t>
            </a:r>
            <a:endParaRPr/>
          </a:p>
        </p:txBody>
      </p:sp>
      <p:pic>
        <p:nvPicPr>
          <p:cNvPr id="682" name="Google Shape;682;p125" descr="txp_fig"/>
          <p:cNvPicPr preferRelativeResize="0"/>
          <p:nvPr/>
        </p:nvPicPr>
        <p:blipFill rotWithShape="1">
          <a:blip r:embed="rId3">
            <a:alphaModFix/>
          </a:blip>
          <a:srcRect/>
          <a:stretch/>
        </p:blipFill>
        <p:spPr>
          <a:xfrm>
            <a:off x="858838" y="2487216"/>
            <a:ext cx="4823222" cy="1563290"/>
          </a:xfrm>
          <a:prstGeom prst="rect">
            <a:avLst/>
          </a:prstGeom>
          <a:noFill/>
          <a:ln>
            <a:noFill/>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26"/>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3D Rotation</a:t>
            </a:r>
            <a:endParaRPr/>
          </a:p>
        </p:txBody>
      </p:sp>
      <p:sp>
        <p:nvSpPr>
          <p:cNvPr id="688" name="Google Shape;688;p126"/>
          <p:cNvSpPr txBox="1">
            <a:spLocks noGrp="1"/>
          </p:cNvSpPr>
          <p:nvPr>
            <p:ph type="body" idx="1"/>
          </p:nvPr>
        </p:nvSpPr>
        <p:spPr>
          <a:xfrm>
            <a:off x="247650" y="1257300"/>
            <a:ext cx="7693025"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Various representations possible</a:t>
            </a:r>
            <a:endParaRPr/>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r>
              <a:rPr lang="en" sz="2700"/>
              <a:t>Decomposition into axis rotations</a:t>
            </a:r>
            <a:endParaRPr/>
          </a:p>
          <a:p>
            <a:pPr marL="457200" lvl="1" indent="-342900" algn="l" rtl="0">
              <a:lnSpc>
                <a:spcPct val="110000"/>
              </a:lnSpc>
              <a:spcBef>
                <a:spcPts val="1200"/>
              </a:spcBef>
              <a:spcAft>
                <a:spcPts val="0"/>
              </a:spcAft>
              <a:buSzPts val="2200"/>
              <a:buFont typeface="Arial"/>
              <a:buChar char="•"/>
            </a:pPr>
            <a:r>
              <a:rPr lang="en" sz="2200"/>
              <a:t>x-roll, y-roll, z-roll</a:t>
            </a:r>
            <a:endParaRPr/>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r>
              <a:rPr lang="en" sz="2700"/>
              <a:t>Counterclockwise positive angle assumption</a:t>
            </a: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127"/>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Three Axes to Rotate Around</a:t>
            </a:r>
            <a:endParaRPr/>
          </a:p>
        </p:txBody>
      </p:sp>
      <p:pic>
        <p:nvPicPr>
          <p:cNvPr id="694" name="Google Shape;694;p127" descr="axis"/>
          <p:cNvPicPr preferRelativeResize="0"/>
          <p:nvPr/>
        </p:nvPicPr>
        <p:blipFill rotWithShape="1">
          <a:blip r:embed="rId3">
            <a:alphaModFix/>
          </a:blip>
          <a:srcRect/>
          <a:stretch/>
        </p:blipFill>
        <p:spPr>
          <a:xfrm>
            <a:off x="2598738" y="1513285"/>
            <a:ext cx="3106340" cy="3124200"/>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pic>
        <p:nvPicPr>
          <p:cNvPr id="700" name="Google Shape;700;p128" descr="txp_fig"/>
          <p:cNvPicPr preferRelativeResize="0"/>
          <p:nvPr/>
        </p:nvPicPr>
        <p:blipFill rotWithShape="1">
          <a:blip r:embed="rId3">
            <a:alphaModFix/>
          </a:blip>
          <a:srcRect/>
          <a:stretch/>
        </p:blipFill>
        <p:spPr>
          <a:xfrm>
            <a:off x="990600" y="1502569"/>
            <a:ext cx="4774406" cy="3121819"/>
          </a:xfrm>
          <a:prstGeom prst="rect">
            <a:avLst/>
          </a:prstGeom>
          <a:noFill/>
          <a:ln>
            <a:noFill/>
          </a:ln>
        </p:spPr>
      </p:pic>
      <p:sp>
        <p:nvSpPr>
          <p:cNvPr id="701" name="Google Shape;701;p128"/>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Reminder: 2D Rotation</a:t>
            </a:r>
            <a:endParaRPr/>
          </a:p>
        </p:txBody>
      </p:sp>
      <p:sp>
        <p:nvSpPr>
          <p:cNvPr id="702" name="Google Shape;702;p128"/>
          <p:cNvSpPr/>
          <p:nvPr/>
        </p:nvSpPr>
        <p:spPr>
          <a:xfrm>
            <a:off x="2624901" y="2802725"/>
            <a:ext cx="1762200" cy="5862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3" name="Google Shape;703;p128"/>
          <p:cNvSpPr txBox="1"/>
          <p:nvPr/>
        </p:nvSpPr>
        <p:spPr>
          <a:xfrm>
            <a:off x="890588" y="2334816"/>
            <a:ext cx="1644650" cy="2750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chemeClr val="dk1"/>
                </a:solidFill>
                <a:latin typeface="Arial"/>
                <a:ea typeface="Arial"/>
                <a:cs typeface="Arial"/>
                <a:sym typeface="Arial"/>
              </a:rPr>
              <a:t>In matrix form:</a:t>
            </a:r>
            <a:endParaRPr/>
          </a:p>
        </p:txBody>
      </p:sp>
      <p:sp>
        <p:nvSpPr>
          <p:cNvPr id="704" name="Google Shape;704;p128"/>
          <p:cNvSpPr txBox="1"/>
          <p:nvPr/>
        </p:nvSpPr>
        <p:spPr>
          <a:xfrm>
            <a:off x="977900" y="3918347"/>
            <a:ext cx="501650" cy="2750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solidFill>
                  <a:schemeClr val="dk1"/>
                </a:solidFill>
                <a:latin typeface="Arial"/>
                <a:ea typeface="Arial"/>
                <a:cs typeface="Arial"/>
                <a:sym typeface="Arial"/>
              </a:rPr>
              <a:t>Or:</a:t>
            </a:r>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710" name="Google Shape;710;p129" descr="txp_fig"/>
          <p:cNvPicPr preferRelativeResize="0"/>
          <p:nvPr/>
        </p:nvPicPr>
        <p:blipFill rotWithShape="1">
          <a:blip r:embed="rId3">
            <a:alphaModFix/>
          </a:blip>
          <a:srcRect/>
          <a:stretch/>
        </p:blipFill>
        <p:spPr>
          <a:xfrm>
            <a:off x="1287463" y="1529954"/>
            <a:ext cx="4320778" cy="2971800"/>
          </a:xfrm>
          <a:prstGeom prst="rect">
            <a:avLst/>
          </a:prstGeom>
          <a:noFill/>
          <a:ln>
            <a:noFill/>
          </a:ln>
        </p:spPr>
      </p:pic>
      <p:sp>
        <p:nvSpPr>
          <p:cNvPr id="711" name="Google Shape;711;p129"/>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Z-Roll</a:t>
            </a:r>
            <a:endParaRPr/>
          </a:p>
        </p:txBody>
      </p:sp>
      <p:sp>
        <p:nvSpPr>
          <p:cNvPr id="712" name="Google Shape;712;p129"/>
          <p:cNvSpPr/>
          <p:nvPr/>
        </p:nvSpPr>
        <p:spPr>
          <a:xfrm>
            <a:off x="2752675" y="3126600"/>
            <a:ext cx="2410800" cy="7191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3" name="Google Shape;713;p129"/>
          <p:cNvSpPr/>
          <p:nvPr/>
        </p:nvSpPr>
        <p:spPr>
          <a:xfrm>
            <a:off x="1184275" y="1357313"/>
            <a:ext cx="4589463" cy="1007269"/>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4" name="Google Shape;714;p129"/>
          <p:cNvSpPr/>
          <p:nvPr/>
        </p:nvSpPr>
        <p:spPr>
          <a:xfrm>
            <a:off x="1189038" y="2394347"/>
            <a:ext cx="1836737" cy="325040"/>
          </a:xfrm>
          <a:prstGeom prst="rect">
            <a:avLst/>
          </a:prstGeom>
          <a:noFill/>
          <a:ln w="28575" cap="sq"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5" name="Google Shape;715;p129"/>
          <p:cNvSpPr/>
          <p:nvPr/>
        </p:nvSpPr>
        <p:spPr>
          <a:xfrm>
            <a:off x="2740697" y="3845700"/>
            <a:ext cx="2410800" cy="267900"/>
          </a:xfrm>
          <a:prstGeom prst="rect">
            <a:avLst/>
          </a:prstGeom>
          <a:noFill/>
          <a:ln w="28575" cap="sq"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SIGGRAPH trailers from 2015</a:t>
            </a:r>
            <a:endParaRPr/>
          </a:p>
        </p:txBody>
      </p:sp>
      <p:sp>
        <p:nvSpPr>
          <p:cNvPr id="350" name="Google Shape;350;p7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Going backwards,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u="sng">
                <a:solidFill>
                  <a:schemeClr val="hlink"/>
                </a:solidFill>
                <a:latin typeface="Arial"/>
                <a:ea typeface="Arial"/>
                <a:cs typeface="Arial"/>
                <a:sym typeface="Arial"/>
                <a:hlinkClick r:id="rId3"/>
              </a:rPr>
              <a:t>https://www.youtube.com/watch?v=RvXtjANeujA</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And</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u="sng">
                <a:solidFill>
                  <a:schemeClr val="hlink"/>
                </a:solidFill>
                <a:latin typeface="Arial"/>
                <a:ea typeface="Arial"/>
                <a:cs typeface="Arial"/>
                <a:sym typeface="Arial"/>
                <a:hlinkClick r:id="rId4"/>
              </a:rPr>
              <a:t>https://www.youtube.com/watch?v=XrYkEhs2FdA</a:t>
            </a:r>
            <a:endParaRPr sz="22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pic>
        <p:nvPicPr>
          <p:cNvPr id="721" name="Google Shape;721;p130" descr="txp_fig"/>
          <p:cNvPicPr preferRelativeResize="0"/>
          <p:nvPr/>
        </p:nvPicPr>
        <p:blipFill rotWithShape="1">
          <a:blip r:embed="rId3">
            <a:alphaModFix/>
          </a:blip>
          <a:srcRect/>
          <a:stretch/>
        </p:blipFill>
        <p:spPr>
          <a:xfrm>
            <a:off x="3400425" y="1759744"/>
            <a:ext cx="3293269" cy="2880122"/>
          </a:xfrm>
          <a:prstGeom prst="rect">
            <a:avLst/>
          </a:prstGeom>
          <a:noFill/>
          <a:ln>
            <a:noFill/>
          </a:ln>
        </p:spPr>
      </p:pic>
      <p:pic>
        <p:nvPicPr>
          <p:cNvPr id="722" name="Google Shape;722;p130" descr="txp_fig"/>
          <p:cNvPicPr preferRelativeResize="0"/>
          <p:nvPr/>
        </p:nvPicPr>
        <p:blipFill rotWithShape="1">
          <a:blip r:embed="rId4">
            <a:alphaModFix/>
          </a:blip>
          <a:srcRect/>
          <a:stretch/>
        </p:blipFill>
        <p:spPr>
          <a:xfrm>
            <a:off x="820738" y="2197894"/>
            <a:ext cx="1191815" cy="1202531"/>
          </a:xfrm>
          <a:prstGeom prst="rect">
            <a:avLst/>
          </a:prstGeom>
          <a:noFill/>
          <a:ln>
            <a:noFill/>
          </a:ln>
        </p:spPr>
      </p:pic>
      <p:sp>
        <p:nvSpPr>
          <p:cNvPr id="723" name="Google Shape;723;p130"/>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X-Roll</a:t>
            </a:r>
            <a:endParaRPr/>
          </a:p>
        </p:txBody>
      </p:sp>
      <p:sp>
        <p:nvSpPr>
          <p:cNvPr id="724" name="Google Shape;724;p130"/>
          <p:cNvSpPr txBox="1">
            <a:spLocks noGrp="1"/>
          </p:cNvSpPr>
          <p:nvPr>
            <p:ph type="body" idx="1"/>
          </p:nvPr>
        </p:nvSpPr>
        <p:spPr>
          <a:xfrm>
            <a:off x="247650" y="1257300"/>
            <a:ext cx="4235450"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Cyclic indexing</a:t>
            </a:r>
            <a:endParaRPr/>
          </a:p>
        </p:txBody>
      </p:sp>
      <p:sp>
        <p:nvSpPr>
          <p:cNvPr id="725" name="Google Shape;725;p130"/>
          <p:cNvSpPr/>
          <p:nvPr/>
        </p:nvSpPr>
        <p:spPr>
          <a:xfrm>
            <a:off x="1674688" y="2432413"/>
            <a:ext cx="276300" cy="7335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6" name="Google Shape;726;p130"/>
          <p:cNvSpPr/>
          <p:nvPr/>
        </p:nvSpPr>
        <p:spPr>
          <a:xfrm>
            <a:off x="3869575" y="1688325"/>
            <a:ext cx="1191900" cy="2988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131"/>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Y-Roll</a:t>
            </a:r>
            <a:endParaRPr/>
          </a:p>
        </p:txBody>
      </p:sp>
      <p:pic>
        <p:nvPicPr>
          <p:cNvPr id="733" name="Google Shape;733;p131" descr="txp_fig"/>
          <p:cNvPicPr preferRelativeResize="0"/>
          <p:nvPr/>
        </p:nvPicPr>
        <p:blipFill rotWithShape="1">
          <a:blip r:embed="rId3">
            <a:alphaModFix/>
          </a:blip>
          <a:srcRect/>
          <a:stretch/>
        </p:blipFill>
        <p:spPr>
          <a:xfrm>
            <a:off x="982663" y="1131094"/>
            <a:ext cx="3109912" cy="3624263"/>
          </a:xfrm>
          <a:prstGeom prst="rect">
            <a:avLst/>
          </a:prstGeom>
          <a:noFill/>
          <a:ln>
            <a:noFill/>
          </a:ln>
        </p:spPr>
      </p:pic>
      <p:sp>
        <p:nvSpPr>
          <p:cNvPr id="734" name="Google Shape;734;p131"/>
          <p:cNvSpPr/>
          <p:nvPr/>
        </p:nvSpPr>
        <p:spPr>
          <a:xfrm>
            <a:off x="1965513" y="1628291"/>
            <a:ext cx="276300" cy="733500"/>
          </a:xfrm>
          <a:prstGeom prst="rect">
            <a:avLst/>
          </a:prstGeom>
          <a:noFill/>
          <a:ln w="25400" cap="sq"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132"/>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a Transformation</a:t>
            </a:r>
            <a:endParaRPr/>
          </a:p>
        </p:txBody>
      </p:sp>
      <p:sp>
        <p:nvSpPr>
          <p:cNvPr id="740" name="Google Shape;740;p132"/>
          <p:cNvSpPr txBox="1">
            <a:spLocks noGrp="1"/>
          </p:cNvSpPr>
          <p:nvPr>
            <p:ph type="body" idx="1"/>
          </p:nvPr>
        </p:nvSpPr>
        <p:spPr>
          <a:xfrm>
            <a:off x="247650" y="1257300"/>
            <a:ext cx="7529513"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500"/>
              <a:t>Inverse transformation: </a:t>
            </a:r>
            <a:r>
              <a:rPr lang="en" sz="2500" b="0">
                <a:latin typeface="Times New Roman"/>
                <a:ea typeface="Times New Roman"/>
                <a:cs typeface="Times New Roman"/>
                <a:sym typeface="Times New Roman"/>
              </a:rPr>
              <a:t>Q</a:t>
            </a:r>
            <a:r>
              <a:rPr lang="en" sz="2500">
                <a:latin typeface="Times New Roman"/>
                <a:ea typeface="Times New Roman"/>
                <a:cs typeface="Times New Roman"/>
                <a:sym typeface="Times New Roman"/>
              </a:rPr>
              <a:t> = </a:t>
            </a:r>
            <a:r>
              <a:rPr lang="en" sz="2500" i="0">
                <a:latin typeface="Times New Roman"/>
                <a:ea typeface="Times New Roman"/>
                <a:cs typeface="Times New Roman"/>
                <a:sym typeface="Times New Roman"/>
              </a:rPr>
              <a:t>M</a:t>
            </a:r>
            <a:r>
              <a:rPr lang="en" sz="2500" b="0">
                <a:latin typeface="Times New Roman"/>
                <a:ea typeface="Times New Roman"/>
                <a:cs typeface="Times New Roman"/>
                <a:sym typeface="Times New Roman"/>
              </a:rPr>
              <a:t>P</a:t>
            </a:r>
            <a:r>
              <a:rPr lang="en" sz="2500"/>
              <a:t>,  </a:t>
            </a:r>
            <a:r>
              <a:rPr lang="en" sz="2500" i="0"/>
              <a:t> </a:t>
            </a:r>
            <a:r>
              <a:rPr lang="en" sz="2500" b="0">
                <a:latin typeface="Times New Roman"/>
                <a:ea typeface="Times New Roman"/>
                <a:cs typeface="Times New Roman"/>
                <a:sym typeface="Times New Roman"/>
              </a:rPr>
              <a:t>P</a:t>
            </a:r>
            <a:r>
              <a:rPr lang="en" sz="2500" i="0">
                <a:latin typeface="Times New Roman"/>
                <a:ea typeface="Times New Roman"/>
                <a:cs typeface="Times New Roman"/>
                <a:sym typeface="Times New Roman"/>
              </a:rPr>
              <a:t> </a:t>
            </a:r>
            <a:r>
              <a:rPr lang="en" sz="2500">
                <a:latin typeface="Times New Roman"/>
                <a:ea typeface="Times New Roman"/>
                <a:cs typeface="Times New Roman"/>
                <a:sym typeface="Times New Roman"/>
              </a:rPr>
              <a:t>= </a:t>
            </a:r>
            <a:r>
              <a:rPr lang="en" sz="2500" i="0">
                <a:latin typeface="Times New Roman"/>
                <a:ea typeface="Times New Roman"/>
                <a:cs typeface="Times New Roman"/>
                <a:sym typeface="Times New Roman"/>
              </a:rPr>
              <a:t>M</a:t>
            </a:r>
            <a:r>
              <a:rPr lang="en" sz="2500" i="0" baseline="30000">
                <a:latin typeface="Times New Roman"/>
                <a:ea typeface="Times New Roman"/>
                <a:cs typeface="Times New Roman"/>
                <a:sym typeface="Times New Roman"/>
              </a:rPr>
              <a:t>-1</a:t>
            </a:r>
            <a:r>
              <a:rPr lang="en" sz="2500" b="0">
                <a:latin typeface="Times New Roman"/>
                <a:ea typeface="Times New Roman"/>
                <a:cs typeface="Times New Roman"/>
                <a:sym typeface="Times New Roman"/>
              </a:rPr>
              <a:t>Q</a:t>
            </a:r>
            <a:endParaRPr sz="2500"/>
          </a:p>
          <a:p>
            <a:pPr marL="0" lvl="0" indent="0" algn="l" rtl="0">
              <a:lnSpc>
                <a:spcPct val="110000"/>
              </a:lnSpc>
              <a:spcBef>
                <a:spcPts val="1200"/>
              </a:spcBef>
              <a:spcAft>
                <a:spcPts val="0"/>
              </a:spcAft>
              <a:buClr>
                <a:srgbClr val="FF3300"/>
              </a:buClr>
              <a:buSzPts val="2700"/>
              <a:buFont typeface="Arial"/>
              <a:buNone/>
            </a:pPr>
            <a:endParaRPr sz="2500" b="0" i="0"/>
          </a:p>
          <a:p>
            <a:pPr marL="0" lvl="0" indent="0" algn="l" rtl="0">
              <a:lnSpc>
                <a:spcPct val="110000"/>
              </a:lnSpc>
              <a:spcBef>
                <a:spcPts val="1200"/>
              </a:spcBef>
              <a:spcAft>
                <a:spcPts val="0"/>
              </a:spcAft>
              <a:buClr>
                <a:srgbClr val="FF3300"/>
              </a:buClr>
              <a:buSzPts val="2700"/>
              <a:buFont typeface="Arial"/>
              <a:buNone/>
            </a:pPr>
            <a:endParaRPr sz="2500" b="0" i="0"/>
          </a:p>
          <a:p>
            <a:pPr marL="0" lvl="0" indent="0" algn="l" rtl="0">
              <a:lnSpc>
                <a:spcPct val="110000"/>
              </a:lnSpc>
              <a:spcBef>
                <a:spcPts val="1200"/>
              </a:spcBef>
              <a:spcAft>
                <a:spcPts val="0"/>
              </a:spcAft>
              <a:buClr>
                <a:srgbClr val="FF3300"/>
              </a:buClr>
              <a:buSzPts val="2700"/>
              <a:buFont typeface="Arial"/>
              <a:buNone/>
            </a:pPr>
            <a:endParaRPr sz="2500" b="0" i="0"/>
          </a:p>
          <a:p>
            <a:pPr marL="0" lvl="0" indent="0" algn="l" rtl="0">
              <a:lnSpc>
                <a:spcPct val="110000"/>
              </a:lnSpc>
              <a:spcBef>
                <a:spcPts val="1200"/>
              </a:spcBef>
              <a:spcAft>
                <a:spcPts val="0"/>
              </a:spcAft>
              <a:buClr>
                <a:srgbClr val="FF3300"/>
              </a:buClr>
              <a:buSzPts val="2700"/>
              <a:buFont typeface="Arial"/>
              <a:buNone/>
            </a:pPr>
            <a:endParaRPr sz="2500" b="0" i="0"/>
          </a:p>
          <a:p>
            <a:pPr marL="0" lvl="0" indent="0" algn="l" rtl="0">
              <a:lnSpc>
                <a:spcPct val="110000"/>
              </a:lnSpc>
              <a:spcBef>
                <a:spcPts val="1200"/>
              </a:spcBef>
              <a:spcAft>
                <a:spcPts val="0"/>
              </a:spcAft>
              <a:buClr>
                <a:srgbClr val="FF3300"/>
              </a:buClr>
              <a:buSzPts val="2700"/>
              <a:buFont typeface="Arial"/>
              <a:buNone/>
            </a:pPr>
            <a:r>
              <a:rPr lang="en" sz="2500"/>
              <a:t>We can use Cramer’s rule to invert  </a:t>
            </a:r>
            <a:r>
              <a:rPr lang="en" sz="2500" i="0">
                <a:latin typeface="Times New Roman"/>
                <a:ea typeface="Times New Roman"/>
                <a:cs typeface="Times New Roman"/>
                <a:sym typeface="Times New Roman"/>
              </a:rPr>
              <a:t>M</a:t>
            </a:r>
            <a:r>
              <a:rPr lang="en" sz="2500" i="0"/>
              <a:t>, or we can be smarter about it</a:t>
            </a:r>
            <a:endParaRPr sz="2500"/>
          </a:p>
        </p:txBody>
      </p:sp>
      <p:sp>
        <p:nvSpPr>
          <p:cNvPr id="741" name="Google Shape;741;p132"/>
          <p:cNvSpPr/>
          <p:nvPr/>
        </p:nvSpPr>
        <p:spPr>
          <a:xfrm>
            <a:off x="4948238" y="2669381"/>
            <a:ext cx="100012" cy="96441"/>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42" name="Google Shape;742;p132"/>
          <p:cNvSpPr/>
          <p:nvPr/>
        </p:nvSpPr>
        <p:spPr>
          <a:xfrm>
            <a:off x="6229350" y="2247900"/>
            <a:ext cx="100013" cy="96441"/>
          </a:xfrm>
          <a:prstGeom prst="ellipse">
            <a:avLst/>
          </a:prstGeom>
          <a:solidFill>
            <a:schemeClr val="accent1"/>
          </a:solidFill>
          <a:ln w="1270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43" name="Google Shape;743;p132"/>
          <p:cNvSpPr/>
          <p:nvPr/>
        </p:nvSpPr>
        <p:spPr>
          <a:xfrm rot="10800000" flipH="1">
            <a:off x="5138738" y="2390775"/>
            <a:ext cx="1123950" cy="525066"/>
          </a:xfrm>
          <a:custGeom>
            <a:avLst/>
            <a:gdLst/>
            <a:ahLst/>
            <a:cxnLst/>
            <a:rect l="l" t="t" r="r" b="b"/>
            <a:pathLst>
              <a:path w="34914" h="21600" fill="none" extrusionOk="0">
                <a:moveTo>
                  <a:pt x="-1" y="4591"/>
                </a:moveTo>
                <a:cubicBezTo>
                  <a:pt x="3800" y="1616"/>
                  <a:pt x="8487" y="-1"/>
                  <a:pt x="13314" y="0"/>
                </a:cubicBezTo>
                <a:cubicBezTo>
                  <a:pt x="25243" y="0"/>
                  <a:pt x="34914" y="9670"/>
                  <a:pt x="34914" y="21600"/>
                </a:cubicBezTo>
              </a:path>
              <a:path w="34914" h="21600" extrusionOk="0">
                <a:moveTo>
                  <a:pt x="-1" y="4591"/>
                </a:moveTo>
                <a:cubicBezTo>
                  <a:pt x="3800" y="1616"/>
                  <a:pt x="8487" y="-1"/>
                  <a:pt x="13314" y="0"/>
                </a:cubicBezTo>
                <a:cubicBezTo>
                  <a:pt x="25243" y="0"/>
                  <a:pt x="34914" y="9670"/>
                  <a:pt x="34914" y="21600"/>
                </a:cubicBezTo>
                <a:lnTo>
                  <a:pt x="13314" y="21600"/>
                </a:lnTo>
                <a:lnTo>
                  <a:pt x="-1" y="4591"/>
                </a:lnTo>
                <a:close/>
              </a:path>
            </a:pathLst>
          </a:custGeom>
          <a:noFill/>
          <a:ln w="1905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44" name="Google Shape;744;p132"/>
          <p:cNvSpPr txBox="1"/>
          <p:nvPr/>
        </p:nvSpPr>
        <p:spPr>
          <a:xfrm>
            <a:off x="4719638" y="2905125"/>
            <a:ext cx="600075" cy="2750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i="1">
                <a:solidFill>
                  <a:schemeClr val="dk1"/>
                </a:solidFill>
                <a:latin typeface="Times New Roman"/>
                <a:ea typeface="Times New Roman"/>
                <a:cs typeface="Times New Roman"/>
                <a:sym typeface="Times New Roman"/>
              </a:rPr>
              <a:t>P</a:t>
            </a:r>
            <a:endParaRPr/>
          </a:p>
        </p:txBody>
      </p:sp>
      <p:sp>
        <p:nvSpPr>
          <p:cNvPr id="745" name="Google Shape;745;p132"/>
          <p:cNvSpPr txBox="1"/>
          <p:nvPr/>
        </p:nvSpPr>
        <p:spPr>
          <a:xfrm>
            <a:off x="6477000" y="2294335"/>
            <a:ext cx="371475" cy="2750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i="1">
                <a:solidFill>
                  <a:schemeClr val="dk1"/>
                </a:solidFill>
                <a:latin typeface="Times New Roman"/>
                <a:ea typeface="Times New Roman"/>
                <a:cs typeface="Times New Roman"/>
                <a:sym typeface="Times New Roman"/>
              </a:rPr>
              <a:t>Q</a:t>
            </a:r>
            <a:endParaRPr/>
          </a:p>
        </p:txBody>
      </p:sp>
      <p:sp>
        <p:nvSpPr>
          <p:cNvPr id="746" name="Google Shape;746;p132"/>
          <p:cNvSpPr txBox="1"/>
          <p:nvPr/>
        </p:nvSpPr>
        <p:spPr>
          <a:xfrm>
            <a:off x="5175250" y="1991916"/>
            <a:ext cx="700088" cy="2750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Times New Roman"/>
                <a:ea typeface="Times New Roman"/>
                <a:cs typeface="Times New Roman"/>
                <a:sym typeface="Times New Roman"/>
              </a:rPr>
              <a:t>M</a:t>
            </a:r>
            <a:endParaRPr/>
          </a:p>
        </p:txBody>
      </p:sp>
      <p:sp>
        <p:nvSpPr>
          <p:cNvPr id="747" name="Google Shape;747;p132"/>
          <p:cNvSpPr/>
          <p:nvPr/>
        </p:nvSpPr>
        <p:spPr>
          <a:xfrm flipH="1">
            <a:off x="5078413" y="2165747"/>
            <a:ext cx="1039812" cy="450056"/>
          </a:xfrm>
          <a:custGeom>
            <a:avLst/>
            <a:gdLst/>
            <a:ahLst/>
            <a:cxnLst/>
            <a:rect l="l" t="t" r="r" b="b"/>
            <a:pathLst>
              <a:path w="27424" h="21600" fill="none" extrusionOk="0">
                <a:moveTo>
                  <a:pt x="-1" y="799"/>
                </a:moveTo>
                <a:cubicBezTo>
                  <a:pt x="1895" y="269"/>
                  <a:pt x="3855" y="-1"/>
                  <a:pt x="5824" y="0"/>
                </a:cubicBezTo>
                <a:cubicBezTo>
                  <a:pt x="17753" y="0"/>
                  <a:pt x="27424" y="9670"/>
                  <a:pt x="27424" y="21600"/>
                </a:cubicBezTo>
              </a:path>
              <a:path w="27424" h="21600" extrusionOk="0">
                <a:moveTo>
                  <a:pt x="-1" y="799"/>
                </a:moveTo>
                <a:cubicBezTo>
                  <a:pt x="1895" y="269"/>
                  <a:pt x="3855" y="-1"/>
                  <a:pt x="5824" y="0"/>
                </a:cubicBezTo>
                <a:cubicBezTo>
                  <a:pt x="17753" y="0"/>
                  <a:pt x="27424" y="9670"/>
                  <a:pt x="27424" y="21600"/>
                </a:cubicBezTo>
                <a:lnTo>
                  <a:pt x="5824" y="21600"/>
                </a:lnTo>
                <a:lnTo>
                  <a:pt x="-1" y="799"/>
                </a:lnTo>
                <a:close/>
              </a:path>
            </a:pathLst>
          </a:custGeom>
          <a:noFill/>
          <a:ln w="19050"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48" name="Google Shape;748;p132"/>
          <p:cNvSpPr txBox="1"/>
          <p:nvPr/>
        </p:nvSpPr>
        <p:spPr>
          <a:xfrm>
            <a:off x="5799138" y="2900363"/>
            <a:ext cx="700087" cy="2750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Times New Roman"/>
                <a:ea typeface="Times New Roman"/>
                <a:cs typeface="Times New Roman"/>
                <a:sym typeface="Times New Roman"/>
              </a:rPr>
              <a:t>M</a:t>
            </a:r>
            <a:r>
              <a:rPr lang="en" sz="1800" baseline="30000">
                <a:solidFill>
                  <a:schemeClr val="dk1"/>
                </a:solidFill>
                <a:latin typeface="Times New Roman"/>
                <a:ea typeface="Times New Roman"/>
                <a:cs typeface="Times New Roman"/>
                <a:sym typeface="Times New Roman"/>
              </a:rPr>
              <a:t>-1</a:t>
            </a:r>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133"/>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Translation</a:t>
            </a:r>
            <a:endParaRPr/>
          </a:p>
        </p:txBody>
      </p:sp>
      <p:pic>
        <p:nvPicPr>
          <p:cNvPr id="755" name="Google Shape;755;p133" descr="txp_fig"/>
          <p:cNvPicPr preferRelativeResize="0"/>
          <p:nvPr/>
        </p:nvPicPr>
        <p:blipFill rotWithShape="1">
          <a:blip r:embed="rId3">
            <a:alphaModFix/>
          </a:blip>
          <a:srcRect/>
          <a:stretch/>
        </p:blipFill>
        <p:spPr>
          <a:xfrm>
            <a:off x="1036638" y="2100263"/>
            <a:ext cx="4317206" cy="1885950"/>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134"/>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Scaling</a:t>
            </a:r>
            <a:endParaRPr/>
          </a:p>
        </p:txBody>
      </p:sp>
      <p:pic>
        <p:nvPicPr>
          <p:cNvPr id="762" name="Google Shape;762;p134" descr="txp_fig"/>
          <p:cNvPicPr preferRelativeResize="0"/>
          <p:nvPr/>
        </p:nvPicPr>
        <p:blipFill rotWithShape="1">
          <a:blip r:embed="rId3">
            <a:alphaModFix/>
          </a:blip>
          <a:srcRect/>
          <a:stretch/>
        </p:blipFill>
        <p:spPr>
          <a:xfrm>
            <a:off x="833438" y="2051447"/>
            <a:ext cx="5230415" cy="2345531"/>
          </a:xfrm>
          <a:prstGeom prst="rect">
            <a:avLst/>
          </a:prstGeom>
          <a:noFill/>
          <a:ln>
            <a:noFill/>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35"/>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a Shear in </a:t>
            </a:r>
            <a:r>
              <a:rPr lang="en" i="1"/>
              <a:t>x</a:t>
            </a:r>
            <a:endParaRPr/>
          </a:p>
        </p:txBody>
      </p:sp>
      <p:pic>
        <p:nvPicPr>
          <p:cNvPr id="769" name="Google Shape;769;p135" descr="txp_fig"/>
          <p:cNvPicPr preferRelativeResize="0"/>
          <p:nvPr/>
        </p:nvPicPr>
        <p:blipFill rotWithShape="1">
          <a:blip r:embed="rId3">
            <a:alphaModFix/>
          </a:blip>
          <a:srcRect/>
          <a:stretch/>
        </p:blipFill>
        <p:spPr>
          <a:xfrm>
            <a:off x="1023938" y="1812131"/>
            <a:ext cx="4939903" cy="2080022"/>
          </a:xfrm>
          <a:prstGeom prst="rect">
            <a:avLst/>
          </a:prstGeom>
          <a:noFill/>
          <a:ln>
            <a:no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36"/>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Rotation</a:t>
            </a:r>
            <a:endParaRPr/>
          </a:p>
        </p:txBody>
      </p:sp>
      <p:pic>
        <p:nvPicPr>
          <p:cNvPr id="776" name="Google Shape;776;p136" descr="txp_fig"/>
          <p:cNvPicPr preferRelativeResize="0"/>
          <p:nvPr/>
        </p:nvPicPr>
        <p:blipFill rotWithShape="1">
          <a:blip r:embed="rId3">
            <a:alphaModFix/>
          </a:blip>
          <a:srcRect/>
          <a:stretch/>
        </p:blipFill>
        <p:spPr>
          <a:xfrm>
            <a:off x="482600" y="1744266"/>
            <a:ext cx="5917406" cy="1753790"/>
          </a:xfrm>
          <a:prstGeom prst="rect">
            <a:avLst/>
          </a:prstGeom>
          <a:noFill/>
          <a:ln>
            <a:noFill/>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37"/>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Inversion of Transformations</a:t>
            </a:r>
            <a:endParaRPr/>
          </a:p>
        </p:txBody>
      </p:sp>
      <p:sp>
        <p:nvSpPr>
          <p:cNvPr id="782" name="Google Shape;782;p137"/>
          <p:cNvSpPr txBox="1">
            <a:spLocks noGrp="1"/>
          </p:cNvSpPr>
          <p:nvPr>
            <p:ph type="body" idx="1"/>
          </p:nvPr>
        </p:nvSpPr>
        <p:spPr>
          <a:xfrm>
            <a:off x="247650" y="1257300"/>
            <a:ext cx="8624888"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3100"/>
              <a:buFont typeface="Arial"/>
              <a:buNone/>
            </a:pPr>
            <a:r>
              <a:rPr lang="en"/>
              <a:t>Translation: </a:t>
            </a:r>
            <a:r>
              <a:rPr lang="en" i="0"/>
              <a:t>T</a:t>
            </a:r>
            <a:r>
              <a:rPr lang="en" b="0" baseline="30000"/>
              <a:t>-1</a:t>
            </a:r>
            <a:r>
              <a:rPr lang="en" b="0"/>
              <a:t>(t</a:t>
            </a:r>
            <a:r>
              <a:rPr lang="en" b="0" baseline="-25000"/>
              <a:t>x</a:t>
            </a:r>
            <a:r>
              <a:rPr lang="en" b="0"/>
              <a:t>,t</a:t>
            </a:r>
            <a:r>
              <a:rPr lang="en" b="0" baseline="-25000"/>
              <a:t>y</a:t>
            </a:r>
            <a:r>
              <a:rPr lang="en" b="0"/>
              <a:t>,t</a:t>
            </a:r>
            <a:r>
              <a:rPr lang="en" b="0" baseline="-25000"/>
              <a:t>z</a:t>
            </a:r>
            <a:r>
              <a:rPr lang="en" b="0"/>
              <a:t>)</a:t>
            </a:r>
            <a:r>
              <a:rPr lang="en"/>
              <a:t> </a:t>
            </a:r>
            <a:r>
              <a:rPr lang="en" b="0"/>
              <a:t>=</a:t>
            </a:r>
            <a:r>
              <a:rPr lang="en"/>
              <a:t> </a:t>
            </a:r>
            <a:r>
              <a:rPr lang="en" i="0"/>
              <a:t>T</a:t>
            </a:r>
            <a:r>
              <a:rPr lang="en" b="0"/>
              <a:t>(-t</a:t>
            </a:r>
            <a:r>
              <a:rPr lang="en" b="0" baseline="-25000"/>
              <a:t>x</a:t>
            </a:r>
            <a:r>
              <a:rPr lang="en" b="0"/>
              <a:t>,-t</a:t>
            </a:r>
            <a:r>
              <a:rPr lang="en" b="0" baseline="-25000"/>
              <a:t>y</a:t>
            </a:r>
            <a:r>
              <a:rPr lang="en" b="0"/>
              <a:t>,-t</a:t>
            </a:r>
            <a:r>
              <a:rPr lang="en" b="0" baseline="-25000"/>
              <a:t>z</a:t>
            </a:r>
            <a:r>
              <a:rPr lang="en" b="0"/>
              <a:t>)</a:t>
            </a:r>
            <a:endParaRPr/>
          </a:p>
          <a:p>
            <a:pPr marL="0" lvl="0" indent="0" algn="l" rtl="0">
              <a:lnSpc>
                <a:spcPct val="110000"/>
              </a:lnSpc>
              <a:spcBef>
                <a:spcPts val="1200"/>
              </a:spcBef>
              <a:spcAft>
                <a:spcPts val="0"/>
              </a:spcAft>
              <a:buClr>
                <a:srgbClr val="FF3300"/>
              </a:buClr>
              <a:buSzPts val="3100"/>
              <a:buFont typeface="Arial"/>
              <a:buNone/>
            </a:pPr>
            <a:r>
              <a:rPr lang="en"/>
              <a:t>Rotation: </a:t>
            </a:r>
            <a:r>
              <a:rPr lang="en" i="0"/>
              <a:t>R</a:t>
            </a:r>
            <a:r>
              <a:rPr lang="en" b="0" baseline="30000"/>
              <a:t>-1</a:t>
            </a:r>
            <a:r>
              <a:rPr lang="en" b="0" baseline="-25000"/>
              <a:t>axis</a:t>
            </a:r>
            <a:r>
              <a:rPr lang="en" b="0"/>
              <a:t>(θ)</a:t>
            </a:r>
            <a:r>
              <a:rPr lang="en"/>
              <a:t> </a:t>
            </a:r>
            <a:r>
              <a:rPr lang="en" b="0"/>
              <a:t>=</a:t>
            </a:r>
            <a:r>
              <a:rPr lang="en"/>
              <a:t> </a:t>
            </a:r>
            <a:r>
              <a:rPr lang="en" i="0"/>
              <a:t>R</a:t>
            </a:r>
            <a:r>
              <a:rPr lang="en" b="0" baseline="-25000"/>
              <a:t>axis</a:t>
            </a:r>
            <a:r>
              <a:rPr lang="en" b="0"/>
              <a:t>(-θ)</a:t>
            </a:r>
            <a:r>
              <a:rPr lang="en"/>
              <a:t> </a:t>
            </a:r>
            <a:endParaRPr/>
          </a:p>
          <a:p>
            <a:pPr marL="0" lvl="0" indent="0" algn="l" rtl="0">
              <a:lnSpc>
                <a:spcPct val="110000"/>
              </a:lnSpc>
              <a:spcBef>
                <a:spcPts val="1200"/>
              </a:spcBef>
              <a:spcAft>
                <a:spcPts val="0"/>
              </a:spcAft>
              <a:buClr>
                <a:srgbClr val="FF3300"/>
              </a:buClr>
              <a:buSzPts val="3100"/>
              <a:buFont typeface="Arial"/>
              <a:buNone/>
            </a:pPr>
            <a:r>
              <a:rPr lang="en"/>
              <a:t>Scaling: </a:t>
            </a:r>
            <a:r>
              <a:rPr lang="en" i="0"/>
              <a:t>S</a:t>
            </a:r>
            <a:r>
              <a:rPr lang="en" b="0" baseline="30000"/>
              <a:t>-1</a:t>
            </a:r>
            <a:r>
              <a:rPr lang="en" b="0"/>
              <a:t>(s</a:t>
            </a:r>
            <a:r>
              <a:rPr lang="en" b="0" baseline="-25000"/>
              <a:t>x</a:t>
            </a:r>
            <a:r>
              <a:rPr lang="en" b="0"/>
              <a:t>,s</a:t>
            </a:r>
            <a:r>
              <a:rPr lang="en" b="0" baseline="-25000"/>
              <a:t>y</a:t>
            </a:r>
            <a:r>
              <a:rPr lang="en" b="0"/>
              <a:t>,s</a:t>
            </a:r>
            <a:r>
              <a:rPr lang="en" b="0" baseline="-25000"/>
              <a:t>z</a:t>
            </a:r>
            <a:r>
              <a:rPr lang="en" b="0"/>
              <a:t>)</a:t>
            </a:r>
            <a:r>
              <a:rPr lang="en"/>
              <a:t> </a:t>
            </a:r>
            <a:r>
              <a:rPr lang="en" b="0"/>
              <a:t>=</a:t>
            </a:r>
            <a:r>
              <a:rPr lang="en"/>
              <a:t> </a:t>
            </a:r>
            <a:r>
              <a:rPr lang="en" i="0"/>
              <a:t>S</a:t>
            </a:r>
            <a:r>
              <a:rPr lang="en" b="0"/>
              <a:t>(1/s</a:t>
            </a:r>
            <a:r>
              <a:rPr lang="en" b="0" baseline="-25000"/>
              <a:t>x</a:t>
            </a:r>
            <a:r>
              <a:rPr lang="en" b="0"/>
              <a:t>,1/s</a:t>
            </a:r>
            <a:r>
              <a:rPr lang="en" b="0" baseline="-25000"/>
              <a:t>y</a:t>
            </a:r>
            <a:r>
              <a:rPr lang="en" b="0"/>
              <a:t>,1/s</a:t>
            </a:r>
            <a:r>
              <a:rPr lang="en" b="0" baseline="-25000"/>
              <a:t>z</a:t>
            </a:r>
            <a:r>
              <a:rPr lang="en" b="0"/>
              <a:t>)</a:t>
            </a:r>
            <a:endParaRPr/>
          </a:p>
          <a:p>
            <a:pPr marL="0" lvl="0" indent="0" algn="l" rtl="0">
              <a:lnSpc>
                <a:spcPct val="110000"/>
              </a:lnSpc>
              <a:spcBef>
                <a:spcPts val="1200"/>
              </a:spcBef>
              <a:spcAft>
                <a:spcPts val="0"/>
              </a:spcAft>
              <a:buClr>
                <a:srgbClr val="FF3300"/>
              </a:buClr>
              <a:buSzPts val="3100"/>
              <a:buFont typeface="Arial"/>
              <a:buNone/>
            </a:pPr>
            <a:r>
              <a:rPr lang="en"/>
              <a:t>Shearing: </a:t>
            </a:r>
            <a:r>
              <a:rPr lang="en" i="0"/>
              <a:t>S</a:t>
            </a:r>
            <a:r>
              <a:rPr lang="en" sz="2100" i="0"/>
              <a:t>h</a:t>
            </a:r>
            <a:r>
              <a:rPr lang="en" b="0" baseline="30000"/>
              <a:t>-1</a:t>
            </a:r>
            <a:r>
              <a:rPr lang="en" b="0"/>
              <a:t>(a) =</a:t>
            </a:r>
            <a:r>
              <a:rPr lang="en"/>
              <a:t> </a:t>
            </a:r>
            <a:r>
              <a:rPr lang="en" i="0"/>
              <a:t>S</a:t>
            </a:r>
            <a:r>
              <a:rPr lang="en" sz="2100" i="0"/>
              <a:t>h</a:t>
            </a:r>
            <a:r>
              <a:rPr lang="en" b="0"/>
              <a:t>(-a)</a:t>
            </a:r>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138"/>
          <p:cNvSpPr txBox="1">
            <a:spLocks noGrp="1"/>
          </p:cNvSpPr>
          <p:nvPr>
            <p:ph type="title"/>
          </p:nvPr>
        </p:nvSpPr>
        <p:spPr>
          <a:xfrm>
            <a:off x="260350" y="228600"/>
            <a:ext cx="7596188" cy="85725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a:t>Inverse of Rotations</a:t>
            </a:r>
            <a:endParaRPr/>
          </a:p>
        </p:txBody>
      </p:sp>
      <p:sp>
        <p:nvSpPr>
          <p:cNvPr id="789" name="Google Shape;789;p138"/>
          <p:cNvSpPr txBox="1">
            <a:spLocks noGrp="1"/>
          </p:cNvSpPr>
          <p:nvPr>
            <p:ph type="body" idx="1"/>
          </p:nvPr>
        </p:nvSpPr>
        <p:spPr>
          <a:xfrm>
            <a:off x="247650" y="1257300"/>
            <a:ext cx="8732838"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Pure rotation only, no scaling or shear</a:t>
            </a:r>
            <a:endParaRPr/>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r>
              <a:rPr lang="en" sz="2700"/>
              <a:t>Since the rotation matrix </a:t>
            </a:r>
            <a:r>
              <a:rPr lang="en" sz="2700" i="0"/>
              <a:t>M</a:t>
            </a:r>
            <a:r>
              <a:rPr lang="en" sz="2700"/>
              <a:t> is an orthonormal matrix</a:t>
            </a:r>
            <a:endParaRPr/>
          </a:p>
        </p:txBody>
      </p:sp>
      <p:pic>
        <p:nvPicPr>
          <p:cNvPr id="790" name="Google Shape;790;p138" descr="txp_fig"/>
          <p:cNvPicPr preferRelativeResize="0"/>
          <p:nvPr/>
        </p:nvPicPr>
        <p:blipFill rotWithShape="1">
          <a:blip r:embed="rId3">
            <a:alphaModFix/>
          </a:blip>
          <a:srcRect/>
          <a:stretch/>
        </p:blipFill>
        <p:spPr>
          <a:xfrm>
            <a:off x="1185863" y="2127647"/>
            <a:ext cx="4348162" cy="1991915"/>
          </a:xfrm>
          <a:prstGeom prst="rect">
            <a:avLst/>
          </a:prstGeom>
          <a:noFill/>
          <a:ln>
            <a:noFill/>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39"/>
          <p:cNvSpPr txBox="1">
            <a:spLocks noGrp="1"/>
          </p:cNvSpPr>
          <p:nvPr>
            <p:ph type="title"/>
          </p:nvPr>
        </p:nvSpPr>
        <p:spPr>
          <a:xfrm>
            <a:off x="260350" y="381000"/>
            <a:ext cx="7596300" cy="857400"/>
          </a:xfrm>
          <a:prstGeom prst="rect">
            <a:avLst/>
          </a:prstGeom>
          <a:noFill/>
          <a:ln>
            <a:noFill/>
          </a:ln>
        </p:spPr>
        <p:txBody>
          <a:bodyPr spcFirstLastPara="1" wrap="square" lIns="90475" tIns="44450" rIns="90475" bIns="44450" anchor="b" anchorCtr="0">
            <a:noAutofit/>
          </a:bodyPr>
          <a:lstStyle/>
          <a:p>
            <a:pPr marL="0" lvl="0" indent="0" algn="ctr" rtl="0">
              <a:lnSpc>
                <a:spcPct val="104000"/>
              </a:lnSpc>
              <a:spcBef>
                <a:spcPts val="0"/>
              </a:spcBef>
              <a:spcAft>
                <a:spcPts val="0"/>
              </a:spcAft>
              <a:buNone/>
            </a:pPr>
            <a:r>
              <a:rPr lang="en" sz="3500"/>
              <a:t>Composition of 3D Affine Transformations</a:t>
            </a:r>
            <a:endParaRPr sz="3500"/>
          </a:p>
        </p:txBody>
      </p:sp>
      <p:sp>
        <p:nvSpPr>
          <p:cNvPr id="796" name="Google Shape;796;p139"/>
          <p:cNvSpPr txBox="1">
            <a:spLocks noGrp="1"/>
          </p:cNvSpPr>
          <p:nvPr>
            <p:ph type="body" idx="1"/>
          </p:nvPr>
        </p:nvSpPr>
        <p:spPr>
          <a:xfrm>
            <a:off x="247650" y="1257300"/>
            <a:ext cx="7307263" cy="3657600"/>
          </a:xfrm>
          <a:prstGeom prst="rect">
            <a:avLst/>
          </a:prstGeom>
          <a:noFill/>
          <a:ln>
            <a:noFill/>
          </a:ln>
        </p:spPr>
        <p:txBody>
          <a:bodyPr spcFirstLastPara="1" wrap="square" lIns="92075" tIns="46025" rIns="92075" bIns="46025" anchor="t" anchorCtr="0">
            <a:noAutofit/>
          </a:bodyPr>
          <a:lstStyle/>
          <a:p>
            <a:pPr marL="0" lvl="0" indent="0" algn="l" rtl="0">
              <a:lnSpc>
                <a:spcPct val="110000"/>
              </a:lnSpc>
              <a:spcBef>
                <a:spcPts val="0"/>
              </a:spcBef>
              <a:spcAft>
                <a:spcPts val="0"/>
              </a:spcAft>
              <a:buClr>
                <a:srgbClr val="FF3300"/>
              </a:buClr>
              <a:buSzPts val="2700"/>
              <a:buFont typeface="Arial"/>
              <a:buNone/>
            </a:pPr>
            <a:r>
              <a:rPr lang="en" sz="2700"/>
              <a:t>The composition of affine transformations is an affine transformation</a:t>
            </a:r>
            <a:endParaRPr/>
          </a:p>
          <a:p>
            <a:pPr marL="0" lvl="0" indent="0" algn="l" rtl="0">
              <a:lnSpc>
                <a:spcPct val="110000"/>
              </a:lnSpc>
              <a:spcBef>
                <a:spcPts val="1200"/>
              </a:spcBef>
              <a:spcAft>
                <a:spcPts val="0"/>
              </a:spcAft>
              <a:buClr>
                <a:srgbClr val="FF3300"/>
              </a:buClr>
              <a:buSzPts val="2700"/>
              <a:buFont typeface="Arial"/>
              <a:buNone/>
            </a:pPr>
            <a:endParaRPr sz="2700"/>
          </a:p>
          <a:p>
            <a:pPr marL="0" lvl="0" indent="0" algn="l" rtl="0">
              <a:lnSpc>
                <a:spcPct val="110000"/>
              </a:lnSpc>
              <a:spcBef>
                <a:spcPts val="1200"/>
              </a:spcBef>
              <a:spcAft>
                <a:spcPts val="0"/>
              </a:spcAft>
              <a:buClr>
                <a:srgbClr val="FF3300"/>
              </a:buClr>
              <a:buSzPts val="2700"/>
              <a:buFont typeface="Arial"/>
              <a:buNone/>
            </a:pPr>
            <a:r>
              <a:rPr lang="en" sz="2700"/>
              <a:t>Any 3D affine transformation can be performed as a series of elementary affine transformations</a:t>
            </a:r>
            <a:endParaRPr sz="2700" baseline="-25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8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“WebGL playground” site</a:t>
            </a:r>
            <a:endParaRPr/>
          </a:p>
        </p:txBody>
      </p:sp>
      <p:sp>
        <p:nvSpPr>
          <p:cNvPr id="356" name="Google Shape;356;p8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Organizes whole WebGL program in one file in an online textbox</a:t>
            </a:r>
            <a:endParaRPr sz="2200"/>
          </a:p>
          <a:p>
            <a:pPr marL="0" lvl="0" indent="0" algn="l" rtl="0">
              <a:spcBef>
                <a:spcPts val="0"/>
              </a:spcBef>
              <a:spcAft>
                <a:spcPts val="0"/>
              </a:spcAft>
              <a:buNone/>
            </a:pPr>
            <a:r>
              <a:rPr lang="en" sz="2200"/>
              <a:t>Edit, save, remix existing programs</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Small one: </a:t>
            </a:r>
            <a:r>
              <a:rPr lang="en" sz="2200" u="sng">
                <a:solidFill>
                  <a:schemeClr val="hlink"/>
                </a:solidFill>
                <a:latin typeface="Arial"/>
                <a:ea typeface="Arial"/>
                <a:cs typeface="Arial"/>
                <a:sym typeface="Arial"/>
                <a:hlinkClick r:id="rId3"/>
              </a:rPr>
              <a:t>http://webglplayground.net/?template=webgl1</a:t>
            </a:r>
            <a:endParaRPr sz="2200"/>
          </a:p>
          <a:p>
            <a:pPr marL="0" lvl="0" indent="0" algn="l" rtl="0">
              <a:spcBef>
                <a:spcPts val="0"/>
              </a:spcBef>
              <a:spcAft>
                <a:spcPts val="0"/>
              </a:spcAft>
              <a:buNone/>
            </a:pPr>
            <a:endParaRPr sz="2200"/>
          </a:p>
          <a:p>
            <a:pPr marL="0" lvl="0" indent="0" algn="l" rtl="0">
              <a:spcBef>
                <a:spcPts val="0"/>
              </a:spcBef>
              <a:spcAft>
                <a:spcPts val="0"/>
              </a:spcAft>
              <a:buNone/>
            </a:pPr>
            <a:r>
              <a:rPr lang="en" sz="2200"/>
              <a:t>Big one: </a:t>
            </a:r>
            <a:r>
              <a:rPr lang="en" sz="2200" u="sng">
                <a:solidFill>
                  <a:schemeClr val="hlink"/>
                </a:solidFill>
                <a:latin typeface="Arial"/>
                <a:ea typeface="Arial"/>
                <a:cs typeface="Arial"/>
                <a:sym typeface="Arial"/>
                <a:hlinkClick r:id="rId4"/>
              </a:rPr>
              <a:t>http://webglplayground.net/?template=reactiondiffusion</a:t>
            </a:r>
            <a:endParaRPr sz="2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42"/>
          <p:cNvSpPr txBox="1">
            <a:spLocks noGrp="1"/>
          </p:cNvSpPr>
          <p:nvPr>
            <p:ph type="title"/>
          </p:nvPr>
        </p:nvSpPr>
        <p:spPr>
          <a:xfrm>
            <a:off x="260350" y="381000"/>
            <a:ext cx="8394700" cy="857400"/>
          </a:xfrm>
          <a:prstGeom prst="rect">
            <a:avLst/>
          </a:prstGeom>
          <a:noFill/>
          <a:ln>
            <a:noFill/>
          </a:ln>
        </p:spPr>
        <p:txBody>
          <a:bodyPr spcFirstLastPara="1" wrap="square" lIns="90475" tIns="44450" rIns="90475" bIns="44450" anchor="b" anchorCtr="0">
            <a:noAutofit/>
          </a:bodyPr>
          <a:lstStyle/>
          <a:p>
            <a:pPr marL="0" lvl="0" indent="0" algn="l" rtl="0">
              <a:lnSpc>
                <a:spcPct val="104000"/>
              </a:lnSpc>
              <a:spcBef>
                <a:spcPts val="0"/>
              </a:spcBef>
              <a:spcAft>
                <a:spcPts val="0"/>
              </a:spcAft>
              <a:buNone/>
            </a:pPr>
            <a:r>
              <a:rPr lang="en" sz="2500" dirty="0"/>
              <a:t>Properties of Affine </a:t>
            </a:r>
            <a:r>
              <a:rPr lang="en" sz="2500" dirty="0" smtClean="0"/>
              <a:t>Interpolations &amp; Transformations</a:t>
            </a:r>
            <a:endParaRPr sz="2500" dirty="0"/>
          </a:p>
        </p:txBody>
      </p:sp>
      <p:sp>
        <p:nvSpPr>
          <p:cNvPr id="820" name="Google Shape;820;p142"/>
          <p:cNvSpPr txBox="1">
            <a:spLocks noGrp="1"/>
          </p:cNvSpPr>
          <p:nvPr>
            <p:ph type="body" idx="1"/>
          </p:nvPr>
        </p:nvSpPr>
        <p:spPr>
          <a:xfrm>
            <a:off x="247650" y="1257300"/>
            <a:ext cx="8407400" cy="3657600"/>
          </a:xfrm>
          <a:prstGeom prst="rect">
            <a:avLst/>
          </a:prstGeom>
          <a:noFill/>
          <a:ln>
            <a:noFill/>
          </a:ln>
        </p:spPr>
        <p:txBody>
          <a:bodyPr spcFirstLastPara="1" wrap="square" lIns="92075" tIns="46025" rIns="92075" bIns="46025" anchor="t" anchorCtr="0">
            <a:noAutofit/>
          </a:bodyPr>
          <a:lstStyle/>
          <a:p>
            <a:pPr marL="514350" lvl="0" indent="-495300" algn="l" rtl="0">
              <a:lnSpc>
                <a:spcPct val="110000"/>
              </a:lnSpc>
              <a:spcBef>
                <a:spcPts val="1200"/>
              </a:spcBef>
              <a:spcAft>
                <a:spcPts val="0"/>
              </a:spcAft>
              <a:buClr>
                <a:srgbClr val="FF3300"/>
              </a:buClr>
              <a:buSzPts val="2400"/>
              <a:buFont typeface="Arial"/>
              <a:buAutoNum type="arabicPeriod"/>
            </a:pPr>
            <a:r>
              <a:rPr lang="en" sz="2400" dirty="0" smtClean="0"/>
              <a:t>Preservation </a:t>
            </a:r>
            <a:r>
              <a:rPr lang="en" sz="2400" dirty="0"/>
              <a:t>of affine combinations of points</a:t>
            </a:r>
            <a:endParaRPr sz="2400" dirty="0"/>
          </a:p>
          <a:p>
            <a:pPr marL="514350" lvl="0" indent="-495300" algn="l" rtl="0">
              <a:lnSpc>
                <a:spcPct val="110000"/>
              </a:lnSpc>
              <a:spcBef>
                <a:spcPts val="1200"/>
              </a:spcBef>
              <a:spcAft>
                <a:spcPts val="0"/>
              </a:spcAft>
              <a:buClr>
                <a:srgbClr val="FF3300"/>
              </a:buClr>
              <a:buSzPts val="2400"/>
              <a:buFont typeface="Arial"/>
              <a:buAutoNum type="arabicPeriod"/>
            </a:pPr>
            <a:r>
              <a:rPr lang="en" sz="2400" dirty="0"/>
              <a:t>Preservation of lines and planes</a:t>
            </a:r>
            <a:endParaRPr sz="2400" dirty="0"/>
          </a:p>
          <a:p>
            <a:pPr marL="514350" lvl="0" indent="-495300" algn="l" rtl="0">
              <a:lnSpc>
                <a:spcPct val="110000"/>
              </a:lnSpc>
              <a:spcBef>
                <a:spcPts val="1200"/>
              </a:spcBef>
              <a:spcAft>
                <a:spcPts val="0"/>
              </a:spcAft>
              <a:buClr>
                <a:srgbClr val="FF3300"/>
              </a:buClr>
              <a:buSzPts val="2400"/>
              <a:buFont typeface="Arial"/>
              <a:buAutoNum type="arabicPeriod"/>
            </a:pPr>
            <a:r>
              <a:rPr lang="en" sz="2400" dirty="0"/>
              <a:t>Preservation of parallelism of lines and planes</a:t>
            </a:r>
            <a:endParaRPr sz="2400" dirty="0"/>
          </a:p>
          <a:p>
            <a:pPr marL="514350" lvl="0" indent="-495300" algn="l" rtl="0">
              <a:lnSpc>
                <a:spcPct val="110000"/>
              </a:lnSpc>
              <a:spcBef>
                <a:spcPts val="1200"/>
              </a:spcBef>
              <a:spcAft>
                <a:spcPts val="0"/>
              </a:spcAft>
              <a:buClr>
                <a:srgbClr val="FF3300"/>
              </a:buClr>
              <a:buSzPts val="2400"/>
              <a:buFont typeface="Arial"/>
              <a:buAutoNum type="arabicPeriod"/>
            </a:pPr>
            <a:r>
              <a:rPr lang="en" sz="2400" dirty="0"/>
              <a:t>Relative ratios are </a:t>
            </a:r>
            <a:r>
              <a:rPr lang="en" sz="2400" dirty="0" smtClean="0"/>
              <a:t>preserved</a:t>
            </a:r>
          </a:p>
          <a:p>
            <a:pPr marL="514350" lvl="0" indent="-495300" algn="l" rtl="0">
              <a:lnSpc>
                <a:spcPct val="110000"/>
              </a:lnSpc>
              <a:spcBef>
                <a:spcPts val="1200"/>
              </a:spcBef>
              <a:spcAft>
                <a:spcPts val="0"/>
              </a:spcAft>
              <a:buClr>
                <a:srgbClr val="FF3300"/>
              </a:buClr>
              <a:buSzPts val="2400"/>
              <a:buFont typeface="Arial"/>
              <a:buAutoNum type="arabicPeriod"/>
            </a:pPr>
            <a:r>
              <a:rPr lang="en" sz="2400" dirty="0" smtClean="0"/>
              <a:t>Translations, rotations, scaling and shear are affine tranforms</a:t>
            </a:r>
            <a:endParaRPr sz="2400" dirty="0"/>
          </a:p>
        </p:txBody>
      </p:sp>
    </p:spTree>
    <p:extLst>
      <p:ext uri="{BB962C8B-B14F-4D97-AF65-F5344CB8AC3E}">
        <p14:creationId xmlns:p14="http://schemas.microsoft.com/office/powerpoint/2010/main" val="747411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42"/>
          <p:cNvSpPr txBox="1">
            <a:spLocks noGrp="1"/>
          </p:cNvSpPr>
          <p:nvPr>
            <p:ph type="title"/>
          </p:nvPr>
        </p:nvSpPr>
        <p:spPr>
          <a:xfrm>
            <a:off x="260350" y="381000"/>
            <a:ext cx="8394700" cy="857400"/>
          </a:xfrm>
          <a:prstGeom prst="rect">
            <a:avLst/>
          </a:prstGeom>
          <a:noFill/>
          <a:ln>
            <a:noFill/>
          </a:ln>
        </p:spPr>
        <p:txBody>
          <a:bodyPr spcFirstLastPara="1" wrap="square" lIns="90475" tIns="44450" rIns="90475" bIns="44450" anchor="b" anchorCtr="0">
            <a:noAutofit/>
          </a:bodyPr>
          <a:lstStyle/>
          <a:p>
            <a:pPr marL="0" lvl="0" indent="0" algn="l" rtl="0">
              <a:lnSpc>
                <a:spcPct val="104000"/>
              </a:lnSpc>
              <a:spcBef>
                <a:spcPts val="0"/>
              </a:spcBef>
              <a:spcAft>
                <a:spcPts val="0"/>
              </a:spcAft>
              <a:buNone/>
            </a:pPr>
            <a:r>
              <a:rPr lang="en" sz="2800" dirty="0" smtClean="0"/>
              <a:t>Linear Operations</a:t>
            </a:r>
            <a:endParaRPr sz="2800" dirty="0"/>
          </a:p>
        </p:txBody>
      </p:sp>
      <p:sp>
        <p:nvSpPr>
          <p:cNvPr id="820" name="Google Shape;820;p142"/>
          <p:cNvSpPr txBox="1">
            <a:spLocks noGrp="1"/>
          </p:cNvSpPr>
          <p:nvPr>
            <p:ph type="body" idx="1"/>
          </p:nvPr>
        </p:nvSpPr>
        <p:spPr>
          <a:xfrm>
            <a:off x="247650" y="1257300"/>
            <a:ext cx="8407400" cy="3657600"/>
          </a:xfrm>
          <a:prstGeom prst="rect">
            <a:avLst/>
          </a:prstGeom>
          <a:noFill/>
          <a:ln>
            <a:noFill/>
          </a:ln>
        </p:spPr>
        <p:txBody>
          <a:bodyPr spcFirstLastPara="1" wrap="square" lIns="92075" tIns="46025" rIns="92075" bIns="46025" anchor="t" anchorCtr="0">
            <a:noAutofit/>
          </a:bodyPr>
          <a:lstStyle/>
          <a:p>
            <a:pPr marL="514350" lvl="0" indent="-495300" algn="l" rtl="0">
              <a:lnSpc>
                <a:spcPct val="110000"/>
              </a:lnSpc>
              <a:spcBef>
                <a:spcPts val="0"/>
              </a:spcBef>
              <a:spcAft>
                <a:spcPts val="0"/>
              </a:spcAft>
              <a:buClr>
                <a:srgbClr val="FF3300"/>
              </a:buClr>
              <a:buSzPts val="2400"/>
              <a:buFont typeface="Arial"/>
              <a:buAutoNum type="arabicPeriod"/>
            </a:pPr>
            <a:r>
              <a:rPr lang="en-US" sz="2400" dirty="0" smtClean="0"/>
              <a:t>Makes sense for linear as well as affine:</a:t>
            </a:r>
          </a:p>
          <a:p>
            <a:pPr marL="971550" lvl="1" indent="-495300">
              <a:spcBef>
                <a:spcPts val="0"/>
              </a:spcBef>
              <a:buClr>
                <a:srgbClr val="FF3300"/>
              </a:buClr>
              <a:buSzPts val="2400"/>
              <a:buFont typeface="+mj-lt"/>
              <a:buAutoNum type="alphaLcPeriod"/>
            </a:pPr>
            <a:r>
              <a:rPr lang="en-US" sz="1900" dirty="0" smtClean="0"/>
              <a:t>Addition of 2 vectors</a:t>
            </a:r>
          </a:p>
          <a:p>
            <a:pPr marL="971550" lvl="1" indent="-495300">
              <a:spcBef>
                <a:spcPts val="0"/>
              </a:spcBef>
              <a:buClr>
                <a:srgbClr val="FF3300"/>
              </a:buClr>
              <a:buSzPts val="2400"/>
              <a:buFont typeface="+mj-lt"/>
              <a:buAutoNum type="alphaLcPeriod"/>
            </a:pPr>
            <a:r>
              <a:rPr lang="en-US" sz="1900" dirty="0" smtClean="0"/>
              <a:t>Multiplication of vector by a scalar</a:t>
            </a:r>
          </a:p>
          <a:p>
            <a:pPr marL="971550" lvl="1" indent="-495300">
              <a:spcBef>
                <a:spcPts val="0"/>
              </a:spcBef>
              <a:buClr>
                <a:srgbClr val="FF3300"/>
              </a:buClr>
              <a:buSzPts val="2400"/>
              <a:buFont typeface="+mj-lt"/>
              <a:buAutoNum type="alphaLcPeriod"/>
            </a:pPr>
            <a:r>
              <a:rPr lang="en-US" sz="1900" dirty="0" smtClean="0"/>
              <a:t>Addition of a vector and a point</a:t>
            </a:r>
            <a:br>
              <a:rPr lang="en-US" sz="1900" dirty="0" smtClean="0"/>
            </a:br>
            <a:endParaRPr lang="en-US" sz="1900" dirty="0" smtClean="0"/>
          </a:p>
          <a:p>
            <a:pPr marL="514350" lvl="0" indent="-495300" algn="l" rtl="0">
              <a:lnSpc>
                <a:spcPct val="110000"/>
              </a:lnSpc>
              <a:spcBef>
                <a:spcPts val="0"/>
              </a:spcBef>
              <a:spcAft>
                <a:spcPts val="0"/>
              </a:spcAft>
              <a:buClr>
                <a:srgbClr val="FF3300"/>
              </a:buClr>
              <a:buSzPts val="2400"/>
              <a:buFont typeface="Arial"/>
              <a:buAutoNum type="arabicPeriod"/>
            </a:pPr>
            <a:r>
              <a:rPr lang="en-US" sz="2400" dirty="0" smtClean="0"/>
              <a:t>Doesn’t make sense for linear, but ok for affine:</a:t>
            </a:r>
          </a:p>
          <a:p>
            <a:pPr marL="971550" lvl="1" indent="-495300">
              <a:spcBef>
                <a:spcPts val="0"/>
              </a:spcBef>
              <a:buClr>
                <a:srgbClr val="FF3300"/>
              </a:buClr>
              <a:buSzPts val="2400"/>
              <a:buFont typeface="+mj-lt"/>
              <a:buAutoNum type="alphaLcPeriod"/>
            </a:pPr>
            <a:r>
              <a:rPr lang="en-US" sz="1900" dirty="0" smtClean="0"/>
              <a:t>Addition of 2 points</a:t>
            </a:r>
          </a:p>
          <a:p>
            <a:pPr marL="971550" lvl="1" indent="-495300">
              <a:spcBef>
                <a:spcPts val="0"/>
              </a:spcBef>
              <a:buClr>
                <a:srgbClr val="FF3300"/>
              </a:buClr>
              <a:buSzPts val="2400"/>
              <a:buFont typeface="+mj-lt"/>
              <a:buAutoNum type="alphaLcPeriod"/>
            </a:pPr>
            <a:r>
              <a:rPr lang="en-US" sz="1900" dirty="0" smtClean="0"/>
              <a:t>Multiplication of a point by a scalar</a:t>
            </a:r>
            <a:endParaRPr sz="1900" dirty="0"/>
          </a:p>
        </p:txBody>
      </p:sp>
    </p:spTree>
    <p:extLst>
      <p:ext uri="{BB962C8B-B14F-4D97-AF65-F5344CB8AC3E}">
        <p14:creationId xmlns:p14="http://schemas.microsoft.com/office/powerpoint/2010/main" val="2984237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ggraph98">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ggraph98">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ggraph98">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iggraph04-course">
  <a:themeElements>
    <a:clrScheme name="">
      <a:dk1>
        <a:srgbClr val="000000"/>
      </a:dk1>
      <a:lt1>
        <a:srgbClr val="FFFFFF"/>
      </a:lt1>
      <a:dk2>
        <a:srgbClr val="063DE8"/>
      </a:dk2>
      <a:lt2>
        <a:srgbClr val="FAFD00"/>
      </a:lt2>
      <a:accent1>
        <a:srgbClr val="00B7A5"/>
      </a:accent1>
      <a:accent2>
        <a:srgbClr val="D93192"/>
      </a:accent2>
      <a:accent3>
        <a:srgbClr val="AAAFF2"/>
      </a:accent3>
      <a:accent4>
        <a:srgbClr val="DADADA"/>
      </a:accent4>
      <a:accent5>
        <a:srgbClr val="AAD8CF"/>
      </a:accent5>
      <a:accent6>
        <a:srgbClr val="C42B84"/>
      </a:accent6>
      <a:hlink>
        <a:srgbClr val="FE9B03"/>
      </a:hlink>
      <a:folHlink>
        <a:srgbClr val="114F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6985</TotalTime>
  <Words>1655</Words>
  <Application>Microsoft Office PowerPoint</Application>
  <PresentationFormat>On-screen Show (16:9)</PresentationFormat>
  <Paragraphs>295</Paragraphs>
  <Slides>69</Slides>
  <Notes>65</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69</vt:i4>
      </vt:variant>
    </vt:vector>
  </HeadingPairs>
  <TitlesOfParts>
    <vt:vector size="81" baseType="lpstr">
      <vt:lpstr>Arial</vt:lpstr>
      <vt:lpstr>Times New Roman</vt:lpstr>
      <vt:lpstr>Roboto</vt:lpstr>
      <vt:lpstr>Book Antiqua</vt:lpstr>
      <vt:lpstr>Courier</vt:lpstr>
      <vt:lpstr>Simple Light</vt:lpstr>
      <vt:lpstr>siggraph98</vt:lpstr>
      <vt:lpstr>Geometric</vt:lpstr>
      <vt:lpstr>siggraph98</vt:lpstr>
      <vt:lpstr>siggraph98</vt:lpstr>
      <vt:lpstr>Geometric</vt:lpstr>
      <vt:lpstr>siggraph04-course</vt:lpstr>
      <vt:lpstr>CS174A Lecture 5</vt:lpstr>
      <vt:lpstr>Announcements &amp; Reminders</vt:lpstr>
      <vt:lpstr>Team Project Proposal Template</vt:lpstr>
      <vt:lpstr>Last Lecture Recap</vt:lpstr>
      <vt:lpstr>Next Up</vt:lpstr>
      <vt:lpstr>SIGGRAPH trailers from 2015</vt:lpstr>
      <vt:lpstr>“WebGL playground” site</vt:lpstr>
      <vt:lpstr>Properties of Affine Interpolations &amp; Transformations</vt:lpstr>
      <vt:lpstr>Linear Operations</vt:lpstr>
      <vt:lpstr>Affine Combinations of Points</vt:lpstr>
      <vt:lpstr>Preservations of Lines and Planes</vt:lpstr>
      <vt:lpstr>Preservation of Parallelism</vt:lpstr>
      <vt:lpstr>Polygons</vt:lpstr>
      <vt:lpstr>Why Triangles?</vt:lpstr>
      <vt:lpstr>Matrix Intro</vt:lpstr>
      <vt:lpstr>What do we do with our point lists?</vt:lpstr>
      <vt:lpstr>Matrix Refresher</vt:lpstr>
      <vt:lpstr>What does a matrix mean?</vt:lpstr>
      <vt:lpstr>Reminder: Matrix Multiplication</vt:lpstr>
      <vt:lpstr>Reminder: Matrix Multiplication</vt:lpstr>
      <vt:lpstr>Inverse of a Square Matrix</vt:lpstr>
      <vt:lpstr>Matrix Concepts</vt:lpstr>
      <vt:lpstr>PowerPoint Presentation</vt:lpstr>
      <vt:lpstr>PowerPoint Presentation</vt:lpstr>
      <vt:lpstr>What if we apply e1 to all the points of an image?</vt:lpstr>
      <vt:lpstr>What if we apply e1 to all the points of an image?</vt:lpstr>
      <vt:lpstr>What if we apply e2 to all the points of an image?</vt:lpstr>
      <vt:lpstr>What if we apply e2 to all the points of an image?</vt:lpstr>
      <vt:lpstr>What if we apply e3 to all the points of an image?</vt:lpstr>
      <vt:lpstr>What if we apply e3 to all the points of an image?</vt:lpstr>
      <vt:lpstr>Rotation Matrices</vt:lpstr>
      <vt:lpstr>Rotation Matrices</vt:lpstr>
      <vt:lpstr>Rotation Matrices</vt:lpstr>
      <vt:lpstr>Rotation Matrices</vt:lpstr>
      <vt:lpstr>Rotation Matrices</vt:lpstr>
      <vt:lpstr>Rotation Matrices</vt:lpstr>
      <vt:lpstr>Rotation Matrices</vt:lpstr>
      <vt:lpstr>All this time...</vt:lpstr>
      <vt:lpstr>Translation Matrices</vt:lpstr>
      <vt:lpstr>Translation Matrices</vt:lpstr>
      <vt:lpstr>Translation Matrices</vt:lpstr>
      <vt:lpstr>Translation Matrices</vt:lpstr>
      <vt:lpstr>Translation Matrices</vt:lpstr>
      <vt:lpstr>Linear Vs. Affine Transformations</vt:lpstr>
      <vt:lpstr>Translation Matrices</vt:lpstr>
      <vt:lpstr>Translation Matrices</vt:lpstr>
      <vt:lpstr>Summary: Affine is Useful</vt:lpstr>
      <vt:lpstr>PowerPoint Presentation</vt:lpstr>
      <vt:lpstr>Rotation Matrices</vt:lpstr>
      <vt:lpstr>Affine Transforms Review</vt:lpstr>
      <vt:lpstr>Affine Transformations in 3D</vt:lpstr>
      <vt:lpstr>General Form</vt:lpstr>
      <vt:lpstr>Elementary 3D Affine Transformations</vt:lpstr>
      <vt:lpstr>Scaling Around the Origin</vt:lpstr>
      <vt:lpstr>Shear Around the Origin</vt:lpstr>
      <vt:lpstr>3D Rotation</vt:lpstr>
      <vt:lpstr>Three Axes to Rotate Around</vt:lpstr>
      <vt:lpstr>Reminder: 2D Rotation</vt:lpstr>
      <vt:lpstr>Z-Roll</vt:lpstr>
      <vt:lpstr>X-Roll</vt:lpstr>
      <vt:lpstr>Y-Roll</vt:lpstr>
      <vt:lpstr>Inverse of a Transformation</vt:lpstr>
      <vt:lpstr>Inverse of Translation</vt:lpstr>
      <vt:lpstr>Inverse of Scaling</vt:lpstr>
      <vt:lpstr>Inverse of a Shear in x</vt:lpstr>
      <vt:lpstr>Inverse of Rotation</vt:lpstr>
      <vt:lpstr>Inversion of Transformations</vt:lpstr>
      <vt:lpstr>Inverse of Rotations</vt:lpstr>
      <vt:lpstr>Composition of 3D Affine Transformations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CS174A Lecture 4</dc:title>
  <cp:lastModifiedBy>Asish Law</cp:lastModifiedBy>
  <cp:revision>44</cp:revision>
  <dcterms:modified xsi:type="dcterms:W3CDTF">2019-10-11T17:13:22Z</dcterms:modified>
</cp:coreProperties>
</file>