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98" r:id="rId3"/>
    <p:sldId id="320" r:id="rId4"/>
    <p:sldId id="316" r:id="rId5"/>
    <p:sldId id="317" r:id="rId6"/>
    <p:sldId id="318" r:id="rId7"/>
    <p:sldId id="319" r:id="rId8"/>
    <p:sldId id="315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16B1B-1497-46F2-BF34-A410040084E2}" v="140" dt="2023-11-08T09:18:55.165"/>
  </p1510:revLst>
</p1510:revInfo>
</file>

<file path=ppt/tableStyles.xml><?xml version="1.0" encoding="utf-8"?>
<a:tblStyleLst xmlns:a="http://schemas.openxmlformats.org/drawingml/2006/main" def="{8136275D-0B75-4405-8D5E-497DC47ABCAA}">
  <a:tblStyle styleId="{8136275D-0B75-4405-8D5E-497DC47AB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FD14C7-D7E5-4524-BBD5-E09460C9712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f1e89c8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f1e89c83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f1e89c8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f1e89c83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8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f1e89c8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f1e89c83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7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f1e89c8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f1e89c83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70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f1e89c8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f1e89c83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7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f1e89c8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f1e89c83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2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2">
    <p:bg>
      <p:bgPr>
        <a:solidFill>
          <a:schemeClr val="dk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/>
          <p:nvPr/>
        </p:nvSpPr>
        <p:spPr>
          <a:xfrm rot="-5400036" flipH="1">
            <a:off x="847747" y="-847719"/>
            <a:ext cx="5143500" cy="683893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0" r:id="rId3"/>
    <p:sldLayoutId id="2147483690" r:id="rId4"/>
    <p:sldLayoutId id="2147483691" r:id="rId5"/>
    <p:sldLayoutId id="214748369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563329" y="1712635"/>
            <a:ext cx="4067621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OCBC</a:t>
            </a:r>
            <a:r>
              <a:rPr lang="en" sz="3500" dirty="0"/>
              <a:t> </a:t>
            </a:r>
            <a:r>
              <a:rPr lang="en" sz="3000" dirty="0"/>
              <a:t>Customer Service Report</a:t>
            </a:r>
            <a:endParaRPr sz="3000"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Javen Lai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the Year of 2021 &amp; 2022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18137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9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11;p54">
            <a:extLst>
              <a:ext uri="{FF2B5EF4-FFF2-40B4-BE49-F238E27FC236}">
                <a16:creationId xmlns:a16="http://schemas.microsoft.com/office/drawing/2014/main" id="{1B40BB4B-A55A-68AC-A42F-1731B8A49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259" y="228600"/>
            <a:ext cx="2976491" cy="908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Content</a:t>
            </a:r>
            <a:endParaRPr sz="5000" dirty="0"/>
          </a:p>
        </p:txBody>
      </p:sp>
      <p:sp>
        <p:nvSpPr>
          <p:cNvPr id="8" name="Google Shape;612;p54">
            <a:extLst>
              <a:ext uri="{FF2B5EF4-FFF2-40B4-BE49-F238E27FC236}">
                <a16:creationId xmlns:a16="http://schemas.microsoft.com/office/drawing/2014/main" id="{A58FB5D4-8367-B7D6-E568-A1364062621B}"/>
              </a:ext>
            </a:extLst>
          </p:cNvPr>
          <p:cNvSpPr txBox="1">
            <a:spLocks/>
          </p:cNvSpPr>
          <p:nvPr/>
        </p:nvSpPr>
        <p:spPr>
          <a:xfrm>
            <a:off x="426516" y="1046315"/>
            <a:ext cx="3217583" cy="204621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Overall Satisfaction of Services</a:t>
            </a:r>
          </a:p>
          <a:p>
            <a:pPr marL="342900" indent="-342900">
              <a:buFont typeface="Arial"/>
              <a:buAutoNum type="arabicPeriod"/>
            </a:pPr>
            <a:endParaRPr lang="en" b="1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Inquiries from customers</a:t>
            </a:r>
          </a:p>
          <a:p>
            <a:pPr marL="342900" indent="-342900">
              <a:buFont typeface="Arial"/>
              <a:buAutoNum type="arabicPeriod"/>
            </a:pPr>
            <a:endParaRPr lang="en" b="1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Performance of branches</a:t>
            </a:r>
          </a:p>
          <a:p>
            <a:pPr marL="342900" indent="-342900">
              <a:buFont typeface="Arial"/>
              <a:buAutoNum type="arabicPeriod"/>
            </a:pPr>
            <a:endParaRPr lang="en" b="1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Demand of Services</a:t>
            </a:r>
          </a:p>
        </p:txBody>
      </p:sp>
      <p:grpSp>
        <p:nvGrpSpPr>
          <p:cNvPr id="9" name="Google Shape;613;p54">
            <a:extLst>
              <a:ext uri="{FF2B5EF4-FFF2-40B4-BE49-F238E27FC236}">
                <a16:creationId xmlns:a16="http://schemas.microsoft.com/office/drawing/2014/main" id="{270CF157-3383-7DE4-BD86-CD8751CA41C2}"/>
              </a:ext>
            </a:extLst>
          </p:cNvPr>
          <p:cNvGrpSpPr/>
          <p:nvPr/>
        </p:nvGrpSpPr>
        <p:grpSpPr>
          <a:xfrm>
            <a:off x="4094018" y="1341631"/>
            <a:ext cx="3368686" cy="2982842"/>
            <a:chOff x="486500" y="1625649"/>
            <a:chExt cx="3368686" cy="2982842"/>
          </a:xfrm>
        </p:grpSpPr>
        <p:sp>
          <p:nvSpPr>
            <p:cNvPr id="10" name="Google Shape;614;p54">
              <a:extLst>
                <a:ext uri="{FF2B5EF4-FFF2-40B4-BE49-F238E27FC236}">
                  <a16:creationId xmlns:a16="http://schemas.microsoft.com/office/drawing/2014/main" id="{A6C62CDA-50D0-4BA1-E074-A4FD22190D5A}"/>
                </a:ext>
              </a:extLst>
            </p:cNvPr>
            <p:cNvSpPr/>
            <p:nvPr/>
          </p:nvSpPr>
          <p:spPr>
            <a:xfrm>
              <a:off x="486500" y="4411788"/>
              <a:ext cx="3368686" cy="196703"/>
            </a:xfrm>
            <a:custGeom>
              <a:avLst/>
              <a:gdLst/>
              <a:ahLst/>
              <a:cxnLst/>
              <a:rect l="l" t="t" r="r" b="b"/>
              <a:pathLst>
                <a:path w="161684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7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1" y="9441"/>
                    <a:pt x="161683" y="7339"/>
                    <a:pt x="161683" y="4737"/>
                  </a:cubicBezTo>
                  <a:cubicBezTo>
                    <a:pt x="161683" y="2136"/>
                    <a:pt x="125491" y="1"/>
                    <a:pt x="8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5;p54">
              <a:extLst>
                <a:ext uri="{FF2B5EF4-FFF2-40B4-BE49-F238E27FC236}">
                  <a16:creationId xmlns:a16="http://schemas.microsoft.com/office/drawing/2014/main" id="{13C4406F-F06F-3598-5DA1-5AED798AF7E8}"/>
                </a:ext>
              </a:extLst>
            </p:cNvPr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6;p54">
              <a:extLst>
                <a:ext uri="{FF2B5EF4-FFF2-40B4-BE49-F238E27FC236}">
                  <a16:creationId xmlns:a16="http://schemas.microsoft.com/office/drawing/2014/main" id="{8463CA5C-E8E7-CCB9-FF05-8D96CB9979F9}"/>
                </a:ext>
              </a:extLst>
            </p:cNvPr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7;p54">
              <a:extLst>
                <a:ext uri="{FF2B5EF4-FFF2-40B4-BE49-F238E27FC236}">
                  <a16:creationId xmlns:a16="http://schemas.microsoft.com/office/drawing/2014/main" id="{68A1CA8F-AAAA-67F9-9739-66F35EF6B132}"/>
                </a:ext>
              </a:extLst>
            </p:cNvPr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8;p54">
              <a:extLst>
                <a:ext uri="{FF2B5EF4-FFF2-40B4-BE49-F238E27FC236}">
                  <a16:creationId xmlns:a16="http://schemas.microsoft.com/office/drawing/2014/main" id="{980BFA0A-7292-813B-3196-0C56464D185D}"/>
                </a:ext>
              </a:extLst>
            </p:cNvPr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9;p54">
              <a:extLst>
                <a:ext uri="{FF2B5EF4-FFF2-40B4-BE49-F238E27FC236}">
                  <a16:creationId xmlns:a16="http://schemas.microsoft.com/office/drawing/2014/main" id="{F610353B-8C69-E347-D582-797C56584E0F}"/>
                </a:ext>
              </a:extLst>
            </p:cNvPr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0;p54">
              <a:extLst>
                <a:ext uri="{FF2B5EF4-FFF2-40B4-BE49-F238E27FC236}">
                  <a16:creationId xmlns:a16="http://schemas.microsoft.com/office/drawing/2014/main" id="{00877A00-DCB6-099D-6716-4374C47044F6}"/>
                </a:ext>
              </a:extLst>
            </p:cNvPr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1;p54">
              <a:extLst>
                <a:ext uri="{FF2B5EF4-FFF2-40B4-BE49-F238E27FC236}">
                  <a16:creationId xmlns:a16="http://schemas.microsoft.com/office/drawing/2014/main" id="{A6772D39-053D-A53D-6005-DBB7217E5166}"/>
                </a:ext>
              </a:extLst>
            </p:cNvPr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2;p54">
              <a:extLst>
                <a:ext uri="{FF2B5EF4-FFF2-40B4-BE49-F238E27FC236}">
                  <a16:creationId xmlns:a16="http://schemas.microsoft.com/office/drawing/2014/main" id="{297091D1-5F82-FD26-08F6-8CF5F53F3AFA}"/>
                </a:ext>
              </a:extLst>
            </p:cNvPr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;p54">
              <a:extLst>
                <a:ext uri="{FF2B5EF4-FFF2-40B4-BE49-F238E27FC236}">
                  <a16:creationId xmlns:a16="http://schemas.microsoft.com/office/drawing/2014/main" id="{059E2425-CF00-D7D8-AF98-A0BFB5DC9D7C}"/>
                </a:ext>
              </a:extLst>
            </p:cNvPr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4;p54">
              <a:extLst>
                <a:ext uri="{FF2B5EF4-FFF2-40B4-BE49-F238E27FC236}">
                  <a16:creationId xmlns:a16="http://schemas.microsoft.com/office/drawing/2014/main" id="{101F327A-0949-A7F2-6CE2-9A49D47DD532}"/>
                </a:ext>
              </a:extLst>
            </p:cNvPr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5;p54">
              <a:extLst>
                <a:ext uri="{FF2B5EF4-FFF2-40B4-BE49-F238E27FC236}">
                  <a16:creationId xmlns:a16="http://schemas.microsoft.com/office/drawing/2014/main" id="{A6271049-3992-F5BA-45A7-CD5C8B7D2A79}"/>
                </a:ext>
              </a:extLst>
            </p:cNvPr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6;p54">
              <a:extLst>
                <a:ext uri="{FF2B5EF4-FFF2-40B4-BE49-F238E27FC236}">
                  <a16:creationId xmlns:a16="http://schemas.microsoft.com/office/drawing/2014/main" id="{A0E1EB15-FD48-E3AE-C3B0-64BF35330FDA}"/>
                </a:ext>
              </a:extLst>
            </p:cNvPr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7;p54">
              <a:extLst>
                <a:ext uri="{FF2B5EF4-FFF2-40B4-BE49-F238E27FC236}">
                  <a16:creationId xmlns:a16="http://schemas.microsoft.com/office/drawing/2014/main" id="{F700EA04-0673-E50A-1D77-42DCE27C0004}"/>
                </a:ext>
              </a:extLst>
            </p:cNvPr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8;p54">
              <a:extLst>
                <a:ext uri="{FF2B5EF4-FFF2-40B4-BE49-F238E27FC236}">
                  <a16:creationId xmlns:a16="http://schemas.microsoft.com/office/drawing/2014/main" id="{8A3B2653-7AA7-E8D7-5001-C7DCA3D5E246}"/>
                </a:ext>
              </a:extLst>
            </p:cNvPr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9;p54">
              <a:extLst>
                <a:ext uri="{FF2B5EF4-FFF2-40B4-BE49-F238E27FC236}">
                  <a16:creationId xmlns:a16="http://schemas.microsoft.com/office/drawing/2014/main" id="{9A63C3D9-3C84-7B88-41C1-612AED5A3231}"/>
                </a:ext>
              </a:extLst>
            </p:cNvPr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0;p54">
              <a:extLst>
                <a:ext uri="{FF2B5EF4-FFF2-40B4-BE49-F238E27FC236}">
                  <a16:creationId xmlns:a16="http://schemas.microsoft.com/office/drawing/2014/main" id="{669481E8-A20E-3B36-196A-CD5CB3F7E48F}"/>
                </a:ext>
              </a:extLst>
            </p:cNvPr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1;p54">
              <a:extLst>
                <a:ext uri="{FF2B5EF4-FFF2-40B4-BE49-F238E27FC236}">
                  <a16:creationId xmlns:a16="http://schemas.microsoft.com/office/drawing/2014/main" id="{9AB8870E-CCEC-3893-FA3D-2B5F6DC4B054}"/>
                </a:ext>
              </a:extLst>
            </p:cNvPr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2;p54">
              <a:extLst>
                <a:ext uri="{FF2B5EF4-FFF2-40B4-BE49-F238E27FC236}">
                  <a16:creationId xmlns:a16="http://schemas.microsoft.com/office/drawing/2014/main" id="{8F5A9915-5E40-4F78-95F4-F79E9DD7AAE7}"/>
                </a:ext>
              </a:extLst>
            </p:cNvPr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3;p54">
              <a:extLst>
                <a:ext uri="{FF2B5EF4-FFF2-40B4-BE49-F238E27FC236}">
                  <a16:creationId xmlns:a16="http://schemas.microsoft.com/office/drawing/2014/main" id="{59229D10-A7C2-C5C5-C665-5073583092E2}"/>
                </a:ext>
              </a:extLst>
            </p:cNvPr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4;p54">
              <a:extLst>
                <a:ext uri="{FF2B5EF4-FFF2-40B4-BE49-F238E27FC236}">
                  <a16:creationId xmlns:a16="http://schemas.microsoft.com/office/drawing/2014/main" id="{106177EE-C0EB-2489-A212-725A519F797C}"/>
                </a:ext>
              </a:extLst>
            </p:cNvPr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5;p54">
              <a:extLst>
                <a:ext uri="{FF2B5EF4-FFF2-40B4-BE49-F238E27FC236}">
                  <a16:creationId xmlns:a16="http://schemas.microsoft.com/office/drawing/2014/main" id="{5B5724B0-C932-20C3-7527-38755B725D8B}"/>
                </a:ext>
              </a:extLst>
            </p:cNvPr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6;p54">
              <a:extLst>
                <a:ext uri="{FF2B5EF4-FFF2-40B4-BE49-F238E27FC236}">
                  <a16:creationId xmlns:a16="http://schemas.microsoft.com/office/drawing/2014/main" id="{4D2CA020-C40A-AC09-34DA-F6C09015F91B}"/>
                </a:ext>
              </a:extLst>
            </p:cNvPr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7;p54">
              <a:extLst>
                <a:ext uri="{FF2B5EF4-FFF2-40B4-BE49-F238E27FC236}">
                  <a16:creationId xmlns:a16="http://schemas.microsoft.com/office/drawing/2014/main" id="{3586EC4F-536B-EA4C-9EC5-A35D3256A3F0}"/>
                </a:ext>
              </a:extLst>
            </p:cNvPr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8;p54">
              <a:extLst>
                <a:ext uri="{FF2B5EF4-FFF2-40B4-BE49-F238E27FC236}">
                  <a16:creationId xmlns:a16="http://schemas.microsoft.com/office/drawing/2014/main" id="{B2E02060-9346-4BF3-FAAB-E31F47C4E9BA}"/>
                </a:ext>
              </a:extLst>
            </p:cNvPr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9;p54">
              <a:extLst>
                <a:ext uri="{FF2B5EF4-FFF2-40B4-BE49-F238E27FC236}">
                  <a16:creationId xmlns:a16="http://schemas.microsoft.com/office/drawing/2014/main" id="{6978E10A-D9D1-5F2A-2B0E-170D3E7D2B86}"/>
                </a:ext>
              </a:extLst>
            </p:cNvPr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0;p54">
              <a:extLst>
                <a:ext uri="{FF2B5EF4-FFF2-40B4-BE49-F238E27FC236}">
                  <a16:creationId xmlns:a16="http://schemas.microsoft.com/office/drawing/2014/main" id="{06D5AC55-595A-C8D3-BF59-EDAD9C31CA20}"/>
                </a:ext>
              </a:extLst>
            </p:cNvPr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1;p54">
              <a:extLst>
                <a:ext uri="{FF2B5EF4-FFF2-40B4-BE49-F238E27FC236}">
                  <a16:creationId xmlns:a16="http://schemas.microsoft.com/office/drawing/2014/main" id="{5E20EC28-EE8B-0589-1B6A-0CF2831223C7}"/>
                </a:ext>
              </a:extLst>
            </p:cNvPr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2;p54">
              <a:extLst>
                <a:ext uri="{FF2B5EF4-FFF2-40B4-BE49-F238E27FC236}">
                  <a16:creationId xmlns:a16="http://schemas.microsoft.com/office/drawing/2014/main" id="{9ECA2ED6-E1C1-4ACB-3A1C-C38C86C102BE}"/>
                </a:ext>
              </a:extLst>
            </p:cNvPr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3;p54">
              <a:extLst>
                <a:ext uri="{FF2B5EF4-FFF2-40B4-BE49-F238E27FC236}">
                  <a16:creationId xmlns:a16="http://schemas.microsoft.com/office/drawing/2014/main" id="{42566C03-8975-B658-8886-44DEFFF338A1}"/>
                </a:ext>
              </a:extLst>
            </p:cNvPr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4;p54">
              <a:extLst>
                <a:ext uri="{FF2B5EF4-FFF2-40B4-BE49-F238E27FC236}">
                  <a16:creationId xmlns:a16="http://schemas.microsoft.com/office/drawing/2014/main" id="{E0B83BCF-B5D9-4FD6-5ADE-A3E6904660E9}"/>
                </a:ext>
              </a:extLst>
            </p:cNvPr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5;p54">
              <a:extLst>
                <a:ext uri="{FF2B5EF4-FFF2-40B4-BE49-F238E27FC236}">
                  <a16:creationId xmlns:a16="http://schemas.microsoft.com/office/drawing/2014/main" id="{C0188479-49FF-87DE-6A22-7E216A31FBE7}"/>
                </a:ext>
              </a:extLst>
            </p:cNvPr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6;p54">
              <a:extLst>
                <a:ext uri="{FF2B5EF4-FFF2-40B4-BE49-F238E27FC236}">
                  <a16:creationId xmlns:a16="http://schemas.microsoft.com/office/drawing/2014/main" id="{2EDD5029-B4E6-2E19-475E-18FF88B2D05E}"/>
                </a:ext>
              </a:extLst>
            </p:cNvPr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7;p54">
              <a:extLst>
                <a:ext uri="{FF2B5EF4-FFF2-40B4-BE49-F238E27FC236}">
                  <a16:creationId xmlns:a16="http://schemas.microsoft.com/office/drawing/2014/main" id="{F3EE72F9-0225-E8FC-37C3-E56A6DDAEC93}"/>
                </a:ext>
              </a:extLst>
            </p:cNvPr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54">
              <a:extLst>
                <a:ext uri="{FF2B5EF4-FFF2-40B4-BE49-F238E27FC236}">
                  <a16:creationId xmlns:a16="http://schemas.microsoft.com/office/drawing/2014/main" id="{C91860CA-4B7F-9745-DB1C-1A52B150708E}"/>
                </a:ext>
              </a:extLst>
            </p:cNvPr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54">
              <a:extLst>
                <a:ext uri="{FF2B5EF4-FFF2-40B4-BE49-F238E27FC236}">
                  <a16:creationId xmlns:a16="http://schemas.microsoft.com/office/drawing/2014/main" id="{5C4CC482-1A63-2A5D-86D0-A551F7377CB3}"/>
                </a:ext>
              </a:extLst>
            </p:cNvPr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54">
              <a:extLst>
                <a:ext uri="{FF2B5EF4-FFF2-40B4-BE49-F238E27FC236}">
                  <a16:creationId xmlns:a16="http://schemas.microsoft.com/office/drawing/2014/main" id="{88035FC0-0354-902D-92ED-623A522C62DC}"/>
                </a:ext>
              </a:extLst>
            </p:cNvPr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54">
              <a:extLst>
                <a:ext uri="{FF2B5EF4-FFF2-40B4-BE49-F238E27FC236}">
                  <a16:creationId xmlns:a16="http://schemas.microsoft.com/office/drawing/2014/main" id="{BB535244-4219-4375-A5CB-096C2581A0D0}"/>
                </a:ext>
              </a:extLst>
            </p:cNvPr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2;p54">
              <a:extLst>
                <a:ext uri="{FF2B5EF4-FFF2-40B4-BE49-F238E27FC236}">
                  <a16:creationId xmlns:a16="http://schemas.microsoft.com/office/drawing/2014/main" id="{96991E18-7C3E-2148-98FC-98B126016B75}"/>
                </a:ext>
              </a:extLst>
            </p:cNvPr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3;p54">
              <a:extLst>
                <a:ext uri="{FF2B5EF4-FFF2-40B4-BE49-F238E27FC236}">
                  <a16:creationId xmlns:a16="http://schemas.microsoft.com/office/drawing/2014/main" id="{86F93533-1F7F-8476-CCA3-B53AEBD29EB0}"/>
                </a:ext>
              </a:extLst>
            </p:cNvPr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4;p54">
              <a:extLst>
                <a:ext uri="{FF2B5EF4-FFF2-40B4-BE49-F238E27FC236}">
                  <a16:creationId xmlns:a16="http://schemas.microsoft.com/office/drawing/2014/main" id="{79FD1105-05C0-456C-78D1-64F138915897}"/>
                </a:ext>
              </a:extLst>
            </p:cNvPr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5;p54">
              <a:extLst>
                <a:ext uri="{FF2B5EF4-FFF2-40B4-BE49-F238E27FC236}">
                  <a16:creationId xmlns:a16="http://schemas.microsoft.com/office/drawing/2014/main" id="{95B15EFA-C6A3-9EA0-2566-F6A1B39AE704}"/>
                </a:ext>
              </a:extLst>
            </p:cNvPr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6;p54">
              <a:extLst>
                <a:ext uri="{FF2B5EF4-FFF2-40B4-BE49-F238E27FC236}">
                  <a16:creationId xmlns:a16="http://schemas.microsoft.com/office/drawing/2014/main" id="{DA7E685D-D8B1-E353-A984-50462F8DA771}"/>
                </a:ext>
              </a:extLst>
            </p:cNvPr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7;p54">
              <a:extLst>
                <a:ext uri="{FF2B5EF4-FFF2-40B4-BE49-F238E27FC236}">
                  <a16:creationId xmlns:a16="http://schemas.microsoft.com/office/drawing/2014/main" id="{994539CB-21A2-0055-4412-FEFB6D1593D5}"/>
                </a:ext>
              </a:extLst>
            </p:cNvPr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8;p54">
              <a:extLst>
                <a:ext uri="{FF2B5EF4-FFF2-40B4-BE49-F238E27FC236}">
                  <a16:creationId xmlns:a16="http://schemas.microsoft.com/office/drawing/2014/main" id="{7D598EBB-6C18-BEE5-E496-A6A9FEC267E2}"/>
                </a:ext>
              </a:extLst>
            </p:cNvPr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9;p54">
              <a:extLst>
                <a:ext uri="{FF2B5EF4-FFF2-40B4-BE49-F238E27FC236}">
                  <a16:creationId xmlns:a16="http://schemas.microsoft.com/office/drawing/2014/main" id="{1B0456C4-1F63-5FE7-3EED-6F1A22BC5F17}"/>
                </a:ext>
              </a:extLst>
            </p:cNvPr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0;p54">
              <a:extLst>
                <a:ext uri="{FF2B5EF4-FFF2-40B4-BE49-F238E27FC236}">
                  <a16:creationId xmlns:a16="http://schemas.microsoft.com/office/drawing/2014/main" id="{042A2247-5FAF-078E-E06A-7D08CCA0ADD0}"/>
                </a:ext>
              </a:extLst>
            </p:cNvPr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1;p54">
              <a:extLst>
                <a:ext uri="{FF2B5EF4-FFF2-40B4-BE49-F238E27FC236}">
                  <a16:creationId xmlns:a16="http://schemas.microsoft.com/office/drawing/2014/main" id="{82FD1A17-7AAA-DDA2-74FA-ABC3EA0F5250}"/>
                </a:ext>
              </a:extLst>
            </p:cNvPr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2;p54">
              <a:extLst>
                <a:ext uri="{FF2B5EF4-FFF2-40B4-BE49-F238E27FC236}">
                  <a16:creationId xmlns:a16="http://schemas.microsoft.com/office/drawing/2014/main" id="{E36D373B-FB5A-9610-2A14-F0DF0201EE89}"/>
                </a:ext>
              </a:extLst>
            </p:cNvPr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3;p54">
              <a:extLst>
                <a:ext uri="{FF2B5EF4-FFF2-40B4-BE49-F238E27FC236}">
                  <a16:creationId xmlns:a16="http://schemas.microsoft.com/office/drawing/2014/main" id="{214F7C5A-83FE-2E0C-FD2F-5A9B57630847}"/>
                </a:ext>
              </a:extLst>
            </p:cNvPr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4;p54">
              <a:extLst>
                <a:ext uri="{FF2B5EF4-FFF2-40B4-BE49-F238E27FC236}">
                  <a16:creationId xmlns:a16="http://schemas.microsoft.com/office/drawing/2014/main" id="{854FDE27-9C52-A2B7-46CC-30236A4C14A4}"/>
                </a:ext>
              </a:extLst>
            </p:cNvPr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5;p54">
              <a:extLst>
                <a:ext uri="{FF2B5EF4-FFF2-40B4-BE49-F238E27FC236}">
                  <a16:creationId xmlns:a16="http://schemas.microsoft.com/office/drawing/2014/main" id="{7219AB21-E5B5-6E22-9BB6-120A1BA6EDA7}"/>
                </a:ext>
              </a:extLst>
            </p:cNvPr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6;p54">
              <a:extLst>
                <a:ext uri="{FF2B5EF4-FFF2-40B4-BE49-F238E27FC236}">
                  <a16:creationId xmlns:a16="http://schemas.microsoft.com/office/drawing/2014/main" id="{D2F08393-B674-9123-91A3-3569B585EB05}"/>
                </a:ext>
              </a:extLst>
            </p:cNvPr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7;p54">
              <a:extLst>
                <a:ext uri="{FF2B5EF4-FFF2-40B4-BE49-F238E27FC236}">
                  <a16:creationId xmlns:a16="http://schemas.microsoft.com/office/drawing/2014/main" id="{56D5D7B5-F155-AB8D-1478-EC71D7261764}"/>
                </a:ext>
              </a:extLst>
            </p:cNvPr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668;p54">
              <a:extLst>
                <a:ext uri="{FF2B5EF4-FFF2-40B4-BE49-F238E27FC236}">
                  <a16:creationId xmlns:a16="http://schemas.microsoft.com/office/drawing/2014/main" id="{CCF471F7-227D-A09B-3B0D-A882BFEBC9BA}"/>
                </a:ext>
              </a:extLst>
            </p:cNvPr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669;p54">
              <a:extLst>
                <a:ext uri="{FF2B5EF4-FFF2-40B4-BE49-F238E27FC236}">
                  <a16:creationId xmlns:a16="http://schemas.microsoft.com/office/drawing/2014/main" id="{93BE7E70-3773-44EB-D031-563BC377F38D}"/>
                </a:ext>
              </a:extLst>
            </p:cNvPr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670;p54">
              <a:extLst>
                <a:ext uri="{FF2B5EF4-FFF2-40B4-BE49-F238E27FC236}">
                  <a16:creationId xmlns:a16="http://schemas.microsoft.com/office/drawing/2014/main" id="{C931B4D1-CDCC-468C-B902-7C25565958A1}"/>
                </a:ext>
              </a:extLst>
            </p:cNvPr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671;p54">
              <a:extLst>
                <a:ext uri="{FF2B5EF4-FFF2-40B4-BE49-F238E27FC236}">
                  <a16:creationId xmlns:a16="http://schemas.microsoft.com/office/drawing/2014/main" id="{F13E8A07-97FC-9940-484B-14C506180C41}"/>
                </a:ext>
              </a:extLst>
            </p:cNvPr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672;p54">
              <a:extLst>
                <a:ext uri="{FF2B5EF4-FFF2-40B4-BE49-F238E27FC236}">
                  <a16:creationId xmlns:a16="http://schemas.microsoft.com/office/drawing/2014/main" id="{D7EAE457-F677-DE4D-820F-85186C9681E6}"/>
                </a:ext>
              </a:extLst>
            </p:cNvPr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673;p54">
              <a:extLst>
                <a:ext uri="{FF2B5EF4-FFF2-40B4-BE49-F238E27FC236}">
                  <a16:creationId xmlns:a16="http://schemas.microsoft.com/office/drawing/2014/main" id="{C26B4458-5DAA-8675-6779-2B9A16A4E130}"/>
                </a:ext>
              </a:extLst>
            </p:cNvPr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674;p54">
              <a:extLst>
                <a:ext uri="{FF2B5EF4-FFF2-40B4-BE49-F238E27FC236}">
                  <a16:creationId xmlns:a16="http://schemas.microsoft.com/office/drawing/2014/main" id="{48A1CB7A-E878-FB54-48DE-71C7BA8A9643}"/>
                </a:ext>
              </a:extLst>
            </p:cNvPr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675;p54">
              <a:extLst>
                <a:ext uri="{FF2B5EF4-FFF2-40B4-BE49-F238E27FC236}">
                  <a16:creationId xmlns:a16="http://schemas.microsoft.com/office/drawing/2014/main" id="{BAE5B125-BFCD-4FF4-0E0F-58E6110E826D}"/>
                </a:ext>
              </a:extLst>
            </p:cNvPr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676;p54">
              <a:extLst>
                <a:ext uri="{FF2B5EF4-FFF2-40B4-BE49-F238E27FC236}">
                  <a16:creationId xmlns:a16="http://schemas.microsoft.com/office/drawing/2014/main" id="{32202B15-8156-43CF-DDF4-C493FA4D7E91}"/>
                </a:ext>
              </a:extLst>
            </p:cNvPr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677;p54">
              <a:extLst>
                <a:ext uri="{FF2B5EF4-FFF2-40B4-BE49-F238E27FC236}">
                  <a16:creationId xmlns:a16="http://schemas.microsoft.com/office/drawing/2014/main" id="{256B4D56-4C71-D82F-272D-47B790C4E511}"/>
                </a:ext>
              </a:extLst>
            </p:cNvPr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678;p54">
              <a:extLst>
                <a:ext uri="{FF2B5EF4-FFF2-40B4-BE49-F238E27FC236}">
                  <a16:creationId xmlns:a16="http://schemas.microsoft.com/office/drawing/2014/main" id="{770D90AF-D210-F2FC-5B6E-AAE0C779BB6B}"/>
                </a:ext>
              </a:extLst>
            </p:cNvPr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679;p54">
              <a:extLst>
                <a:ext uri="{FF2B5EF4-FFF2-40B4-BE49-F238E27FC236}">
                  <a16:creationId xmlns:a16="http://schemas.microsoft.com/office/drawing/2014/main" id="{71E1BB1F-0D39-852F-0CBB-D41B307127DC}"/>
                </a:ext>
              </a:extLst>
            </p:cNvPr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680;p54">
              <a:extLst>
                <a:ext uri="{FF2B5EF4-FFF2-40B4-BE49-F238E27FC236}">
                  <a16:creationId xmlns:a16="http://schemas.microsoft.com/office/drawing/2014/main" id="{AF96AEEC-E0B8-D258-E116-103C87C7336C}"/>
                </a:ext>
              </a:extLst>
            </p:cNvPr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681;p54">
              <a:extLst>
                <a:ext uri="{FF2B5EF4-FFF2-40B4-BE49-F238E27FC236}">
                  <a16:creationId xmlns:a16="http://schemas.microsoft.com/office/drawing/2014/main" id="{A613F98B-BDEC-1542-F587-B1937B76CE7C}"/>
                </a:ext>
              </a:extLst>
            </p:cNvPr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682;p54">
              <a:extLst>
                <a:ext uri="{FF2B5EF4-FFF2-40B4-BE49-F238E27FC236}">
                  <a16:creationId xmlns:a16="http://schemas.microsoft.com/office/drawing/2014/main" id="{9000EB15-48D6-6DA1-4997-D332E49DC2E0}"/>
                </a:ext>
              </a:extLst>
            </p:cNvPr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683;p54">
              <a:extLst>
                <a:ext uri="{FF2B5EF4-FFF2-40B4-BE49-F238E27FC236}">
                  <a16:creationId xmlns:a16="http://schemas.microsoft.com/office/drawing/2014/main" id="{7AC313AE-388F-EB0A-7CDB-778D1C579347}"/>
                </a:ext>
              </a:extLst>
            </p:cNvPr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684;p54">
              <a:extLst>
                <a:ext uri="{FF2B5EF4-FFF2-40B4-BE49-F238E27FC236}">
                  <a16:creationId xmlns:a16="http://schemas.microsoft.com/office/drawing/2014/main" id="{D0FA75EC-68D1-E7F6-ACC7-A673CC2E64F7}"/>
                </a:ext>
              </a:extLst>
            </p:cNvPr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685;p54">
              <a:extLst>
                <a:ext uri="{FF2B5EF4-FFF2-40B4-BE49-F238E27FC236}">
                  <a16:creationId xmlns:a16="http://schemas.microsoft.com/office/drawing/2014/main" id="{A2C2ABF1-2F12-8CD8-64AC-8E661D9199A4}"/>
                </a:ext>
              </a:extLst>
            </p:cNvPr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686;p54">
              <a:extLst>
                <a:ext uri="{FF2B5EF4-FFF2-40B4-BE49-F238E27FC236}">
                  <a16:creationId xmlns:a16="http://schemas.microsoft.com/office/drawing/2014/main" id="{94940791-403B-2ADA-ADBD-9B2758B400C6}"/>
                </a:ext>
              </a:extLst>
            </p:cNvPr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687;p54">
              <a:extLst>
                <a:ext uri="{FF2B5EF4-FFF2-40B4-BE49-F238E27FC236}">
                  <a16:creationId xmlns:a16="http://schemas.microsoft.com/office/drawing/2014/main" id="{55268081-5CD9-1F28-431C-0311E8B0F8AF}"/>
                </a:ext>
              </a:extLst>
            </p:cNvPr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688;p54">
              <a:extLst>
                <a:ext uri="{FF2B5EF4-FFF2-40B4-BE49-F238E27FC236}">
                  <a16:creationId xmlns:a16="http://schemas.microsoft.com/office/drawing/2014/main" id="{9FA0280E-8DE2-B92F-E5B2-27D7025D46B5}"/>
                </a:ext>
              </a:extLst>
            </p:cNvPr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689;p54">
              <a:extLst>
                <a:ext uri="{FF2B5EF4-FFF2-40B4-BE49-F238E27FC236}">
                  <a16:creationId xmlns:a16="http://schemas.microsoft.com/office/drawing/2014/main" id="{D69CBF2A-5A7D-4CE9-C035-84BA6BD0A736}"/>
                </a:ext>
              </a:extLst>
            </p:cNvPr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690;p54">
              <a:extLst>
                <a:ext uri="{FF2B5EF4-FFF2-40B4-BE49-F238E27FC236}">
                  <a16:creationId xmlns:a16="http://schemas.microsoft.com/office/drawing/2014/main" id="{FB739CF5-48A0-F630-A260-C6988003628B}"/>
                </a:ext>
              </a:extLst>
            </p:cNvPr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691;p54">
              <a:extLst>
                <a:ext uri="{FF2B5EF4-FFF2-40B4-BE49-F238E27FC236}">
                  <a16:creationId xmlns:a16="http://schemas.microsoft.com/office/drawing/2014/main" id="{599A4CCA-7D5A-17C8-F7A2-EB87121582D6}"/>
                </a:ext>
              </a:extLst>
            </p:cNvPr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692;p54">
              <a:extLst>
                <a:ext uri="{FF2B5EF4-FFF2-40B4-BE49-F238E27FC236}">
                  <a16:creationId xmlns:a16="http://schemas.microsoft.com/office/drawing/2014/main" id="{26D49BD5-385F-9843-5017-F9625C657EF5}"/>
                </a:ext>
              </a:extLst>
            </p:cNvPr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693;p54">
              <a:extLst>
                <a:ext uri="{FF2B5EF4-FFF2-40B4-BE49-F238E27FC236}">
                  <a16:creationId xmlns:a16="http://schemas.microsoft.com/office/drawing/2014/main" id="{2644D02F-A9EB-E280-97B8-B57F5975124C}"/>
                </a:ext>
              </a:extLst>
            </p:cNvPr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694;p54">
              <a:extLst>
                <a:ext uri="{FF2B5EF4-FFF2-40B4-BE49-F238E27FC236}">
                  <a16:creationId xmlns:a16="http://schemas.microsoft.com/office/drawing/2014/main" id="{95DF6547-2D55-FC20-15D4-38D3EAFBDA53}"/>
                </a:ext>
              </a:extLst>
            </p:cNvPr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695;p54">
              <a:extLst>
                <a:ext uri="{FF2B5EF4-FFF2-40B4-BE49-F238E27FC236}">
                  <a16:creationId xmlns:a16="http://schemas.microsoft.com/office/drawing/2014/main" id="{6CD7856E-63FB-940C-3A52-0C7A9FA6AC80}"/>
                </a:ext>
              </a:extLst>
            </p:cNvPr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696;p54">
              <a:extLst>
                <a:ext uri="{FF2B5EF4-FFF2-40B4-BE49-F238E27FC236}">
                  <a16:creationId xmlns:a16="http://schemas.microsoft.com/office/drawing/2014/main" id="{8A7BAFCA-EA13-BB02-4F16-C0D98DF284A2}"/>
                </a:ext>
              </a:extLst>
            </p:cNvPr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697;p54">
              <a:extLst>
                <a:ext uri="{FF2B5EF4-FFF2-40B4-BE49-F238E27FC236}">
                  <a16:creationId xmlns:a16="http://schemas.microsoft.com/office/drawing/2014/main" id="{BECCD65D-54A2-36E1-5AB0-E34A89338AFC}"/>
                </a:ext>
              </a:extLst>
            </p:cNvPr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698;p54">
              <a:extLst>
                <a:ext uri="{FF2B5EF4-FFF2-40B4-BE49-F238E27FC236}">
                  <a16:creationId xmlns:a16="http://schemas.microsoft.com/office/drawing/2014/main" id="{387F9780-E1EA-D313-126E-98DA6F41E034}"/>
                </a:ext>
              </a:extLst>
            </p:cNvPr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699;p54">
              <a:extLst>
                <a:ext uri="{FF2B5EF4-FFF2-40B4-BE49-F238E27FC236}">
                  <a16:creationId xmlns:a16="http://schemas.microsoft.com/office/drawing/2014/main" id="{71207677-4ED9-E5CC-20C6-04321A39B1A6}"/>
                </a:ext>
              </a:extLst>
            </p:cNvPr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700;p54">
              <a:extLst>
                <a:ext uri="{FF2B5EF4-FFF2-40B4-BE49-F238E27FC236}">
                  <a16:creationId xmlns:a16="http://schemas.microsoft.com/office/drawing/2014/main" id="{8CC59AD8-B1D1-B656-0C48-45777E72F028}"/>
                </a:ext>
              </a:extLst>
            </p:cNvPr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701;p54">
              <a:extLst>
                <a:ext uri="{FF2B5EF4-FFF2-40B4-BE49-F238E27FC236}">
                  <a16:creationId xmlns:a16="http://schemas.microsoft.com/office/drawing/2014/main" id="{7631B989-FC21-4EBA-A218-DA28319ECF55}"/>
                </a:ext>
              </a:extLst>
            </p:cNvPr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702;p54">
              <a:extLst>
                <a:ext uri="{FF2B5EF4-FFF2-40B4-BE49-F238E27FC236}">
                  <a16:creationId xmlns:a16="http://schemas.microsoft.com/office/drawing/2014/main" id="{532170CC-7DBE-47ED-4260-5A80D8F37284}"/>
                </a:ext>
              </a:extLst>
            </p:cNvPr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703;p54">
              <a:extLst>
                <a:ext uri="{FF2B5EF4-FFF2-40B4-BE49-F238E27FC236}">
                  <a16:creationId xmlns:a16="http://schemas.microsoft.com/office/drawing/2014/main" id="{AB46BE93-88CD-D28F-29B8-9DBED6385CCE}"/>
                </a:ext>
              </a:extLst>
            </p:cNvPr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704;p54">
              <a:extLst>
                <a:ext uri="{FF2B5EF4-FFF2-40B4-BE49-F238E27FC236}">
                  <a16:creationId xmlns:a16="http://schemas.microsoft.com/office/drawing/2014/main" id="{3D2E2596-B258-9E76-8053-22E98DC97318}"/>
                </a:ext>
              </a:extLst>
            </p:cNvPr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705;p54">
              <a:extLst>
                <a:ext uri="{FF2B5EF4-FFF2-40B4-BE49-F238E27FC236}">
                  <a16:creationId xmlns:a16="http://schemas.microsoft.com/office/drawing/2014/main" id="{256A15D0-BA50-4AC1-E89A-9FB8152BA679}"/>
                </a:ext>
              </a:extLst>
            </p:cNvPr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706;p54">
              <a:extLst>
                <a:ext uri="{FF2B5EF4-FFF2-40B4-BE49-F238E27FC236}">
                  <a16:creationId xmlns:a16="http://schemas.microsoft.com/office/drawing/2014/main" id="{22429AD9-70D4-0B22-AD5C-019BF0E6CE10}"/>
                </a:ext>
              </a:extLst>
            </p:cNvPr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707;p54">
              <a:extLst>
                <a:ext uri="{FF2B5EF4-FFF2-40B4-BE49-F238E27FC236}">
                  <a16:creationId xmlns:a16="http://schemas.microsoft.com/office/drawing/2014/main" id="{F9FE43BC-B2BA-DE19-1FA3-A4CAF22B90C3}"/>
                </a:ext>
              </a:extLst>
            </p:cNvPr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708;p54">
              <a:extLst>
                <a:ext uri="{FF2B5EF4-FFF2-40B4-BE49-F238E27FC236}">
                  <a16:creationId xmlns:a16="http://schemas.microsoft.com/office/drawing/2014/main" id="{0D5B17D1-F394-E5DC-8EAB-60A517174004}"/>
                </a:ext>
              </a:extLst>
            </p:cNvPr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709;p54">
              <a:extLst>
                <a:ext uri="{FF2B5EF4-FFF2-40B4-BE49-F238E27FC236}">
                  <a16:creationId xmlns:a16="http://schemas.microsoft.com/office/drawing/2014/main" id="{4349D621-8A73-FF80-1E48-26B95DCEE5CE}"/>
                </a:ext>
              </a:extLst>
            </p:cNvPr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710;p54">
              <a:extLst>
                <a:ext uri="{FF2B5EF4-FFF2-40B4-BE49-F238E27FC236}">
                  <a16:creationId xmlns:a16="http://schemas.microsoft.com/office/drawing/2014/main" id="{6A08660C-41F5-AA14-1F35-4AF7CAC420CE}"/>
                </a:ext>
              </a:extLst>
            </p:cNvPr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711;p54">
              <a:extLst>
                <a:ext uri="{FF2B5EF4-FFF2-40B4-BE49-F238E27FC236}">
                  <a16:creationId xmlns:a16="http://schemas.microsoft.com/office/drawing/2014/main" id="{0357CD67-E90D-A55D-8434-8E7160C51273}"/>
                </a:ext>
              </a:extLst>
            </p:cNvPr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712;p54">
              <a:extLst>
                <a:ext uri="{FF2B5EF4-FFF2-40B4-BE49-F238E27FC236}">
                  <a16:creationId xmlns:a16="http://schemas.microsoft.com/office/drawing/2014/main" id="{6C787A07-1946-BB17-8DA4-28EE071CE69C}"/>
                </a:ext>
              </a:extLst>
            </p:cNvPr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713;p54">
              <a:extLst>
                <a:ext uri="{FF2B5EF4-FFF2-40B4-BE49-F238E27FC236}">
                  <a16:creationId xmlns:a16="http://schemas.microsoft.com/office/drawing/2014/main" id="{78EF76D1-1766-AD5F-AEDF-E108EAE93F2B}"/>
                </a:ext>
              </a:extLst>
            </p:cNvPr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714;p54">
              <a:extLst>
                <a:ext uri="{FF2B5EF4-FFF2-40B4-BE49-F238E27FC236}">
                  <a16:creationId xmlns:a16="http://schemas.microsoft.com/office/drawing/2014/main" id="{1DAC49C0-820A-8E00-06F8-02051D08431C}"/>
                </a:ext>
              </a:extLst>
            </p:cNvPr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715;p54">
              <a:extLst>
                <a:ext uri="{FF2B5EF4-FFF2-40B4-BE49-F238E27FC236}">
                  <a16:creationId xmlns:a16="http://schemas.microsoft.com/office/drawing/2014/main" id="{6C526B80-3F52-23F8-6D45-434E7DFC4DB5}"/>
                </a:ext>
              </a:extLst>
            </p:cNvPr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716;p54">
              <a:extLst>
                <a:ext uri="{FF2B5EF4-FFF2-40B4-BE49-F238E27FC236}">
                  <a16:creationId xmlns:a16="http://schemas.microsoft.com/office/drawing/2014/main" id="{C4505984-A48D-B1F3-FC82-0EFC933D9D9C}"/>
                </a:ext>
              </a:extLst>
            </p:cNvPr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717;p54">
              <a:extLst>
                <a:ext uri="{FF2B5EF4-FFF2-40B4-BE49-F238E27FC236}">
                  <a16:creationId xmlns:a16="http://schemas.microsoft.com/office/drawing/2014/main" id="{271452FF-E37A-DE1B-CEFF-0DF7AF2AAFB2}"/>
                </a:ext>
              </a:extLst>
            </p:cNvPr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718;p54">
              <a:extLst>
                <a:ext uri="{FF2B5EF4-FFF2-40B4-BE49-F238E27FC236}">
                  <a16:creationId xmlns:a16="http://schemas.microsoft.com/office/drawing/2014/main" id="{EDFD673D-0EAE-19E5-4F6A-5399A1290325}"/>
                </a:ext>
              </a:extLst>
            </p:cNvPr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719;p54">
              <a:extLst>
                <a:ext uri="{FF2B5EF4-FFF2-40B4-BE49-F238E27FC236}">
                  <a16:creationId xmlns:a16="http://schemas.microsoft.com/office/drawing/2014/main" id="{870420E6-9692-9B18-0A88-2D25239BD2AC}"/>
                </a:ext>
              </a:extLst>
            </p:cNvPr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2" name="Google Shape;723;p54">
            <a:extLst>
              <a:ext uri="{FF2B5EF4-FFF2-40B4-BE49-F238E27FC236}">
                <a16:creationId xmlns:a16="http://schemas.microsoft.com/office/drawing/2014/main" id="{73FA9490-5C0B-95FB-1955-C3448B7496C1}"/>
              </a:ext>
            </a:extLst>
          </p:cNvPr>
          <p:cNvGrpSpPr/>
          <p:nvPr/>
        </p:nvGrpSpPr>
        <p:grpSpPr>
          <a:xfrm rot="5400000">
            <a:off x="4469770" y="4809603"/>
            <a:ext cx="204457" cy="190123"/>
            <a:chOff x="4426425" y="4796938"/>
            <a:chExt cx="204457" cy="190123"/>
          </a:xfrm>
        </p:grpSpPr>
        <p:sp>
          <p:nvSpPr>
            <p:cNvPr id="4213" name="Google Shape;724;p54">
              <a:extLst>
                <a:ext uri="{FF2B5EF4-FFF2-40B4-BE49-F238E27FC236}">
                  <a16:creationId xmlns:a16="http://schemas.microsoft.com/office/drawing/2014/main" id="{583AB946-C850-A9F1-4269-9F26098C7036}"/>
                </a:ext>
              </a:extLst>
            </p:cNvPr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725;p54">
              <a:extLst>
                <a:ext uri="{FF2B5EF4-FFF2-40B4-BE49-F238E27FC236}">
                  <a16:creationId xmlns:a16="http://schemas.microsoft.com/office/drawing/2014/main" id="{AF6BCC63-CCBA-F4EC-FEA9-AC0E2F363690}"/>
                </a:ext>
              </a:extLst>
            </p:cNvPr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9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86;p88">
            <a:extLst>
              <a:ext uri="{FF2B5EF4-FFF2-40B4-BE49-F238E27FC236}">
                <a16:creationId xmlns:a16="http://schemas.microsoft.com/office/drawing/2014/main" id="{FD7CDF3B-623D-6827-5848-D50727E931DE}"/>
              </a:ext>
            </a:extLst>
          </p:cNvPr>
          <p:cNvSpPr txBox="1">
            <a:spLocks/>
          </p:cNvSpPr>
          <p:nvPr/>
        </p:nvSpPr>
        <p:spPr>
          <a:xfrm>
            <a:off x="220724" y="90551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500"/>
              <a:t>Overall Satisfaction of Services</a:t>
            </a:r>
            <a:endParaRPr lang="en-US" sz="2500" dirty="0"/>
          </a:p>
        </p:txBody>
      </p:sp>
      <p:sp>
        <p:nvSpPr>
          <p:cNvPr id="5" name="Google Shape;5106;p105">
            <a:extLst>
              <a:ext uri="{FF2B5EF4-FFF2-40B4-BE49-F238E27FC236}">
                <a16:creationId xmlns:a16="http://schemas.microsoft.com/office/drawing/2014/main" id="{4DE0C19F-59EB-B6BA-D02F-BAC38AC1CD54}"/>
              </a:ext>
            </a:extLst>
          </p:cNvPr>
          <p:cNvSpPr txBox="1">
            <a:spLocks/>
          </p:cNvSpPr>
          <p:nvPr/>
        </p:nvSpPr>
        <p:spPr>
          <a:xfrm flipH="1">
            <a:off x="6669578" y="963569"/>
            <a:ext cx="1921972" cy="2303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dirty="0">
                <a:latin typeface="Poppins" panose="00000500000000000000" pitchFamily="2" charset="0"/>
                <a:cs typeface="Poppins" panose="00000500000000000000" pitchFamily="2" charset="0"/>
              </a:rPr>
              <a:t>Insights: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1. Most customers are satisfied</a:t>
            </a:r>
          </a:p>
          <a:p>
            <a:pPr marL="342900" indent="-342900">
              <a:buAutoNum type="arabi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2. Excellent performance by walk-in Agents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3. Slight performance gap for call Agents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2F56D-BF25-3588-E52A-4255A674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4" y="963569"/>
            <a:ext cx="6295706" cy="2987137"/>
          </a:xfrm>
          <a:prstGeom prst="rect">
            <a:avLst/>
          </a:prstGeom>
        </p:spPr>
      </p:pic>
      <p:grpSp>
        <p:nvGrpSpPr>
          <p:cNvPr id="2" name="Google Shape;723;p54">
            <a:extLst>
              <a:ext uri="{FF2B5EF4-FFF2-40B4-BE49-F238E27FC236}">
                <a16:creationId xmlns:a16="http://schemas.microsoft.com/office/drawing/2014/main" id="{30FEE60E-B4DA-F68D-15EE-AB67A0761DFF}"/>
              </a:ext>
            </a:extLst>
          </p:cNvPr>
          <p:cNvGrpSpPr/>
          <p:nvPr/>
        </p:nvGrpSpPr>
        <p:grpSpPr>
          <a:xfrm rot="5400000">
            <a:off x="4469770" y="4809603"/>
            <a:ext cx="204457" cy="190123"/>
            <a:chOff x="4426425" y="4796938"/>
            <a:chExt cx="204457" cy="190123"/>
          </a:xfrm>
        </p:grpSpPr>
        <p:sp>
          <p:nvSpPr>
            <p:cNvPr id="3" name="Google Shape;724;p54">
              <a:extLst>
                <a:ext uri="{FF2B5EF4-FFF2-40B4-BE49-F238E27FC236}">
                  <a16:creationId xmlns:a16="http://schemas.microsoft.com/office/drawing/2014/main" id="{2F7E5BB3-5321-64C0-C03C-F7D8BC2C436F}"/>
                </a:ext>
              </a:extLst>
            </p:cNvPr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5;p54">
              <a:extLst>
                <a:ext uri="{FF2B5EF4-FFF2-40B4-BE49-F238E27FC236}">
                  <a16:creationId xmlns:a16="http://schemas.microsoft.com/office/drawing/2014/main" id="{F4461858-531B-2E33-31CC-33C73BC4544C}"/>
                </a:ext>
              </a:extLst>
            </p:cNvPr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94856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9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86;p88">
            <a:extLst>
              <a:ext uri="{FF2B5EF4-FFF2-40B4-BE49-F238E27FC236}">
                <a16:creationId xmlns:a16="http://schemas.microsoft.com/office/drawing/2014/main" id="{FD7CDF3B-623D-6827-5848-D50727E931DE}"/>
              </a:ext>
            </a:extLst>
          </p:cNvPr>
          <p:cNvSpPr txBox="1">
            <a:spLocks/>
          </p:cNvSpPr>
          <p:nvPr/>
        </p:nvSpPr>
        <p:spPr>
          <a:xfrm>
            <a:off x="220724" y="90551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500" dirty="0"/>
              <a:t>Inquiries from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D98DD-A547-775B-A707-FBB34EC39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4" y="805598"/>
            <a:ext cx="6179508" cy="3849530"/>
          </a:xfrm>
          <a:prstGeom prst="rect">
            <a:avLst/>
          </a:prstGeom>
        </p:spPr>
      </p:pic>
      <p:sp>
        <p:nvSpPr>
          <p:cNvPr id="8" name="Google Shape;5106;p105">
            <a:extLst>
              <a:ext uri="{FF2B5EF4-FFF2-40B4-BE49-F238E27FC236}">
                <a16:creationId xmlns:a16="http://schemas.microsoft.com/office/drawing/2014/main" id="{578B1BF8-8A8E-3AE1-8B5D-CD032414E799}"/>
              </a:ext>
            </a:extLst>
          </p:cNvPr>
          <p:cNvSpPr txBox="1">
            <a:spLocks/>
          </p:cNvSpPr>
          <p:nvPr/>
        </p:nvSpPr>
        <p:spPr>
          <a:xfrm flipH="1">
            <a:off x="6599728" y="805598"/>
            <a:ext cx="1725122" cy="2303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dirty="0">
                <a:latin typeface="Poppins" panose="00000500000000000000" pitchFamily="2" charset="0"/>
                <a:cs typeface="Poppins" panose="00000500000000000000" pitchFamily="2" charset="0"/>
              </a:rPr>
              <a:t>Insights: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1. Most inquiries are related to balance transaction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2. Self service apps may have user experience issues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3. Agents are adept in answering all inquiries</a:t>
            </a:r>
          </a:p>
        </p:txBody>
      </p:sp>
      <p:grpSp>
        <p:nvGrpSpPr>
          <p:cNvPr id="9" name="Google Shape;723;p54">
            <a:extLst>
              <a:ext uri="{FF2B5EF4-FFF2-40B4-BE49-F238E27FC236}">
                <a16:creationId xmlns:a16="http://schemas.microsoft.com/office/drawing/2014/main" id="{0334C05D-B902-AD06-0E66-06C371449EB6}"/>
              </a:ext>
            </a:extLst>
          </p:cNvPr>
          <p:cNvGrpSpPr/>
          <p:nvPr/>
        </p:nvGrpSpPr>
        <p:grpSpPr>
          <a:xfrm rot="5400000">
            <a:off x="4469770" y="4809603"/>
            <a:ext cx="204457" cy="190123"/>
            <a:chOff x="4426425" y="4796938"/>
            <a:chExt cx="204457" cy="190123"/>
          </a:xfrm>
        </p:grpSpPr>
        <p:sp>
          <p:nvSpPr>
            <p:cNvPr id="10" name="Google Shape;724;p54">
              <a:extLst>
                <a:ext uri="{FF2B5EF4-FFF2-40B4-BE49-F238E27FC236}">
                  <a16:creationId xmlns:a16="http://schemas.microsoft.com/office/drawing/2014/main" id="{BB22FAAD-E13E-1370-5984-E5B634CDCE4E}"/>
                </a:ext>
              </a:extLst>
            </p:cNvPr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5;p54">
              <a:extLst>
                <a:ext uri="{FF2B5EF4-FFF2-40B4-BE49-F238E27FC236}">
                  <a16:creationId xmlns:a16="http://schemas.microsoft.com/office/drawing/2014/main" id="{C305AB4F-1545-D614-BA3C-90DFF0CF7121}"/>
                </a:ext>
              </a:extLst>
            </p:cNvPr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61461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9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86;p88">
            <a:extLst>
              <a:ext uri="{FF2B5EF4-FFF2-40B4-BE49-F238E27FC236}">
                <a16:creationId xmlns:a16="http://schemas.microsoft.com/office/drawing/2014/main" id="{FD7CDF3B-623D-6827-5848-D50727E931DE}"/>
              </a:ext>
            </a:extLst>
          </p:cNvPr>
          <p:cNvSpPr txBox="1">
            <a:spLocks/>
          </p:cNvSpPr>
          <p:nvPr/>
        </p:nvSpPr>
        <p:spPr>
          <a:xfrm>
            <a:off x="220724" y="90551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500" dirty="0"/>
              <a:t>Performance of OCBC Branches</a:t>
            </a:r>
          </a:p>
        </p:txBody>
      </p:sp>
      <p:sp>
        <p:nvSpPr>
          <p:cNvPr id="8" name="Google Shape;5106;p105">
            <a:extLst>
              <a:ext uri="{FF2B5EF4-FFF2-40B4-BE49-F238E27FC236}">
                <a16:creationId xmlns:a16="http://schemas.microsoft.com/office/drawing/2014/main" id="{578B1BF8-8A8E-3AE1-8B5D-CD032414E799}"/>
              </a:ext>
            </a:extLst>
          </p:cNvPr>
          <p:cNvSpPr txBox="1">
            <a:spLocks/>
          </p:cNvSpPr>
          <p:nvPr/>
        </p:nvSpPr>
        <p:spPr>
          <a:xfrm flipH="1">
            <a:off x="6599728" y="805598"/>
            <a:ext cx="1744172" cy="2344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dirty="0">
                <a:latin typeface="Poppins" panose="00000500000000000000" pitchFamily="2" charset="0"/>
                <a:cs typeface="Poppins" panose="00000500000000000000" pitchFamily="2" charset="0"/>
              </a:rPr>
              <a:t>Insights: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Customers hate long waiting time</a:t>
            </a:r>
          </a:p>
          <a:p>
            <a:pPr marL="228600" indent="-228600">
              <a:buAutoNum type="arabi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Rating Impact: Long Waits = Low Ratings</a:t>
            </a:r>
          </a:p>
          <a:p>
            <a:pPr marL="228600" indent="-228600">
              <a:buAutoNum type="arabi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Target Wait Time: &lt;15 Mins for Satisfactory Rating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21095-B6BE-7016-9EFB-9050FAFD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3" y="805598"/>
            <a:ext cx="6370577" cy="3219187"/>
          </a:xfrm>
          <a:prstGeom prst="rect">
            <a:avLst/>
          </a:prstGeom>
        </p:spPr>
      </p:pic>
      <p:grpSp>
        <p:nvGrpSpPr>
          <p:cNvPr id="3" name="Google Shape;723;p54">
            <a:extLst>
              <a:ext uri="{FF2B5EF4-FFF2-40B4-BE49-F238E27FC236}">
                <a16:creationId xmlns:a16="http://schemas.microsoft.com/office/drawing/2014/main" id="{AC933AC0-DC2B-706F-1B9D-B958B79DFF48}"/>
              </a:ext>
            </a:extLst>
          </p:cNvPr>
          <p:cNvGrpSpPr/>
          <p:nvPr/>
        </p:nvGrpSpPr>
        <p:grpSpPr>
          <a:xfrm rot="5400000">
            <a:off x="4469770" y="4809603"/>
            <a:ext cx="204457" cy="190123"/>
            <a:chOff x="4426425" y="4796938"/>
            <a:chExt cx="204457" cy="190123"/>
          </a:xfrm>
        </p:grpSpPr>
        <p:sp>
          <p:nvSpPr>
            <p:cNvPr id="5" name="Google Shape;724;p54">
              <a:extLst>
                <a:ext uri="{FF2B5EF4-FFF2-40B4-BE49-F238E27FC236}">
                  <a16:creationId xmlns:a16="http://schemas.microsoft.com/office/drawing/2014/main" id="{DD3148A1-6E20-7B66-6D28-8328BE1581CC}"/>
                </a:ext>
              </a:extLst>
            </p:cNvPr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5;p54">
              <a:extLst>
                <a:ext uri="{FF2B5EF4-FFF2-40B4-BE49-F238E27FC236}">
                  <a16:creationId xmlns:a16="http://schemas.microsoft.com/office/drawing/2014/main" id="{C8396DC3-96C6-70D8-3EE8-1ACA1CE3A0AE}"/>
                </a:ext>
              </a:extLst>
            </p:cNvPr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0154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9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86;p88">
            <a:extLst>
              <a:ext uri="{FF2B5EF4-FFF2-40B4-BE49-F238E27FC236}">
                <a16:creationId xmlns:a16="http://schemas.microsoft.com/office/drawing/2014/main" id="{FD7CDF3B-623D-6827-5848-D50727E931DE}"/>
              </a:ext>
            </a:extLst>
          </p:cNvPr>
          <p:cNvSpPr txBox="1">
            <a:spLocks/>
          </p:cNvSpPr>
          <p:nvPr/>
        </p:nvSpPr>
        <p:spPr>
          <a:xfrm>
            <a:off x="220724" y="90551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500" dirty="0"/>
              <a:t>Demand of Services across the day</a:t>
            </a:r>
          </a:p>
        </p:txBody>
      </p:sp>
      <p:sp>
        <p:nvSpPr>
          <p:cNvPr id="8" name="Google Shape;5106;p105">
            <a:extLst>
              <a:ext uri="{FF2B5EF4-FFF2-40B4-BE49-F238E27FC236}">
                <a16:creationId xmlns:a16="http://schemas.microsoft.com/office/drawing/2014/main" id="{578B1BF8-8A8E-3AE1-8B5D-CD032414E799}"/>
              </a:ext>
            </a:extLst>
          </p:cNvPr>
          <p:cNvSpPr txBox="1">
            <a:spLocks/>
          </p:cNvSpPr>
          <p:nvPr/>
        </p:nvSpPr>
        <p:spPr>
          <a:xfrm flipH="1">
            <a:off x="6599728" y="805598"/>
            <a:ext cx="1902922" cy="1391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Peak Hours: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11AM – 1PM, 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5PM – 8PM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Insight: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- Call Agent shortage during peak hours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AA917-F4F5-C1E5-B09B-4B9EE46D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4" y="804004"/>
            <a:ext cx="6169546" cy="3689798"/>
          </a:xfrm>
          <a:prstGeom prst="rect">
            <a:avLst/>
          </a:prstGeom>
        </p:spPr>
      </p:pic>
      <p:grpSp>
        <p:nvGrpSpPr>
          <p:cNvPr id="7" name="Google Shape;723;p54">
            <a:extLst>
              <a:ext uri="{FF2B5EF4-FFF2-40B4-BE49-F238E27FC236}">
                <a16:creationId xmlns:a16="http://schemas.microsoft.com/office/drawing/2014/main" id="{D531BD90-BE1A-787A-7508-33DBD1386340}"/>
              </a:ext>
            </a:extLst>
          </p:cNvPr>
          <p:cNvGrpSpPr/>
          <p:nvPr/>
        </p:nvGrpSpPr>
        <p:grpSpPr>
          <a:xfrm rot="5400000">
            <a:off x="4469770" y="4809603"/>
            <a:ext cx="204457" cy="190123"/>
            <a:chOff x="4426425" y="4796938"/>
            <a:chExt cx="204457" cy="190123"/>
          </a:xfrm>
        </p:grpSpPr>
        <p:sp>
          <p:nvSpPr>
            <p:cNvPr id="9" name="Google Shape;724;p54">
              <a:extLst>
                <a:ext uri="{FF2B5EF4-FFF2-40B4-BE49-F238E27FC236}">
                  <a16:creationId xmlns:a16="http://schemas.microsoft.com/office/drawing/2014/main" id="{5F6EB6BB-FE8B-8B76-3C71-073F473149C1}"/>
                </a:ext>
              </a:extLst>
            </p:cNvPr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5;p54">
              <a:extLst>
                <a:ext uri="{FF2B5EF4-FFF2-40B4-BE49-F238E27FC236}">
                  <a16:creationId xmlns:a16="http://schemas.microsoft.com/office/drawing/2014/main" id="{E77CA343-B04C-CB2C-3108-20D32288C121}"/>
                </a:ext>
              </a:extLst>
            </p:cNvPr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0638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9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86;p88">
            <a:extLst>
              <a:ext uri="{FF2B5EF4-FFF2-40B4-BE49-F238E27FC236}">
                <a16:creationId xmlns:a16="http://schemas.microsoft.com/office/drawing/2014/main" id="{FD7CDF3B-623D-6827-5848-D50727E931DE}"/>
              </a:ext>
            </a:extLst>
          </p:cNvPr>
          <p:cNvSpPr txBox="1">
            <a:spLocks/>
          </p:cNvSpPr>
          <p:nvPr/>
        </p:nvSpPr>
        <p:spPr>
          <a:xfrm>
            <a:off x="719998" y="19244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500" dirty="0"/>
              <a:t>Takeaways</a:t>
            </a:r>
          </a:p>
        </p:txBody>
      </p:sp>
      <p:sp>
        <p:nvSpPr>
          <p:cNvPr id="8" name="Google Shape;5106;p105">
            <a:extLst>
              <a:ext uri="{FF2B5EF4-FFF2-40B4-BE49-F238E27FC236}">
                <a16:creationId xmlns:a16="http://schemas.microsoft.com/office/drawing/2014/main" id="{578B1BF8-8A8E-3AE1-8B5D-CD032414E799}"/>
              </a:ext>
            </a:extLst>
          </p:cNvPr>
          <p:cNvSpPr txBox="1">
            <a:spLocks/>
          </p:cNvSpPr>
          <p:nvPr/>
        </p:nvSpPr>
        <p:spPr>
          <a:xfrm flipH="1">
            <a:off x="2886593" y="993349"/>
            <a:ext cx="3370811" cy="2928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AutoNum type="arabicPeriod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Call-in customer service’s performance is slightly poorer likely due to agents being unable to keep up with demand during peak hours due to understaffing.  </a:t>
            </a:r>
          </a:p>
          <a:p>
            <a:pPr marL="228600" indent="-228600">
              <a:buAutoNum type="arabicPeriod"/>
            </a:pPr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User experience for OCBC self-service app may require a revamp.</a:t>
            </a:r>
          </a:p>
          <a:p>
            <a:pPr marL="228600" indent="-228600">
              <a:buAutoNum type="arabicPeriod"/>
            </a:pPr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Customer service agents are well-trained to handle all types of inquiries.</a:t>
            </a:r>
          </a:p>
          <a:p>
            <a:pPr marL="228600" indent="-228600">
              <a:buAutoNum type="arabicPeriod"/>
            </a:pPr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Waiting time should not exceed 15 minutes as customers hate long waiting time.</a:t>
            </a:r>
          </a:p>
        </p:txBody>
      </p:sp>
      <p:grpSp>
        <p:nvGrpSpPr>
          <p:cNvPr id="2" name="Google Shape;735;p55">
            <a:extLst>
              <a:ext uri="{FF2B5EF4-FFF2-40B4-BE49-F238E27FC236}">
                <a16:creationId xmlns:a16="http://schemas.microsoft.com/office/drawing/2014/main" id="{676A9455-0DFE-44B8-0496-4BABF63DD2E0}"/>
              </a:ext>
            </a:extLst>
          </p:cNvPr>
          <p:cNvGrpSpPr/>
          <p:nvPr/>
        </p:nvGrpSpPr>
        <p:grpSpPr>
          <a:xfrm>
            <a:off x="-198015" y="1824175"/>
            <a:ext cx="2633828" cy="2981050"/>
            <a:chOff x="5694223" y="943051"/>
            <a:chExt cx="2633828" cy="2981050"/>
          </a:xfrm>
        </p:grpSpPr>
        <p:sp>
          <p:nvSpPr>
            <p:cNvPr id="3" name="Google Shape;736;p55">
              <a:extLst>
                <a:ext uri="{FF2B5EF4-FFF2-40B4-BE49-F238E27FC236}">
                  <a16:creationId xmlns:a16="http://schemas.microsoft.com/office/drawing/2014/main" id="{C537DC2E-F5AC-2D3D-A200-F8DD64CA4587}"/>
                </a:ext>
              </a:extLst>
            </p:cNvPr>
            <p:cNvSpPr/>
            <p:nvPr/>
          </p:nvSpPr>
          <p:spPr>
            <a:xfrm>
              <a:off x="5694223" y="3729600"/>
              <a:ext cx="2633828" cy="194501"/>
            </a:xfrm>
            <a:custGeom>
              <a:avLst/>
              <a:gdLst/>
              <a:ahLst/>
              <a:cxnLst/>
              <a:rect l="l" t="t" r="r" b="b"/>
              <a:pathLst>
                <a:path w="198090" h="11574" extrusionOk="0">
                  <a:moveTo>
                    <a:pt x="99030" y="1"/>
                  </a:moveTo>
                  <a:lnTo>
                    <a:pt x="88914" y="30"/>
                  </a:lnTo>
                  <a:lnTo>
                    <a:pt x="79090" y="117"/>
                  </a:lnTo>
                  <a:lnTo>
                    <a:pt x="69586" y="263"/>
                  </a:lnTo>
                  <a:lnTo>
                    <a:pt x="60491" y="438"/>
                  </a:lnTo>
                  <a:lnTo>
                    <a:pt x="51833" y="700"/>
                  </a:lnTo>
                  <a:lnTo>
                    <a:pt x="43670" y="992"/>
                  </a:lnTo>
                  <a:lnTo>
                    <a:pt x="36032" y="1312"/>
                  </a:lnTo>
                  <a:lnTo>
                    <a:pt x="32446" y="1487"/>
                  </a:lnTo>
                  <a:lnTo>
                    <a:pt x="29006" y="1691"/>
                  </a:lnTo>
                  <a:lnTo>
                    <a:pt x="25712" y="1895"/>
                  </a:lnTo>
                  <a:lnTo>
                    <a:pt x="22622" y="2100"/>
                  </a:lnTo>
                  <a:lnTo>
                    <a:pt x="19678" y="2304"/>
                  </a:lnTo>
                  <a:lnTo>
                    <a:pt x="16908" y="2537"/>
                  </a:lnTo>
                  <a:lnTo>
                    <a:pt x="14343" y="2770"/>
                  </a:lnTo>
                  <a:lnTo>
                    <a:pt x="11952" y="3032"/>
                  </a:lnTo>
                  <a:lnTo>
                    <a:pt x="9766" y="3266"/>
                  </a:lnTo>
                  <a:lnTo>
                    <a:pt x="7784" y="3528"/>
                  </a:lnTo>
                  <a:lnTo>
                    <a:pt x="6005" y="3790"/>
                  </a:lnTo>
                  <a:lnTo>
                    <a:pt x="4460" y="4053"/>
                  </a:lnTo>
                  <a:lnTo>
                    <a:pt x="3119" y="4344"/>
                  </a:lnTo>
                  <a:lnTo>
                    <a:pt x="2012" y="4607"/>
                  </a:lnTo>
                  <a:lnTo>
                    <a:pt x="1545" y="4752"/>
                  </a:lnTo>
                  <a:lnTo>
                    <a:pt x="1137" y="4898"/>
                  </a:lnTo>
                  <a:lnTo>
                    <a:pt x="787" y="5044"/>
                  </a:lnTo>
                  <a:lnTo>
                    <a:pt x="496" y="5190"/>
                  </a:lnTo>
                  <a:lnTo>
                    <a:pt x="292" y="5335"/>
                  </a:lnTo>
                  <a:lnTo>
                    <a:pt x="117" y="5481"/>
                  </a:lnTo>
                  <a:lnTo>
                    <a:pt x="29" y="5627"/>
                  </a:lnTo>
                  <a:lnTo>
                    <a:pt x="0" y="5773"/>
                  </a:lnTo>
                  <a:lnTo>
                    <a:pt x="29" y="5918"/>
                  </a:lnTo>
                  <a:lnTo>
                    <a:pt x="117" y="6064"/>
                  </a:lnTo>
                  <a:lnTo>
                    <a:pt x="292" y="6210"/>
                  </a:lnTo>
                  <a:lnTo>
                    <a:pt x="496" y="6356"/>
                  </a:lnTo>
                  <a:lnTo>
                    <a:pt x="787" y="6502"/>
                  </a:lnTo>
                  <a:lnTo>
                    <a:pt x="1137" y="6647"/>
                  </a:lnTo>
                  <a:lnTo>
                    <a:pt x="1545" y="6793"/>
                  </a:lnTo>
                  <a:lnTo>
                    <a:pt x="2012" y="6939"/>
                  </a:lnTo>
                  <a:lnTo>
                    <a:pt x="3119" y="7230"/>
                  </a:lnTo>
                  <a:lnTo>
                    <a:pt x="4460" y="7493"/>
                  </a:lnTo>
                  <a:lnTo>
                    <a:pt x="6005" y="7755"/>
                  </a:lnTo>
                  <a:lnTo>
                    <a:pt x="7784" y="8017"/>
                  </a:lnTo>
                  <a:lnTo>
                    <a:pt x="9766" y="8280"/>
                  </a:lnTo>
                  <a:lnTo>
                    <a:pt x="11952" y="8542"/>
                  </a:lnTo>
                  <a:lnTo>
                    <a:pt x="14343" y="8775"/>
                  </a:lnTo>
                  <a:lnTo>
                    <a:pt x="16908" y="9009"/>
                  </a:lnTo>
                  <a:lnTo>
                    <a:pt x="19678" y="9242"/>
                  </a:lnTo>
                  <a:lnTo>
                    <a:pt x="22622" y="9446"/>
                  </a:lnTo>
                  <a:lnTo>
                    <a:pt x="25712" y="9679"/>
                  </a:lnTo>
                  <a:lnTo>
                    <a:pt x="29006" y="9854"/>
                  </a:lnTo>
                  <a:lnTo>
                    <a:pt x="32446" y="10058"/>
                  </a:lnTo>
                  <a:lnTo>
                    <a:pt x="36032" y="10233"/>
                  </a:lnTo>
                  <a:lnTo>
                    <a:pt x="43670" y="10583"/>
                  </a:lnTo>
                  <a:lnTo>
                    <a:pt x="51833" y="10874"/>
                  </a:lnTo>
                  <a:lnTo>
                    <a:pt x="60491" y="11108"/>
                  </a:lnTo>
                  <a:lnTo>
                    <a:pt x="69586" y="11312"/>
                  </a:lnTo>
                  <a:lnTo>
                    <a:pt x="79090" y="11428"/>
                  </a:lnTo>
                  <a:lnTo>
                    <a:pt x="88914" y="11516"/>
                  </a:lnTo>
                  <a:lnTo>
                    <a:pt x="99030" y="11574"/>
                  </a:lnTo>
                  <a:lnTo>
                    <a:pt x="109175" y="11516"/>
                  </a:lnTo>
                  <a:lnTo>
                    <a:pt x="118999" y="11428"/>
                  </a:lnTo>
                  <a:lnTo>
                    <a:pt x="128503" y="11312"/>
                  </a:lnTo>
                  <a:lnTo>
                    <a:pt x="137598" y="11108"/>
                  </a:lnTo>
                  <a:lnTo>
                    <a:pt x="146257" y="10874"/>
                  </a:lnTo>
                  <a:lnTo>
                    <a:pt x="154419" y="10583"/>
                  </a:lnTo>
                  <a:lnTo>
                    <a:pt x="162028" y="10233"/>
                  </a:lnTo>
                  <a:lnTo>
                    <a:pt x="165643" y="10058"/>
                  </a:lnTo>
                  <a:lnTo>
                    <a:pt x="169083" y="9854"/>
                  </a:lnTo>
                  <a:lnTo>
                    <a:pt x="172348" y="9679"/>
                  </a:lnTo>
                  <a:lnTo>
                    <a:pt x="175467" y="9446"/>
                  </a:lnTo>
                  <a:lnTo>
                    <a:pt x="178412" y="9242"/>
                  </a:lnTo>
                  <a:lnTo>
                    <a:pt x="181181" y="9009"/>
                  </a:lnTo>
                  <a:lnTo>
                    <a:pt x="183746" y="8775"/>
                  </a:lnTo>
                  <a:lnTo>
                    <a:pt x="186137" y="8542"/>
                  </a:lnTo>
                  <a:lnTo>
                    <a:pt x="188323" y="8280"/>
                  </a:lnTo>
                  <a:lnTo>
                    <a:pt x="190306" y="8017"/>
                  </a:lnTo>
                  <a:lnTo>
                    <a:pt x="192084" y="7755"/>
                  </a:lnTo>
                  <a:lnTo>
                    <a:pt x="193629" y="7493"/>
                  </a:lnTo>
                  <a:lnTo>
                    <a:pt x="194970" y="7230"/>
                  </a:lnTo>
                  <a:lnTo>
                    <a:pt x="196078" y="6939"/>
                  </a:lnTo>
                  <a:lnTo>
                    <a:pt x="196544" y="6793"/>
                  </a:lnTo>
                  <a:lnTo>
                    <a:pt x="196952" y="6647"/>
                  </a:lnTo>
                  <a:lnTo>
                    <a:pt x="197302" y="6502"/>
                  </a:lnTo>
                  <a:lnTo>
                    <a:pt x="197565" y="6356"/>
                  </a:lnTo>
                  <a:lnTo>
                    <a:pt x="197798" y="6210"/>
                  </a:lnTo>
                  <a:lnTo>
                    <a:pt x="197944" y="6064"/>
                  </a:lnTo>
                  <a:lnTo>
                    <a:pt x="198060" y="5918"/>
                  </a:lnTo>
                  <a:lnTo>
                    <a:pt x="198089" y="5773"/>
                  </a:lnTo>
                  <a:lnTo>
                    <a:pt x="198060" y="5627"/>
                  </a:lnTo>
                  <a:lnTo>
                    <a:pt x="197944" y="5481"/>
                  </a:lnTo>
                  <a:lnTo>
                    <a:pt x="197798" y="5335"/>
                  </a:lnTo>
                  <a:lnTo>
                    <a:pt x="197565" y="5190"/>
                  </a:lnTo>
                  <a:lnTo>
                    <a:pt x="197302" y="5044"/>
                  </a:lnTo>
                  <a:lnTo>
                    <a:pt x="196952" y="4898"/>
                  </a:lnTo>
                  <a:lnTo>
                    <a:pt x="196544" y="4752"/>
                  </a:lnTo>
                  <a:lnTo>
                    <a:pt x="196078" y="4607"/>
                  </a:lnTo>
                  <a:lnTo>
                    <a:pt x="194970" y="4344"/>
                  </a:lnTo>
                  <a:lnTo>
                    <a:pt x="193629" y="4053"/>
                  </a:lnTo>
                  <a:lnTo>
                    <a:pt x="192084" y="3790"/>
                  </a:lnTo>
                  <a:lnTo>
                    <a:pt x="190306" y="3528"/>
                  </a:lnTo>
                  <a:lnTo>
                    <a:pt x="188323" y="3266"/>
                  </a:lnTo>
                  <a:lnTo>
                    <a:pt x="186137" y="3032"/>
                  </a:lnTo>
                  <a:lnTo>
                    <a:pt x="183746" y="2770"/>
                  </a:lnTo>
                  <a:lnTo>
                    <a:pt x="181181" y="2537"/>
                  </a:lnTo>
                  <a:lnTo>
                    <a:pt x="178412" y="2304"/>
                  </a:lnTo>
                  <a:lnTo>
                    <a:pt x="175467" y="2100"/>
                  </a:lnTo>
                  <a:lnTo>
                    <a:pt x="172348" y="1895"/>
                  </a:lnTo>
                  <a:lnTo>
                    <a:pt x="169083" y="1691"/>
                  </a:lnTo>
                  <a:lnTo>
                    <a:pt x="165643" y="1487"/>
                  </a:lnTo>
                  <a:lnTo>
                    <a:pt x="162028" y="1312"/>
                  </a:lnTo>
                  <a:lnTo>
                    <a:pt x="154419" y="992"/>
                  </a:lnTo>
                  <a:lnTo>
                    <a:pt x="146257" y="700"/>
                  </a:lnTo>
                  <a:lnTo>
                    <a:pt x="137598" y="438"/>
                  </a:lnTo>
                  <a:lnTo>
                    <a:pt x="128503" y="263"/>
                  </a:lnTo>
                  <a:lnTo>
                    <a:pt x="118999" y="117"/>
                  </a:lnTo>
                  <a:lnTo>
                    <a:pt x="109175" y="30"/>
                  </a:lnTo>
                  <a:lnTo>
                    <a:pt x="99030" y="1"/>
                  </a:lnTo>
                  <a:close/>
                </a:path>
              </a:pathLst>
            </a:custGeom>
            <a:solidFill>
              <a:schemeClr val="dk1">
                <a:alpha val="32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;p55">
              <a:extLst>
                <a:ext uri="{FF2B5EF4-FFF2-40B4-BE49-F238E27FC236}">
                  <a16:creationId xmlns:a16="http://schemas.microsoft.com/office/drawing/2014/main" id="{982D68E8-3512-86F0-E86D-8BAB6E47BBA8}"/>
                </a:ext>
              </a:extLst>
            </p:cNvPr>
            <p:cNvSpPr/>
            <p:nvPr/>
          </p:nvSpPr>
          <p:spPr>
            <a:xfrm>
              <a:off x="7316681" y="1053762"/>
              <a:ext cx="283181" cy="281702"/>
            </a:xfrm>
            <a:custGeom>
              <a:avLst/>
              <a:gdLst/>
              <a:ahLst/>
              <a:cxnLst/>
              <a:rect l="l" t="t" r="r" b="b"/>
              <a:pathLst>
                <a:path w="16851" h="16763" extrusionOk="0">
                  <a:moveTo>
                    <a:pt x="8134" y="0"/>
                  </a:moveTo>
                  <a:lnTo>
                    <a:pt x="7405" y="59"/>
                  </a:lnTo>
                  <a:lnTo>
                    <a:pt x="6677" y="146"/>
                  </a:lnTo>
                  <a:lnTo>
                    <a:pt x="5948" y="321"/>
                  </a:lnTo>
                  <a:lnTo>
                    <a:pt x="5219" y="525"/>
                  </a:lnTo>
                  <a:lnTo>
                    <a:pt x="4549" y="817"/>
                  </a:lnTo>
                  <a:lnTo>
                    <a:pt x="4199" y="992"/>
                  </a:lnTo>
                  <a:lnTo>
                    <a:pt x="3878" y="1196"/>
                  </a:lnTo>
                  <a:lnTo>
                    <a:pt x="3528" y="1400"/>
                  </a:lnTo>
                  <a:lnTo>
                    <a:pt x="3208" y="1604"/>
                  </a:lnTo>
                  <a:lnTo>
                    <a:pt x="2916" y="1866"/>
                  </a:lnTo>
                  <a:lnTo>
                    <a:pt x="2625" y="2099"/>
                  </a:lnTo>
                  <a:lnTo>
                    <a:pt x="2333" y="2391"/>
                  </a:lnTo>
                  <a:lnTo>
                    <a:pt x="2041" y="2682"/>
                  </a:lnTo>
                  <a:lnTo>
                    <a:pt x="1604" y="3178"/>
                  </a:lnTo>
                  <a:lnTo>
                    <a:pt x="1225" y="3703"/>
                  </a:lnTo>
                  <a:lnTo>
                    <a:pt x="905" y="4257"/>
                  </a:lnTo>
                  <a:lnTo>
                    <a:pt x="613" y="4811"/>
                  </a:lnTo>
                  <a:lnTo>
                    <a:pt x="380" y="5423"/>
                  </a:lnTo>
                  <a:lnTo>
                    <a:pt x="205" y="6006"/>
                  </a:lnTo>
                  <a:lnTo>
                    <a:pt x="59" y="6647"/>
                  </a:lnTo>
                  <a:lnTo>
                    <a:pt x="1" y="7288"/>
                  </a:lnTo>
                  <a:lnTo>
                    <a:pt x="1" y="7959"/>
                  </a:lnTo>
                  <a:lnTo>
                    <a:pt x="59" y="8629"/>
                  </a:lnTo>
                  <a:lnTo>
                    <a:pt x="205" y="9329"/>
                  </a:lnTo>
                  <a:lnTo>
                    <a:pt x="409" y="10058"/>
                  </a:lnTo>
                  <a:lnTo>
                    <a:pt x="700" y="10787"/>
                  </a:lnTo>
                  <a:lnTo>
                    <a:pt x="1050" y="11545"/>
                  </a:lnTo>
                  <a:lnTo>
                    <a:pt x="1517" y="12303"/>
                  </a:lnTo>
                  <a:lnTo>
                    <a:pt x="2041" y="13061"/>
                  </a:lnTo>
                  <a:lnTo>
                    <a:pt x="3091" y="13585"/>
                  </a:lnTo>
                  <a:lnTo>
                    <a:pt x="4140" y="14110"/>
                  </a:lnTo>
                  <a:lnTo>
                    <a:pt x="5219" y="14606"/>
                  </a:lnTo>
                  <a:lnTo>
                    <a:pt x="6298" y="15072"/>
                  </a:lnTo>
                  <a:lnTo>
                    <a:pt x="7376" y="15509"/>
                  </a:lnTo>
                  <a:lnTo>
                    <a:pt x="8484" y="15947"/>
                  </a:lnTo>
                  <a:lnTo>
                    <a:pt x="9592" y="16384"/>
                  </a:lnTo>
                  <a:lnTo>
                    <a:pt x="10700" y="16763"/>
                  </a:lnTo>
                  <a:lnTo>
                    <a:pt x="11458" y="16588"/>
                  </a:lnTo>
                  <a:lnTo>
                    <a:pt x="12157" y="16355"/>
                  </a:lnTo>
                  <a:lnTo>
                    <a:pt x="12799" y="16063"/>
                  </a:lnTo>
                  <a:lnTo>
                    <a:pt x="13411" y="15743"/>
                  </a:lnTo>
                  <a:lnTo>
                    <a:pt x="13936" y="15364"/>
                  </a:lnTo>
                  <a:lnTo>
                    <a:pt x="14431" y="14955"/>
                  </a:lnTo>
                  <a:lnTo>
                    <a:pt x="14898" y="14489"/>
                  </a:lnTo>
                  <a:lnTo>
                    <a:pt x="15277" y="14023"/>
                  </a:lnTo>
                  <a:lnTo>
                    <a:pt x="15626" y="13498"/>
                  </a:lnTo>
                  <a:lnTo>
                    <a:pt x="15947" y="12944"/>
                  </a:lnTo>
                  <a:lnTo>
                    <a:pt x="16180" y="12390"/>
                  </a:lnTo>
                  <a:lnTo>
                    <a:pt x="16414" y="11807"/>
                  </a:lnTo>
                  <a:lnTo>
                    <a:pt x="16588" y="11195"/>
                  </a:lnTo>
                  <a:lnTo>
                    <a:pt x="16705" y="10583"/>
                  </a:lnTo>
                  <a:lnTo>
                    <a:pt x="16792" y="9941"/>
                  </a:lnTo>
                  <a:lnTo>
                    <a:pt x="16851" y="9329"/>
                  </a:lnTo>
                  <a:lnTo>
                    <a:pt x="16851" y="8688"/>
                  </a:lnTo>
                  <a:lnTo>
                    <a:pt x="16822" y="8046"/>
                  </a:lnTo>
                  <a:lnTo>
                    <a:pt x="16763" y="7405"/>
                  </a:lnTo>
                  <a:lnTo>
                    <a:pt x="16647" y="6793"/>
                  </a:lnTo>
                  <a:lnTo>
                    <a:pt x="16530" y="6181"/>
                  </a:lnTo>
                  <a:lnTo>
                    <a:pt x="16355" y="5568"/>
                  </a:lnTo>
                  <a:lnTo>
                    <a:pt x="16151" y="4985"/>
                  </a:lnTo>
                  <a:lnTo>
                    <a:pt x="15918" y="4432"/>
                  </a:lnTo>
                  <a:lnTo>
                    <a:pt x="15626" y="3907"/>
                  </a:lnTo>
                  <a:lnTo>
                    <a:pt x="15335" y="3382"/>
                  </a:lnTo>
                  <a:lnTo>
                    <a:pt x="15014" y="2916"/>
                  </a:lnTo>
                  <a:lnTo>
                    <a:pt x="14664" y="2478"/>
                  </a:lnTo>
                  <a:lnTo>
                    <a:pt x="14285" y="2070"/>
                  </a:lnTo>
                  <a:lnTo>
                    <a:pt x="13877" y="1691"/>
                  </a:lnTo>
                  <a:lnTo>
                    <a:pt x="13440" y="1371"/>
                  </a:lnTo>
                  <a:lnTo>
                    <a:pt x="12974" y="1108"/>
                  </a:lnTo>
                  <a:lnTo>
                    <a:pt x="12361" y="817"/>
                  </a:lnTo>
                  <a:lnTo>
                    <a:pt x="11691" y="554"/>
                  </a:lnTo>
                  <a:lnTo>
                    <a:pt x="11020" y="350"/>
                  </a:lnTo>
                  <a:lnTo>
                    <a:pt x="10321" y="204"/>
                  </a:lnTo>
                  <a:lnTo>
                    <a:pt x="9621" y="88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8;p55">
              <a:extLst>
                <a:ext uri="{FF2B5EF4-FFF2-40B4-BE49-F238E27FC236}">
                  <a16:creationId xmlns:a16="http://schemas.microsoft.com/office/drawing/2014/main" id="{21AD81FE-B6FF-1316-D8E3-C97D5FB8993F}"/>
                </a:ext>
              </a:extLst>
            </p:cNvPr>
            <p:cNvSpPr/>
            <p:nvPr/>
          </p:nvSpPr>
          <p:spPr>
            <a:xfrm>
              <a:off x="7316681" y="1053762"/>
              <a:ext cx="283181" cy="281702"/>
            </a:xfrm>
            <a:custGeom>
              <a:avLst/>
              <a:gdLst/>
              <a:ahLst/>
              <a:cxnLst/>
              <a:rect l="l" t="t" r="r" b="b"/>
              <a:pathLst>
                <a:path w="16851" h="16763" fill="none" extrusionOk="0">
                  <a:moveTo>
                    <a:pt x="2041" y="13061"/>
                  </a:moveTo>
                  <a:lnTo>
                    <a:pt x="2041" y="13061"/>
                  </a:lnTo>
                  <a:lnTo>
                    <a:pt x="1517" y="12303"/>
                  </a:lnTo>
                  <a:lnTo>
                    <a:pt x="1050" y="11545"/>
                  </a:lnTo>
                  <a:lnTo>
                    <a:pt x="700" y="10787"/>
                  </a:lnTo>
                  <a:lnTo>
                    <a:pt x="409" y="10058"/>
                  </a:lnTo>
                  <a:lnTo>
                    <a:pt x="205" y="9329"/>
                  </a:lnTo>
                  <a:lnTo>
                    <a:pt x="59" y="8629"/>
                  </a:lnTo>
                  <a:lnTo>
                    <a:pt x="1" y="7959"/>
                  </a:lnTo>
                  <a:lnTo>
                    <a:pt x="1" y="7288"/>
                  </a:lnTo>
                  <a:lnTo>
                    <a:pt x="59" y="6647"/>
                  </a:lnTo>
                  <a:lnTo>
                    <a:pt x="205" y="6006"/>
                  </a:lnTo>
                  <a:lnTo>
                    <a:pt x="380" y="5423"/>
                  </a:lnTo>
                  <a:lnTo>
                    <a:pt x="613" y="4811"/>
                  </a:lnTo>
                  <a:lnTo>
                    <a:pt x="905" y="4257"/>
                  </a:lnTo>
                  <a:lnTo>
                    <a:pt x="1225" y="3703"/>
                  </a:lnTo>
                  <a:lnTo>
                    <a:pt x="1604" y="3178"/>
                  </a:lnTo>
                  <a:lnTo>
                    <a:pt x="2041" y="2682"/>
                  </a:lnTo>
                  <a:lnTo>
                    <a:pt x="2041" y="2682"/>
                  </a:lnTo>
                  <a:lnTo>
                    <a:pt x="2333" y="2391"/>
                  </a:lnTo>
                  <a:lnTo>
                    <a:pt x="2625" y="2099"/>
                  </a:lnTo>
                  <a:lnTo>
                    <a:pt x="2916" y="1866"/>
                  </a:lnTo>
                  <a:lnTo>
                    <a:pt x="3208" y="1604"/>
                  </a:lnTo>
                  <a:lnTo>
                    <a:pt x="3528" y="1400"/>
                  </a:lnTo>
                  <a:lnTo>
                    <a:pt x="3878" y="1196"/>
                  </a:lnTo>
                  <a:lnTo>
                    <a:pt x="4199" y="992"/>
                  </a:lnTo>
                  <a:lnTo>
                    <a:pt x="4549" y="817"/>
                  </a:lnTo>
                  <a:lnTo>
                    <a:pt x="5219" y="525"/>
                  </a:lnTo>
                  <a:lnTo>
                    <a:pt x="5948" y="321"/>
                  </a:lnTo>
                  <a:lnTo>
                    <a:pt x="6677" y="146"/>
                  </a:lnTo>
                  <a:lnTo>
                    <a:pt x="7405" y="59"/>
                  </a:lnTo>
                  <a:lnTo>
                    <a:pt x="8134" y="0"/>
                  </a:lnTo>
                  <a:lnTo>
                    <a:pt x="8892" y="0"/>
                  </a:lnTo>
                  <a:lnTo>
                    <a:pt x="9621" y="88"/>
                  </a:lnTo>
                  <a:lnTo>
                    <a:pt x="10321" y="204"/>
                  </a:lnTo>
                  <a:lnTo>
                    <a:pt x="11020" y="350"/>
                  </a:lnTo>
                  <a:lnTo>
                    <a:pt x="11691" y="554"/>
                  </a:lnTo>
                  <a:lnTo>
                    <a:pt x="12361" y="817"/>
                  </a:lnTo>
                  <a:lnTo>
                    <a:pt x="12974" y="1108"/>
                  </a:lnTo>
                  <a:lnTo>
                    <a:pt x="12974" y="1108"/>
                  </a:lnTo>
                  <a:lnTo>
                    <a:pt x="13440" y="1371"/>
                  </a:lnTo>
                  <a:lnTo>
                    <a:pt x="13877" y="1691"/>
                  </a:lnTo>
                  <a:lnTo>
                    <a:pt x="14285" y="2070"/>
                  </a:lnTo>
                  <a:lnTo>
                    <a:pt x="14664" y="2478"/>
                  </a:lnTo>
                  <a:lnTo>
                    <a:pt x="15014" y="2916"/>
                  </a:lnTo>
                  <a:lnTo>
                    <a:pt x="15335" y="3382"/>
                  </a:lnTo>
                  <a:lnTo>
                    <a:pt x="15626" y="3907"/>
                  </a:lnTo>
                  <a:lnTo>
                    <a:pt x="15918" y="4432"/>
                  </a:lnTo>
                  <a:lnTo>
                    <a:pt x="16151" y="4985"/>
                  </a:lnTo>
                  <a:lnTo>
                    <a:pt x="16355" y="5568"/>
                  </a:lnTo>
                  <a:lnTo>
                    <a:pt x="16530" y="6181"/>
                  </a:lnTo>
                  <a:lnTo>
                    <a:pt x="16647" y="6793"/>
                  </a:lnTo>
                  <a:lnTo>
                    <a:pt x="16763" y="7405"/>
                  </a:lnTo>
                  <a:lnTo>
                    <a:pt x="16822" y="8046"/>
                  </a:lnTo>
                  <a:lnTo>
                    <a:pt x="16851" y="8688"/>
                  </a:lnTo>
                  <a:lnTo>
                    <a:pt x="16851" y="9329"/>
                  </a:lnTo>
                  <a:lnTo>
                    <a:pt x="16792" y="9941"/>
                  </a:lnTo>
                  <a:lnTo>
                    <a:pt x="16705" y="10583"/>
                  </a:lnTo>
                  <a:lnTo>
                    <a:pt x="16588" y="11195"/>
                  </a:lnTo>
                  <a:lnTo>
                    <a:pt x="16414" y="11807"/>
                  </a:lnTo>
                  <a:lnTo>
                    <a:pt x="16180" y="12390"/>
                  </a:lnTo>
                  <a:lnTo>
                    <a:pt x="15947" y="12944"/>
                  </a:lnTo>
                  <a:lnTo>
                    <a:pt x="15626" y="13498"/>
                  </a:lnTo>
                  <a:lnTo>
                    <a:pt x="15277" y="14023"/>
                  </a:lnTo>
                  <a:lnTo>
                    <a:pt x="14898" y="14489"/>
                  </a:lnTo>
                  <a:lnTo>
                    <a:pt x="14431" y="14955"/>
                  </a:lnTo>
                  <a:lnTo>
                    <a:pt x="13936" y="15364"/>
                  </a:lnTo>
                  <a:lnTo>
                    <a:pt x="13411" y="15743"/>
                  </a:lnTo>
                  <a:lnTo>
                    <a:pt x="12799" y="16063"/>
                  </a:lnTo>
                  <a:lnTo>
                    <a:pt x="12157" y="16355"/>
                  </a:lnTo>
                  <a:lnTo>
                    <a:pt x="11458" y="16588"/>
                  </a:lnTo>
                  <a:lnTo>
                    <a:pt x="10700" y="16763"/>
                  </a:lnTo>
                  <a:lnTo>
                    <a:pt x="10700" y="16763"/>
                  </a:lnTo>
                  <a:lnTo>
                    <a:pt x="9592" y="16384"/>
                  </a:lnTo>
                  <a:lnTo>
                    <a:pt x="8484" y="15947"/>
                  </a:lnTo>
                  <a:lnTo>
                    <a:pt x="7376" y="15509"/>
                  </a:lnTo>
                  <a:lnTo>
                    <a:pt x="6298" y="15072"/>
                  </a:lnTo>
                  <a:lnTo>
                    <a:pt x="5219" y="14606"/>
                  </a:lnTo>
                  <a:lnTo>
                    <a:pt x="4140" y="14110"/>
                  </a:lnTo>
                  <a:lnTo>
                    <a:pt x="3091" y="13585"/>
                  </a:lnTo>
                  <a:lnTo>
                    <a:pt x="2041" y="130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9;p55">
              <a:extLst>
                <a:ext uri="{FF2B5EF4-FFF2-40B4-BE49-F238E27FC236}">
                  <a16:creationId xmlns:a16="http://schemas.microsoft.com/office/drawing/2014/main" id="{91218110-84C5-F3E7-4048-46427128047B}"/>
                </a:ext>
              </a:extLst>
            </p:cNvPr>
            <p:cNvSpPr/>
            <p:nvPr/>
          </p:nvSpPr>
          <p:spPr>
            <a:xfrm>
              <a:off x="7518038" y="943051"/>
              <a:ext cx="319429" cy="433082"/>
            </a:xfrm>
            <a:custGeom>
              <a:avLst/>
              <a:gdLst/>
              <a:ahLst/>
              <a:cxnLst/>
              <a:rect l="l" t="t" r="r" b="b"/>
              <a:pathLst>
                <a:path w="19008" h="25771" extrusionOk="0">
                  <a:moveTo>
                    <a:pt x="9446" y="0"/>
                  </a:moveTo>
                  <a:lnTo>
                    <a:pt x="8950" y="29"/>
                  </a:lnTo>
                  <a:lnTo>
                    <a:pt x="8484" y="58"/>
                  </a:lnTo>
                  <a:lnTo>
                    <a:pt x="7988" y="146"/>
                  </a:lnTo>
                  <a:lnTo>
                    <a:pt x="7522" y="233"/>
                  </a:lnTo>
                  <a:lnTo>
                    <a:pt x="7055" y="350"/>
                  </a:lnTo>
                  <a:lnTo>
                    <a:pt x="6618" y="496"/>
                  </a:lnTo>
                  <a:lnTo>
                    <a:pt x="6181" y="641"/>
                  </a:lnTo>
                  <a:lnTo>
                    <a:pt x="5773" y="845"/>
                  </a:lnTo>
                  <a:lnTo>
                    <a:pt x="5364" y="1049"/>
                  </a:lnTo>
                  <a:lnTo>
                    <a:pt x="4985" y="1283"/>
                  </a:lnTo>
                  <a:lnTo>
                    <a:pt x="4752" y="1458"/>
                  </a:lnTo>
                  <a:lnTo>
                    <a:pt x="4519" y="1633"/>
                  </a:lnTo>
                  <a:lnTo>
                    <a:pt x="4315" y="1837"/>
                  </a:lnTo>
                  <a:lnTo>
                    <a:pt x="4111" y="2041"/>
                  </a:lnTo>
                  <a:lnTo>
                    <a:pt x="3761" y="2449"/>
                  </a:lnTo>
                  <a:lnTo>
                    <a:pt x="3469" y="2915"/>
                  </a:lnTo>
                  <a:lnTo>
                    <a:pt x="3236" y="3382"/>
                  </a:lnTo>
                  <a:lnTo>
                    <a:pt x="3003" y="3877"/>
                  </a:lnTo>
                  <a:lnTo>
                    <a:pt x="2624" y="4868"/>
                  </a:lnTo>
                  <a:lnTo>
                    <a:pt x="2420" y="5364"/>
                  </a:lnTo>
                  <a:lnTo>
                    <a:pt x="2216" y="5860"/>
                  </a:lnTo>
                  <a:lnTo>
                    <a:pt x="1983" y="6326"/>
                  </a:lnTo>
                  <a:lnTo>
                    <a:pt x="1691" y="6792"/>
                  </a:lnTo>
                  <a:lnTo>
                    <a:pt x="1371" y="7259"/>
                  </a:lnTo>
                  <a:lnTo>
                    <a:pt x="992" y="7667"/>
                  </a:lnTo>
                  <a:lnTo>
                    <a:pt x="787" y="7871"/>
                  </a:lnTo>
                  <a:lnTo>
                    <a:pt x="554" y="8075"/>
                  </a:lnTo>
                  <a:lnTo>
                    <a:pt x="292" y="8250"/>
                  </a:lnTo>
                  <a:lnTo>
                    <a:pt x="0" y="8425"/>
                  </a:lnTo>
                  <a:lnTo>
                    <a:pt x="1487" y="9416"/>
                  </a:lnTo>
                  <a:lnTo>
                    <a:pt x="1545" y="9270"/>
                  </a:lnTo>
                  <a:lnTo>
                    <a:pt x="1720" y="8891"/>
                  </a:lnTo>
                  <a:lnTo>
                    <a:pt x="2012" y="8338"/>
                  </a:lnTo>
                  <a:lnTo>
                    <a:pt x="2187" y="8017"/>
                  </a:lnTo>
                  <a:lnTo>
                    <a:pt x="2420" y="7667"/>
                  </a:lnTo>
                  <a:lnTo>
                    <a:pt x="2712" y="7346"/>
                  </a:lnTo>
                  <a:lnTo>
                    <a:pt x="3003" y="6997"/>
                  </a:lnTo>
                  <a:lnTo>
                    <a:pt x="3353" y="6676"/>
                  </a:lnTo>
                  <a:lnTo>
                    <a:pt x="3761" y="6384"/>
                  </a:lnTo>
                  <a:lnTo>
                    <a:pt x="4169" y="6093"/>
                  </a:lnTo>
                  <a:lnTo>
                    <a:pt x="4665" y="5860"/>
                  </a:lnTo>
                  <a:lnTo>
                    <a:pt x="5189" y="5656"/>
                  </a:lnTo>
                  <a:lnTo>
                    <a:pt x="5481" y="5568"/>
                  </a:lnTo>
                  <a:lnTo>
                    <a:pt x="5773" y="5510"/>
                  </a:lnTo>
                  <a:lnTo>
                    <a:pt x="6210" y="5451"/>
                  </a:lnTo>
                  <a:lnTo>
                    <a:pt x="6589" y="5451"/>
                  </a:lnTo>
                  <a:lnTo>
                    <a:pt x="6909" y="5510"/>
                  </a:lnTo>
                  <a:lnTo>
                    <a:pt x="7201" y="5597"/>
                  </a:lnTo>
                  <a:lnTo>
                    <a:pt x="7405" y="5743"/>
                  </a:lnTo>
                  <a:lnTo>
                    <a:pt x="7580" y="5947"/>
                  </a:lnTo>
                  <a:lnTo>
                    <a:pt x="7697" y="6180"/>
                  </a:lnTo>
                  <a:lnTo>
                    <a:pt x="7755" y="6443"/>
                  </a:lnTo>
                  <a:lnTo>
                    <a:pt x="7813" y="6792"/>
                  </a:lnTo>
                  <a:lnTo>
                    <a:pt x="7813" y="7142"/>
                  </a:lnTo>
                  <a:lnTo>
                    <a:pt x="7784" y="7521"/>
                  </a:lnTo>
                  <a:lnTo>
                    <a:pt x="7726" y="7959"/>
                  </a:lnTo>
                  <a:lnTo>
                    <a:pt x="7522" y="8921"/>
                  </a:lnTo>
                  <a:lnTo>
                    <a:pt x="7259" y="9970"/>
                  </a:lnTo>
                  <a:lnTo>
                    <a:pt x="6647" y="12361"/>
                  </a:lnTo>
                  <a:lnTo>
                    <a:pt x="6356" y="13643"/>
                  </a:lnTo>
                  <a:lnTo>
                    <a:pt x="6093" y="14984"/>
                  </a:lnTo>
                  <a:lnTo>
                    <a:pt x="5977" y="15655"/>
                  </a:lnTo>
                  <a:lnTo>
                    <a:pt x="5889" y="16325"/>
                  </a:lnTo>
                  <a:lnTo>
                    <a:pt x="5831" y="16996"/>
                  </a:lnTo>
                  <a:lnTo>
                    <a:pt x="5802" y="17666"/>
                  </a:lnTo>
                  <a:lnTo>
                    <a:pt x="5802" y="18337"/>
                  </a:lnTo>
                  <a:lnTo>
                    <a:pt x="5831" y="19007"/>
                  </a:lnTo>
                  <a:lnTo>
                    <a:pt x="5918" y="19678"/>
                  </a:lnTo>
                  <a:lnTo>
                    <a:pt x="6035" y="20319"/>
                  </a:lnTo>
                  <a:lnTo>
                    <a:pt x="6239" y="21164"/>
                  </a:lnTo>
                  <a:lnTo>
                    <a:pt x="6472" y="21893"/>
                  </a:lnTo>
                  <a:lnTo>
                    <a:pt x="6735" y="22593"/>
                  </a:lnTo>
                  <a:lnTo>
                    <a:pt x="7026" y="23176"/>
                  </a:lnTo>
                  <a:lnTo>
                    <a:pt x="7347" y="23730"/>
                  </a:lnTo>
                  <a:lnTo>
                    <a:pt x="7697" y="24196"/>
                  </a:lnTo>
                  <a:lnTo>
                    <a:pt x="8076" y="24604"/>
                  </a:lnTo>
                  <a:lnTo>
                    <a:pt x="8455" y="24954"/>
                  </a:lnTo>
                  <a:lnTo>
                    <a:pt x="8863" y="25217"/>
                  </a:lnTo>
                  <a:lnTo>
                    <a:pt x="9271" y="25450"/>
                  </a:lnTo>
                  <a:lnTo>
                    <a:pt x="9708" y="25596"/>
                  </a:lnTo>
                  <a:lnTo>
                    <a:pt x="10145" y="25712"/>
                  </a:lnTo>
                  <a:lnTo>
                    <a:pt x="10612" y="25771"/>
                  </a:lnTo>
                  <a:lnTo>
                    <a:pt x="11078" y="25771"/>
                  </a:lnTo>
                  <a:lnTo>
                    <a:pt x="11545" y="25741"/>
                  </a:lnTo>
                  <a:lnTo>
                    <a:pt x="12011" y="25654"/>
                  </a:lnTo>
                  <a:lnTo>
                    <a:pt x="12507" y="25508"/>
                  </a:lnTo>
                  <a:lnTo>
                    <a:pt x="12973" y="25333"/>
                  </a:lnTo>
                  <a:lnTo>
                    <a:pt x="13440" y="25100"/>
                  </a:lnTo>
                  <a:lnTo>
                    <a:pt x="13906" y="24838"/>
                  </a:lnTo>
                  <a:lnTo>
                    <a:pt x="14372" y="24546"/>
                  </a:lnTo>
                  <a:lnTo>
                    <a:pt x="14839" y="24196"/>
                  </a:lnTo>
                  <a:lnTo>
                    <a:pt x="15276" y="23846"/>
                  </a:lnTo>
                  <a:lnTo>
                    <a:pt x="15713" y="23438"/>
                  </a:lnTo>
                  <a:lnTo>
                    <a:pt x="16122" y="23001"/>
                  </a:lnTo>
                  <a:lnTo>
                    <a:pt x="16530" y="22535"/>
                  </a:lnTo>
                  <a:lnTo>
                    <a:pt x="16909" y="22068"/>
                  </a:lnTo>
                  <a:lnTo>
                    <a:pt x="17288" y="21543"/>
                  </a:lnTo>
                  <a:lnTo>
                    <a:pt x="17637" y="21019"/>
                  </a:lnTo>
                  <a:lnTo>
                    <a:pt x="17958" y="20465"/>
                  </a:lnTo>
                  <a:lnTo>
                    <a:pt x="18250" y="19882"/>
                  </a:lnTo>
                  <a:lnTo>
                    <a:pt x="18512" y="19299"/>
                  </a:lnTo>
                  <a:lnTo>
                    <a:pt x="18716" y="18716"/>
                  </a:lnTo>
                  <a:lnTo>
                    <a:pt x="18891" y="18191"/>
                  </a:lnTo>
                  <a:lnTo>
                    <a:pt x="18978" y="17666"/>
                  </a:lnTo>
                  <a:lnTo>
                    <a:pt x="19008" y="17171"/>
                  </a:lnTo>
                  <a:lnTo>
                    <a:pt x="18978" y="16733"/>
                  </a:lnTo>
                  <a:lnTo>
                    <a:pt x="18920" y="16296"/>
                  </a:lnTo>
                  <a:lnTo>
                    <a:pt x="18804" y="15888"/>
                  </a:lnTo>
                  <a:lnTo>
                    <a:pt x="18658" y="15480"/>
                  </a:lnTo>
                  <a:lnTo>
                    <a:pt x="18483" y="15101"/>
                  </a:lnTo>
                  <a:lnTo>
                    <a:pt x="18250" y="14751"/>
                  </a:lnTo>
                  <a:lnTo>
                    <a:pt x="18016" y="14401"/>
                  </a:lnTo>
                  <a:lnTo>
                    <a:pt x="17754" y="14051"/>
                  </a:lnTo>
                  <a:lnTo>
                    <a:pt x="17171" y="13410"/>
                  </a:lnTo>
                  <a:lnTo>
                    <a:pt x="16559" y="12769"/>
                  </a:lnTo>
                  <a:lnTo>
                    <a:pt x="15947" y="12127"/>
                  </a:lnTo>
                  <a:lnTo>
                    <a:pt x="15364" y="11486"/>
                  </a:lnTo>
                  <a:lnTo>
                    <a:pt x="15101" y="11136"/>
                  </a:lnTo>
                  <a:lnTo>
                    <a:pt x="14868" y="10786"/>
                  </a:lnTo>
                  <a:lnTo>
                    <a:pt x="14635" y="10436"/>
                  </a:lnTo>
                  <a:lnTo>
                    <a:pt x="14460" y="10058"/>
                  </a:lnTo>
                  <a:lnTo>
                    <a:pt x="14285" y="9649"/>
                  </a:lnTo>
                  <a:lnTo>
                    <a:pt x="14198" y="9241"/>
                  </a:lnTo>
                  <a:lnTo>
                    <a:pt x="14110" y="8804"/>
                  </a:lnTo>
                  <a:lnTo>
                    <a:pt x="14081" y="8338"/>
                  </a:lnTo>
                  <a:lnTo>
                    <a:pt x="14110" y="7842"/>
                  </a:lnTo>
                  <a:lnTo>
                    <a:pt x="14198" y="7346"/>
                  </a:lnTo>
                  <a:lnTo>
                    <a:pt x="14343" y="6792"/>
                  </a:lnTo>
                  <a:lnTo>
                    <a:pt x="14547" y="6209"/>
                  </a:lnTo>
                  <a:lnTo>
                    <a:pt x="14751" y="5626"/>
                  </a:lnTo>
                  <a:lnTo>
                    <a:pt x="14926" y="5072"/>
                  </a:lnTo>
                  <a:lnTo>
                    <a:pt x="15014" y="4548"/>
                  </a:lnTo>
                  <a:lnTo>
                    <a:pt x="15043" y="4052"/>
                  </a:lnTo>
                  <a:lnTo>
                    <a:pt x="15043" y="3586"/>
                  </a:lnTo>
                  <a:lnTo>
                    <a:pt x="14955" y="3178"/>
                  </a:lnTo>
                  <a:lnTo>
                    <a:pt x="14839" y="2769"/>
                  </a:lnTo>
                  <a:lnTo>
                    <a:pt x="14693" y="2390"/>
                  </a:lnTo>
                  <a:lnTo>
                    <a:pt x="14489" y="2041"/>
                  </a:lnTo>
                  <a:lnTo>
                    <a:pt x="14256" y="1720"/>
                  </a:lnTo>
                  <a:lnTo>
                    <a:pt x="13993" y="1428"/>
                  </a:lnTo>
                  <a:lnTo>
                    <a:pt x="13673" y="1166"/>
                  </a:lnTo>
                  <a:lnTo>
                    <a:pt x="13352" y="933"/>
                  </a:lnTo>
                  <a:lnTo>
                    <a:pt x="12973" y="729"/>
                  </a:lnTo>
                  <a:lnTo>
                    <a:pt x="12594" y="554"/>
                  </a:lnTo>
                  <a:lnTo>
                    <a:pt x="12186" y="379"/>
                  </a:lnTo>
                  <a:lnTo>
                    <a:pt x="11778" y="262"/>
                  </a:lnTo>
                  <a:lnTo>
                    <a:pt x="11311" y="146"/>
                  </a:lnTo>
                  <a:lnTo>
                    <a:pt x="10874" y="87"/>
                  </a:lnTo>
                  <a:lnTo>
                    <a:pt x="10408" y="29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0;p55">
              <a:extLst>
                <a:ext uri="{FF2B5EF4-FFF2-40B4-BE49-F238E27FC236}">
                  <a16:creationId xmlns:a16="http://schemas.microsoft.com/office/drawing/2014/main" id="{56DFB33D-0380-89F8-1E5D-6BC2F52E052E}"/>
                </a:ext>
              </a:extLst>
            </p:cNvPr>
            <p:cNvSpPr/>
            <p:nvPr/>
          </p:nvSpPr>
          <p:spPr>
            <a:xfrm>
              <a:off x="7015888" y="1489281"/>
              <a:ext cx="376264" cy="333646"/>
            </a:xfrm>
            <a:custGeom>
              <a:avLst/>
              <a:gdLst/>
              <a:ahLst/>
              <a:cxnLst/>
              <a:rect l="l" t="t" r="r" b="b"/>
              <a:pathLst>
                <a:path w="22390" h="19854" extrusionOk="0">
                  <a:moveTo>
                    <a:pt x="20086" y="1"/>
                  </a:moveTo>
                  <a:lnTo>
                    <a:pt x="19882" y="30"/>
                  </a:lnTo>
                  <a:lnTo>
                    <a:pt x="19649" y="59"/>
                  </a:lnTo>
                  <a:lnTo>
                    <a:pt x="19445" y="117"/>
                  </a:lnTo>
                  <a:lnTo>
                    <a:pt x="19270" y="205"/>
                  </a:lnTo>
                  <a:lnTo>
                    <a:pt x="19066" y="292"/>
                  </a:lnTo>
                  <a:lnTo>
                    <a:pt x="18891" y="409"/>
                  </a:lnTo>
                  <a:lnTo>
                    <a:pt x="18716" y="525"/>
                  </a:lnTo>
                  <a:lnTo>
                    <a:pt x="18570" y="700"/>
                  </a:lnTo>
                  <a:lnTo>
                    <a:pt x="18425" y="846"/>
                  </a:lnTo>
                  <a:lnTo>
                    <a:pt x="18279" y="1021"/>
                  </a:lnTo>
                  <a:lnTo>
                    <a:pt x="18191" y="1225"/>
                  </a:lnTo>
                  <a:lnTo>
                    <a:pt x="18104" y="1429"/>
                  </a:lnTo>
                  <a:lnTo>
                    <a:pt x="18104" y="1458"/>
                  </a:lnTo>
                  <a:lnTo>
                    <a:pt x="17463" y="2974"/>
                  </a:lnTo>
                  <a:lnTo>
                    <a:pt x="16821" y="4461"/>
                  </a:lnTo>
                  <a:lnTo>
                    <a:pt x="16122" y="5977"/>
                  </a:lnTo>
                  <a:lnTo>
                    <a:pt x="15422" y="7434"/>
                  </a:lnTo>
                  <a:lnTo>
                    <a:pt x="15043" y="8163"/>
                  </a:lnTo>
                  <a:lnTo>
                    <a:pt x="14635" y="8863"/>
                  </a:lnTo>
                  <a:lnTo>
                    <a:pt x="13848" y="10262"/>
                  </a:lnTo>
                  <a:lnTo>
                    <a:pt x="13440" y="10904"/>
                  </a:lnTo>
                  <a:lnTo>
                    <a:pt x="13002" y="11545"/>
                  </a:lnTo>
                  <a:lnTo>
                    <a:pt x="12536" y="12157"/>
                  </a:lnTo>
                  <a:lnTo>
                    <a:pt x="12069" y="12740"/>
                  </a:lnTo>
                  <a:lnTo>
                    <a:pt x="11603" y="13236"/>
                  </a:lnTo>
                  <a:lnTo>
                    <a:pt x="11107" y="13702"/>
                  </a:lnTo>
                  <a:lnTo>
                    <a:pt x="10553" y="14110"/>
                  </a:lnTo>
                  <a:lnTo>
                    <a:pt x="9970" y="14460"/>
                  </a:lnTo>
                  <a:lnTo>
                    <a:pt x="9300" y="14839"/>
                  </a:lnTo>
                  <a:lnTo>
                    <a:pt x="8600" y="15189"/>
                  </a:lnTo>
                  <a:lnTo>
                    <a:pt x="7901" y="15510"/>
                  </a:lnTo>
                  <a:lnTo>
                    <a:pt x="7172" y="15772"/>
                  </a:lnTo>
                  <a:lnTo>
                    <a:pt x="5627" y="16326"/>
                  </a:lnTo>
                  <a:lnTo>
                    <a:pt x="4053" y="16821"/>
                  </a:lnTo>
                  <a:lnTo>
                    <a:pt x="2478" y="17288"/>
                  </a:lnTo>
                  <a:lnTo>
                    <a:pt x="875" y="17667"/>
                  </a:lnTo>
                  <a:lnTo>
                    <a:pt x="817" y="17667"/>
                  </a:lnTo>
                  <a:lnTo>
                    <a:pt x="642" y="17725"/>
                  </a:lnTo>
                  <a:lnTo>
                    <a:pt x="496" y="17813"/>
                  </a:lnTo>
                  <a:lnTo>
                    <a:pt x="350" y="17929"/>
                  </a:lnTo>
                  <a:lnTo>
                    <a:pt x="234" y="18075"/>
                  </a:lnTo>
                  <a:lnTo>
                    <a:pt x="146" y="18221"/>
                  </a:lnTo>
                  <a:lnTo>
                    <a:pt x="59" y="18367"/>
                  </a:lnTo>
                  <a:lnTo>
                    <a:pt x="30" y="18541"/>
                  </a:lnTo>
                  <a:lnTo>
                    <a:pt x="0" y="18746"/>
                  </a:lnTo>
                  <a:lnTo>
                    <a:pt x="30" y="18950"/>
                  </a:lnTo>
                  <a:lnTo>
                    <a:pt x="88" y="19154"/>
                  </a:lnTo>
                  <a:lnTo>
                    <a:pt x="175" y="19358"/>
                  </a:lnTo>
                  <a:lnTo>
                    <a:pt x="321" y="19533"/>
                  </a:lnTo>
                  <a:lnTo>
                    <a:pt x="467" y="19649"/>
                  </a:lnTo>
                  <a:lnTo>
                    <a:pt x="671" y="19766"/>
                  </a:lnTo>
                  <a:lnTo>
                    <a:pt x="875" y="19824"/>
                  </a:lnTo>
                  <a:lnTo>
                    <a:pt x="1079" y="19853"/>
                  </a:lnTo>
                  <a:lnTo>
                    <a:pt x="1983" y="19853"/>
                  </a:lnTo>
                  <a:lnTo>
                    <a:pt x="2886" y="19824"/>
                  </a:lnTo>
                  <a:lnTo>
                    <a:pt x="3761" y="19766"/>
                  </a:lnTo>
                  <a:lnTo>
                    <a:pt x="4665" y="19678"/>
                  </a:lnTo>
                  <a:lnTo>
                    <a:pt x="5539" y="19562"/>
                  </a:lnTo>
                  <a:lnTo>
                    <a:pt x="6443" y="19445"/>
                  </a:lnTo>
                  <a:lnTo>
                    <a:pt x="7318" y="19270"/>
                  </a:lnTo>
                  <a:lnTo>
                    <a:pt x="8192" y="19095"/>
                  </a:lnTo>
                  <a:lnTo>
                    <a:pt x="9096" y="18862"/>
                  </a:lnTo>
                  <a:lnTo>
                    <a:pt x="10000" y="18571"/>
                  </a:lnTo>
                  <a:lnTo>
                    <a:pt x="10903" y="18279"/>
                  </a:lnTo>
                  <a:lnTo>
                    <a:pt x="11778" y="17900"/>
                  </a:lnTo>
                  <a:lnTo>
                    <a:pt x="12215" y="17667"/>
                  </a:lnTo>
                  <a:lnTo>
                    <a:pt x="12682" y="17434"/>
                  </a:lnTo>
                  <a:lnTo>
                    <a:pt x="13119" y="17171"/>
                  </a:lnTo>
                  <a:lnTo>
                    <a:pt x="13556" y="16880"/>
                  </a:lnTo>
                  <a:lnTo>
                    <a:pt x="13964" y="16559"/>
                  </a:lnTo>
                  <a:lnTo>
                    <a:pt x="14372" y="16238"/>
                  </a:lnTo>
                  <a:lnTo>
                    <a:pt x="14751" y="15859"/>
                  </a:lnTo>
                  <a:lnTo>
                    <a:pt x="15101" y="15510"/>
                  </a:lnTo>
                  <a:lnTo>
                    <a:pt x="15713" y="14810"/>
                  </a:lnTo>
                  <a:lnTo>
                    <a:pt x="16326" y="14081"/>
                  </a:lnTo>
                  <a:lnTo>
                    <a:pt x="16879" y="13352"/>
                  </a:lnTo>
                  <a:lnTo>
                    <a:pt x="17433" y="12624"/>
                  </a:lnTo>
                  <a:lnTo>
                    <a:pt x="17958" y="11836"/>
                  </a:lnTo>
                  <a:lnTo>
                    <a:pt x="18425" y="11049"/>
                  </a:lnTo>
                  <a:lnTo>
                    <a:pt x="18891" y="10262"/>
                  </a:lnTo>
                  <a:lnTo>
                    <a:pt x="19328" y="9446"/>
                  </a:lnTo>
                  <a:lnTo>
                    <a:pt x="20145" y="7872"/>
                  </a:lnTo>
                  <a:lnTo>
                    <a:pt x="20553" y="7056"/>
                  </a:lnTo>
                  <a:lnTo>
                    <a:pt x="20932" y="6268"/>
                  </a:lnTo>
                  <a:lnTo>
                    <a:pt x="21631" y="4636"/>
                  </a:lnTo>
                  <a:lnTo>
                    <a:pt x="21952" y="3820"/>
                  </a:lnTo>
                  <a:lnTo>
                    <a:pt x="22273" y="2974"/>
                  </a:lnTo>
                  <a:lnTo>
                    <a:pt x="22243" y="3003"/>
                  </a:lnTo>
                  <a:lnTo>
                    <a:pt x="22302" y="2799"/>
                  </a:lnTo>
                  <a:lnTo>
                    <a:pt x="22360" y="2595"/>
                  </a:lnTo>
                  <a:lnTo>
                    <a:pt x="22389" y="2362"/>
                  </a:lnTo>
                  <a:lnTo>
                    <a:pt x="22389" y="2158"/>
                  </a:lnTo>
                  <a:lnTo>
                    <a:pt x="22360" y="1925"/>
                  </a:lnTo>
                  <a:lnTo>
                    <a:pt x="22331" y="1721"/>
                  </a:lnTo>
                  <a:lnTo>
                    <a:pt x="22273" y="1517"/>
                  </a:lnTo>
                  <a:lnTo>
                    <a:pt x="22185" y="1313"/>
                  </a:lnTo>
                  <a:lnTo>
                    <a:pt x="22098" y="1138"/>
                  </a:lnTo>
                  <a:lnTo>
                    <a:pt x="21981" y="934"/>
                  </a:lnTo>
                  <a:lnTo>
                    <a:pt x="21865" y="788"/>
                  </a:lnTo>
                  <a:lnTo>
                    <a:pt x="21719" y="613"/>
                  </a:lnTo>
                  <a:lnTo>
                    <a:pt x="21544" y="467"/>
                  </a:lnTo>
                  <a:lnTo>
                    <a:pt x="21369" y="351"/>
                  </a:lnTo>
                  <a:lnTo>
                    <a:pt x="21165" y="234"/>
                  </a:lnTo>
                  <a:lnTo>
                    <a:pt x="20961" y="146"/>
                  </a:lnTo>
                  <a:lnTo>
                    <a:pt x="20728" y="88"/>
                  </a:lnTo>
                  <a:lnTo>
                    <a:pt x="20524" y="30"/>
                  </a:lnTo>
                  <a:lnTo>
                    <a:pt x="2031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1;p55">
              <a:extLst>
                <a:ext uri="{FF2B5EF4-FFF2-40B4-BE49-F238E27FC236}">
                  <a16:creationId xmlns:a16="http://schemas.microsoft.com/office/drawing/2014/main" id="{FEB6E7C3-CE39-8FBF-D3CA-7E92271BEB1F}"/>
                </a:ext>
              </a:extLst>
            </p:cNvPr>
            <p:cNvSpPr/>
            <p:nvPr/>
          </p:nvSpPr>
          <p:spPr>
            <a:xfrm>
              <a:off x="7015888" y="1489281"/>
              <a:ext cx="376264" cy="333646"/>
            </a:xfrm>
            <a:custGeom>
              <a:avLst/>
              <a:gdLst/>
              <a:ahLst/>
              <a:cxnLst/>
              <a:rect l="l" t="t" r="r" b="b"/>
              <a:pathLst>
                <a:path w="22390" h="19854" fill="none" extrusionOk="0">
                  <a:moveTo>
                    <a:pt x="22273" y="2974"/>
                  </a:moveTo>
                  <a:lnTo>
                    <a:pt x="22273" y="2974"/>
                  </a:lnTo>
                  <a:lnTo>
                    <a:pt x="21952" y="3820"/>
                  </a:lnTo>
                  <a:lnTo>
                    <a:pt x="21631" y="4636"/>
                  </a:lnTo>
                  <a:lnTo>
                    <a:pt x="20932" y="6268"/>
                  </a:lnTo>
                  <a:lnTo>
                    <a:pt x="20932" y="6268"/>
                  </a:lnTo>
                  <a:lnTo>
                    <a:pt x="20553" y="7056"/>
                  </a:lnTo>
                  <a:lnTo>
                    <a:pt x="20145" y="7872"/>
                  </a:lnTo>
                  <a:lnTo>
                    <a:pt x="19328" y="9446"/>
                  </a:lnTo>
                  <a:lnTo>
                    <a:pt x="19328" y="9446"/>
                  </a:lnTo>
                  <a:lnTo>
                    <a:pt x="18891" y="10262"/>
                  </a:lnTo>
                  <a:lnTo>
                    <a:pt x="18425" y="11049"/>
                  </a:lnTo>
                  <a:lnTo>
                    <a:pt x="17958" y="11836"/>
                  </a:lnTo>
                  <a:lnTo>
                    <a:pt x="17433" y="12624"/>
                  </a:lnTo>
                  <a:lnTo>
                    <a:pt x="16879" y="13352"/>
                  </a:lnTo>
                  <a:lnTo>
                    <a:pt x="16326" y="14081"/>
                  </a:lnTo>
                  <a:lnTo>
                    <a:pt x="15713" y="14810"/>
                  </a:lnTo>
                  <a:lnTo>
                    <a:pt x="15101" y="15510"/>
                  </a:lnTo>
                  <a:lnTo>
                    <a:pt x="15101" y="15510"/>
                  </a:lnTo>
                  <a:lnTo>
                    <a:pt x="14751" y="15859"/>
                  </a:lnTo>
                  <a:lnTo>
                    <a:pt x="14372" y="16238"/>
                  </a:lnTo>
                  <a:lnTo>
                    <a:pt x="13964" y="16559"/>
                  </a:lnTo>
                  <a:lnTo>
                    <a:pt x="13556" y="16880"/>
                  </a:lnTo>
                  <a:lnTo>
                    <a:pt x="13556" y="16880"/>
                  </a:lnTo>
                  <a:lnTo>
                    <a:pt x="13119" y="17171"/>
                  </a:lnTo>
                  <a:lnTo>
                    <a:pt x="12682" y="17434"/>
                  </a:lnTo>
                  <a:lnTo>
                    <a:pt x="12215" y="17667"/>
                  </a:lnTo>
                  <a:lnTo>
                    <a:pt x="11778" y="17900"/>
                  </a:lnTo>
                  <a:lnTo>
                    <a:pt x="11778" y="17900"/>
                  </a:lnTo>
                  <a:lnTo>
                    <a:pt x="10903" y="18279"/>
                  </a:lnTo>
                  <a:lnTo>
                    <a:pt x="10000" y="18571"/>
                  </a:lnTo>
                  <a:lnTo>
                    <a:pt x="9096" y="18862"/>
                  </a:lnTo>
                  <a:lnTo>
                    <a:pt x="8192" y="19095"/>
                  </a:lnTo>
                  <a:lnTo>
                    <a:pt x="8192" y="19095"/>
                  </a:lnTo>
                  <a:lnTo>
                    <a:pt x="7318" y="19270"/>
                  </a:lnTo>
                  <a:lnTo>
                    <a:pt x="6443" y="19445"/>
                  </a:lnTo>
                  <a:lnTo>
                    <a:pt x="5539" y="19562"/>
                  </a:lnTo>
                  <a:lnTo>
                    <a:pt x="4665" y="19678"/>
                  </a:lnTo>
                  <a:lnTo>
                    <a:pt x="3761" y="19766"/>
                  </a:lnTo>
                  <a:lnTo>
                    <a:pt x="2886" y="19824"/>
                  </a:lnTo>
                  <a:lnTo>
                    <a:pt x="1983" y="19853"/>
                  </a:lnTo>
                  <a:lnTo>
                    <a:pt x="1079" y="19853"/>
                  </a:lnTo>
                  <a:lnTo>
                    <a:pt x="1079" y="19853"/>
                  </a:lnTo>
                  <a:lnTo>
                    <a:pt x="875" y="19824"/>
                  </a:lnTo>
                  <a:lnTo>
                    <a:pt x="671" y="19766"/>
                  </a:lnTo>
                  <a:lnTo>
                    <a:pt x="467" y="19649"/>
                  </a:lnTo>
                  <a:lnTo>
                    <a:pt x="321" y="19533"/>
                  </a:lnTo>
                  <a:lnTo>
                    <a:pt x="175" y="19358"/>
                  </a:lnTo>
                  <a:lnTo>
                    <a:pt x="88" y="19154"/>
                  </a:lnTo>
                  <a:lnTo>
                    <a:pt x="30" y="18950"/>
                  </a:lnTo>
                  <a:lnTo>
                    <a:pt x="0" y="18746"/>
                  </a:lnTo>
                  <a:lnTo>
                    <a:pt x="0" y="18746"/>
                  </a:lnTo>
                  <a:lnTo>
                    <a:pt x="30" y="18541"/>
                  </a:lnTo>
                  <a:lnTo>
                    <a:pt x="59" y="18367"/>
                  </a:lnTo>
                  <a:lnTo>
                    <a:pt x="146" y="18221"/>
                  </a:lnTo>
                  <a:lnTo>
                    <a:pt x="234" y="18075"/>
                  </a:lnTo>
                  <a:lnTo>
                    <a:pt x="350" y="17929"/>
                  </a:lnTo>
                  <a:lnTo>
                    <a:pt x="496" y="17813"/>
                  </a:lnTo>
                  <a:lnTo>
                    <a:pt x="642" y="17725"/>
                  </a:lnTo>
                  <a:lnTo>
                    <a:pt x="817" y="17667"/>
                  </a:lnTo>
                  <a:lnTo>
                    <a:pt x="875" y="17667"/>
                  </a:lnTo>
                  <a:lnTo>
                    <a:pt x="875" y="17667"/>
                  </a:lnTo>
                  <a:lnTo>
                    <a:pt x="2478" y="17288"/>
                  </a:lnTo>
                  <a:lnTo>
                    <a:pt x="4053" y="16821"/>
                  </a:lnTo>
                  <a:lnTo>
                    <a:pt x="5627" y="16326"/>
                  </a:lnTo>
                  <a:lnTo>
                    <a:pt x="7172" y="15772"/>
                  </a:lnTo>
                  <a:lnTo>
                    <a:pt x="7172" y="15772"/>
                  </a:lnTo>
                  <a:lnTo>
                    <a:pt x="7901" y="15510"/>
                  </a:lnTo>
                  <a:lnTo>
                    <a:pt x="8600" y="15189"/>
                  </a:lnTo>
                  <a:lnTo>
                    <a:pt x="9300" y="14839"/>
                  </a:lnTo>
                  <a:lnTo>
                    <a:pt x="9970" y="14460"/>
                  </a:lnTo>
                  <a:lnTo>
                    <a:pt x="9970" y="14460"/>
                  </a:lnTo>
                  <a:lnTo>
                    <a:pt x="10553" y="14110"/>
                  </a:lnTo>
                  <a:lnTo>
                    <a:pt x="11107" y="13702"/>
                  </a:lnTo>
                  <a:lnTo>
                    <a:pt x="11107" y="13702"/>
                  </a:lnTo>
                  <a:lnTo>
                    <a:pt x="11603" y="13236"/>
                  </a:lnTo>
                  <a:lnTo>
                    <a:pt x="12069" y="12740"/>
                  </a:lnTo>
                  <a:lnTo>
                    <a:pt x="12069" y="12740"/>
                  </a:lnTo>
                  <a:lnTo>
                    <a:pt x="12536" y="12157"/>
                  </a:lnTo>
                  <a:lnTo>
                    <a:pt x="13002" y="11545"/>
                  </a:lnTo>
                  <a:lnTo>
                    <a:pt x="13440" y="10904"/>
                  </a:lnTo>
                  <a:lnTo>
                    <a:pt x="13848" y="10262"/>
                  </a:lnTo>
                  <a:lnTo>
                    <a:pt x="13848" y="10262"/>
                  </a:lnTo>
                  <a:lnTo>
                    <a:pt x="14635" y="8863"/>
                  </a:lnTo>
                  <a:lnTo>
                    <a:pt x="15043" y="8163"/>
                  </a:lnTo>
                  <a:lnTo>
                    <a:pt x="15422" y="7434"/>
                  </a:lnTo>
                  <a:lnTo>
                    <a:pt x="15422" y="7434"/>
                  </a:lnTo>
                  <a:lnTo>
                    <a:pt x="16122" y="5977"/>
                  </a:lnTo>
                  <a:lnTo>
                    <a:pt x="16821" y="4461"/>
                  </a:lnTo>
                  <a:lnTo>
                    <a:pt x="17463" y="2974"/>
                  </a:lnTo>
                  <a:lnTo>
                    <a:pt x="18104" y="1458"/>
                  </a:lnTo>
                  <a:lnTo>
                    <a:pt x="18104" y="1429"/>
                  </a:lnTo>
                  <a:lnTo>
                    <a:pt x="18104" y="1429"/>
                  </a:lnTo>
                  <a:lnTo>
                    <a:pt x="18191" y="1225"/>
                  </a:lnTo>
                  <a:lnTo>
                    <a:pt x="18279" y="1021"/>
                  </a:lnTo>
                  <a:lnTo>
                    <a:pt x="18425" y="846"/>
                  </a:lnTo>
                  <a:lnTo>
                    <a:pt x="18570" y="700"/>
                  </a:lnTo>
                  <a:lnTo>
                    <a:pt x="18716" y="525"/>
                  </a:lnTo>
                  <a:lnTo>
                    <a:pt x="18891" y="409"/>
                  </a:lnTo>
                  <a:lnTo>
                    <a:pt x="19066" y="292"/>
                  </a:lnTo>
                  <a:lnTo>
                    <a:pt x="19270" y="205"/>
                  </a:lnTo>
                  <a:lnTo>
                    <a:pt x="19445" y="117"/>
                  </a:lnTo>
                  <a:lnTo>
                    <a:pt x="19649" y="59"/>
                  </a:lnTo>
                  <a:lnTo>
                    <a:pt x="19882" y="30"/>
                  </a:lnTo>
                  <a:lnTo>
                    <a:pt x="20086" y="1"/>
                  </a:lnTo>
                  <a:lnTo>
                    <a:pt x="20319" y="1"/>
                  </a:lnTo>
                  <a:lnTo>
                    <a:pt x="20524" y="30"/>
                  </a:lnTo>
                  <a:lnTo>
                    <a:pt x="20728" y="88"/>
                  </a:lnTo>
                  <a:lnTo>
                    <a:pt x="20961" y="146"/>
                  </a:lnTo>
                  <a:lnTo>
                    <a:pt x="20961" y="146"/>
                  </a:lnTo>
                  <a:lnTo>
                    <a:pt x="21165" y="234"/>
                  </a:lnTo>
                  <a:lnTo>
                    <a:pt x="21369" y="351"/>
                  </a:lnTo>
                  <a:lnTo>
                    <a:pt x="21544" y="467"/>
                  </a:lnTo>
                  <a:lnTo>
                    <a:pt x="21719" y="613"/>
                  </a:lnTo>
                  <a:lnTo>
                    <a:pt x="21865" y="788"/>
                  </a:lnTo>
                  <a:lnTo>
                    <a:pt x="21981" y="934"/>
                  </a:lnTo>
                  <a:lnTo>
                    <a:pt x="22098" y="1138"/>
                  </a:lnTo>
                  <a:lnTo>
                    <a:pt x="22185" y="1313"/>
                  </a:lnTo>
                  <a:lnTo>
                    <a:pt x="22273" y="1517"/>
                  </a:lnTo>
                  <a:lnTo>
                    <a:pt x="22331" y="1721"/>
                  </a:lnTo>
                  <a:lnTo>
                    <a:pt x="22360" y="1925"/>
                  </a:lnTo>
                  <a:lnTo>
                    <a:pt x="22389" y="2158"/>
                  </a:lnTo>
                  <a:lnTo>
                    <a:pt x="22389" y="2362"/>
                  </a:lnTo>
                  <a:lnTo>
                    <a:pt x="22360" y="2595"/>
                  </a:lnTo>
                  <a:lnTo>
                    <a:pt x="22302" y="2799"/>
                  </a:lnTo>
                  <a:lnTo>
                    <a:pt x="22243" y="3003"/>
                  </a:lnTo>
                  <a:lnTo>
                    <a:pt x="22273" y="29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2;p55">
              <a:extLst>
                <a:ext uri="{FF2B5EF4-FFF2-40B4-BE49-F238E27FC236}">
                  <a16:creationId xmlns:a16="http://schemas.microsoft.com/office/drawing/2014/main" id="{EA30E376-073E-39CF-6C1A-AA314C55A06B}"/>
                </a:ext>
              </a:extLst>
            </p:cNvPr>
            <p:cNvSpPr/>
            <p:nvPr/>
          </p:nvSpPr>
          <p:spPr>
            <a:xfrm>
              <a:off x="7269173" y="1475080"/>
              <a:ext cx="168050" cy="217037"/>
            </a:xfrm>
            <a:custGeom>
              <a:avLst/>
              <a:gdLst/>
              <a:ahLst/>
              <a:cxnLst/>
              <a:rect l="l" t="t" r="r" b="b"/>
              <a:pathLst>
                <a:path w="10000" h="12915" extrusionOk="0">
                  <a:moveTo>
                    <a:pt x="7084" y="0"/>
                  </a:moveTo>
                  <a:lnTo>
                    <a:pt x="6530" y="29"/>
                  </a:lnTo>
                  <a:lnTo>
                    <a:pt x="6151" y="88"/>
                  </a:lnTo>
                  <a:lnTo>
                    <a:pt x="5772" y="175"/>
                  </a:lnTo>
                  <a:lnTo>
                    <a:pt x="5393" y="292"/>
                  </a:lnTo>
                  <a:lnTo>
                    <a:pt x="5043" y="467"/>
                  </a:lnTo>
                  <a:lnTo>
                    <a:pt x="4694" y="642"/>
                  </a:lnTo>
                  <a:lnTo>
                    <a:pt x="4373" y="846"/>
                  </a:lnTo>
                  <a:lnTo>
                    <a:pt x="4052" y="1050"/>
                  </a:lnTo>
                  <a:lnTo>
                    <a:pt x="3732" y="1283"/>
                  </a:lnTo>
                  <a:lnTo>
                    <a:pt x="3440" y="1545"/>
                  </a:lnTo>
                  <a:lnTo>
                    <a:pt x="3148" y="1808"/>
                  </a:lnTo>
                  <a:lnTo>
                    <a:pt x="2624" y="2391"/>
                  </a:lnTo>
                  <a:lnTo>
                    <a:pt x="2128" y="3003"/>
                  </a:lnTo>
                  <a:lnTo>
                    <a:pt x="1691" y="3615"/>
                  </a:lnTo>
                  <a:lnTo>
                    <a:pt x="1312" y="4227"/>
                  </a:lnTo>
                  <a:lnTo>
                    <a:pt x="962" y="4810"/>
                  </a:lnTo>
                  <a:lnTo>
                    <a:pt x="671" y="5364"/>
                  </a:lnTo>
                  <a:lnTo>
                    <a:pt x="437" y="5831"/>
                  </a:lnTo>
                  <a:lnTo>
                    <a:pt x="117" y="6560"/>
                  </a:lnTo>
                  <a:lnTo>
                    <a:pt x="0" y="6822"/>
                  </a:lnTo>
                  <a:lnTo>
                    <a:pt x="4315" y="12915"/>
                  </a:lnTo>
                  <a:lnTo>
                    <a:pt x="5131" y="11982"/>
                  </a:lnTo>
                  <a:lnTo>
                    <a:pt x="5947" y="10961"/>
                  </a:lnTo>
                  <a:lnTo>
                    <a:pt x="6938" y="9708"/>
                  </a:lnTo>
                  <a:lnTo>
                    <a:pt x="7434" y="9037"/>
                  </a:lnTo>
                  <a:lnTo>
                    <a:pt x="7929" y="8338"/>
                  </a:lnTo>
                  <a:lnTo>
                    <a:pt x="8396" y="7638"/>
                  </a:lnTo>
                  <a:lnTo>
                    <a:pt x="8804" y="6938"/>
                  </a:lnTo>
                  <a:lnTo>
                    <a:pt x="9183" y="6297"/>
                  </a:lnTo>
                  <a:lnTo>
                    <a:pt x="9504" y="5656"/>
                  </a:lnTo>
                  <a:lnTo>
                    <a:pt x="9737" y="5073"/>
                  </a:lnTo>
                  <a:lnTo>
                    <a:pt x="9824" y="4810"/>
                  </a:lnTo>
                  <a:lnTo>
                    <a:pt x="9883" y="4548"/>
                  </a:lnTo>
                  <a:lnTo>
                    <a:pt x="9941" y="4052"/>
                  </a:lnTo>
                  <a:lnTo>
                    <a:pt x="9999" y="3586"/>
                  </a:lnTo>
                  <a:lnTo>
                    <a:pt x="9999" y="3120"/>
                  </a:lnTo>
                  <a:lnTo>
                    <a:pt x="9970" y="2682"/>
                  </a:lnTo>
                  <a:lnTo>
                    <a:pt x="9912" y="2245"/>
                  </a:lnTo>
                  <a:lnTo>
                    <a:pt x="9824" y="1866"/>
                  </a:lnTo>
                  <a:lnTo>
                    <a:pt x="9708" y="1487"/>
                  </a:lnTo>
                  <a:lnTo>
                    <a:pt x="9533" y="1166"/>
                  </a:lnTo>
                  <a:lnTo>
                    <a:pt x="9329" y="846"/>
                  </a:lnTo>
                  <a:lnTo>
                    <a:pt x="9096" y="583"/>
                  </a:lnTo>
                  <a:lnTo>
                    <a:pt x="8775" y="379"/>
                  </a:lnTo>
                  <a:lnTo>
                    <a:pt x="8454" y="204"/>
                  </a:lnTo>
                  <a:lnTo>
                    <a:pt x="8046" y="88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3;p55">
              <a:extLst>
                <a:ext uri="{FF2B5EF4-FFF2-40B4-BE49-F238E27FC236}">
                  <a16:creationId xmlns:a16="http://schemas.microsoft.com/office/drawing/2014/main" id="{A5DA79D8-A988-9300-68C6-E69CB2588151}"/>
                </a:ext>
              </a:extLst>
            </p:cNvPr>
            <p:cNvSpPr/>
            <p:nvPr/>
          </p:nvSpPr>
          <p:spPr>
            <a:xfrm>
              <a:off x="7269173" y="1475080"/>
              <a:ext cx="168050" cy="217037"/>
            </a:xfrm>
            <a:custGeom>
              <a:avLst/>
              <a:gdLst/>
              <a:ahLst/>
              <a:cxnLst/>
              <a:rect l="l" t="t" r="r" b="b"/>
              <a:pathLst>
                <a:path w="10000" h="12915" fill="none" extrusionOk="0">
                  <a:moveTo>
                    <a:pt x="6530" y="29"/>
                  </a:moveTo>
                  <a:lnTo>
                    <a:pt x="6530" y="29"/>
                  </a:lnTo>
                  <a:lnTo>
                    <a:pt x="6151" y="88"/>
                  </a:lnTo>
                  <a:lnTo>
                    <a:pt x="5772" y="175"/>
                  </a:lnTo>
                  <a:lnTo>
                    <a:pt x="5393" y="292"/>
                  </a:lnTo>
                  <a:lnTo>
                    <a:pt x="5043" y="467"/>
                  </a:lnTo>
                  <a:lnTo>
                    <a:pt x="4694" y="642"/>
                  </a:lnTo>
                  <a:lnTo>
                    <a:pt x="4373" y="846"/>
                  </a:lnTo>
                  <a:lnTo>
                    <a:pt x="4052" y="1050"/>
                  </a:lnTo>
                  <a:lnTo>
                    <a:pt x="3732" y="1283"/>
                  </a:lnTo>
                  <a:lnTo>
                    <a:pt x="3440" y="1545"/>
                  </a:lnTo>
                  <a:lnTo>
                    <a:pt x="3148" y="1808"/>
                  </a:lnTo>
                  <a:lnTo>
                    <a:pt x="2624" y="2391"/>
                  </a:lnTo>
                  <a:lnTo>
                    <a:pt x="2128" y="3003"/>
                  </a:lnTo>
                  <a:lnTo>
                    <a:pt x="1691" y="3615"/>
                  </a:lnTo>
                  <a:lnTo>
                    <a:pt x="1312" y="4227"/>
                  </a:lnTo>
                  <a:lnTo>
                    <a:pt x="962" y="4810"/>
                  </a:lnTo>
                  <a:lnTo>
                    <a:pt x="671" y="5364"/>
                  </a:lnTo>
                  <a:lnTo>
                    <a:pt x="437" y="5831"/>
                  </a:lnTo>
                  <a:lnTo>
                    <a:pt x="117" y="6560"/>
                  </a:lnTo>
                  <a:lnTo>
                    <a:pt x="0" y="6822"/>
                  </a:lnTo>
                  <a:lnTo>
                    <a:pt x="4315" y="12915"/>
                  </a:lnTo>
                  <a:lnTo>
                    <a:pt x="4315" y="12915"/>
                  </a:lnTo>
                  <a:lnTo>
                    <a:pt x="5131" y="11982"/>
                  </a:lnTo>
                  <a:lnTo>
                    <a:pt x="5947" y="10961"/>
                  </a:lnTo>
                  <a:lnTo>
                    <a:pt x="6938" y="9708"/>
                  </a:lnTo>
                  <a:lnTo>
                    <a:pt x="7434" y="9037"/>
                  </a:lnTo>
                  <a:lnTo>
                    <a:pt x="7929" y="8338"/>
                  </a:lnTo>
                  <a:lnTo>
                    <a:pt x="8396" y="7638"/>
                  </a:lnTo>
                  <a:lnTo>
                    <a:pt x="8804" y="6938"/>
                  </a:lnTo>
                  <a:lnTo>
                    <a:pt x="9183" y="6297"/>
                  </a:lnTo>
                  <a:lnTo>
                    <a:pt x="9504" y="5656"/>
                  </a:lnTo>
                  <a:lnTo>
                    <a:pt x="9737" y="5073"/>
                  </a:lnTo>
                  <a:lnTo>
                    <a:pt x="9824" y="4810"/>
                  </a:lnTo>
                  <a:lnTo>
                    <a:pt x="9883" y="4548"/>
                  </a:lnTo>
                  <a:lnTo>
                    <a:pt x="9883" y="4548"/>
                  </a:lnTo>
                  <a:lnTo>
                    <a:pt x="9941" y="4052"/>
                  </a:lnTo>
                  <a:lnTo>
                    <a:pt x="9999" y="3586"/>
                  </a:lnTo>
                  <a:lnTo>
                    <a:pt x="9999" y="3120"/>
                  </a:lnTo>
                  <a:lnTo>
                    <a:pt x="9970" y="2682"/>
                  </a:lnTo>
                  <a:lnTo>
                    <a:pt x="9912" y="2245"/>
                  </a:lnTo>
                  <a:lnTo>
                    <a:pt x="9824" y="1866"/>
                  </a:lnTo>
                  <a:lnTo>
                    <a:pt x="9708" y="1487"/>
                  </a:lnTo>
                  <a:lnTo>
                    <a:pt x="9533" y="1166"/>
                  </a:lnTo>
                  <a:lnTo>
                    <a:pt x="9329" y="846"/>
                  </a:lnTo>
                  <a:lnTo>
                    <a:pt x="9096" y="583"/>
                  </a:lnTo>
                  <a:lnTo>
                    <a:pt x="8775" y="379"/>
                  </a:lnTo>
                  <a:lnTo>
                    <a:pt x="8454" y="204"/>
                  </a:lnTo>
                  <a:lnTo>
                    <a:pt x="8046" y="88"/>
                  </a:lnTo>
                  <a:lnTo>
                    <a:pt x="7609" y="0"/>
                  </a:lnTo>
                  <a:lnTo>
                    <a:pt x="7084" y="0"/>
                  </a:lnTo>
                  <a:lnTo>
                    <a:pt x="6530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4;p55">
              <a:extLst>
                <a:ext uri="{FF2B5EF4-FFF2-40B4-BE49-F238E27FC236}">
                  <a16:creationId xmlns:a16="http://schemas.microsoft.com/office/drawing/2014/main" id="{2DBFC315-3BE7-8937-1D6F-878BCF302D66}"/>
                </a:ext>
              </a:extLst>
            </p:cNvPr>
            <p:cNvSpPr/>
            <p:nvPr/>
          </p:nvSpPr>
          <p:spPr>
            <a:xfrm>
              <a:off x="7363718" y="1585792"/>
              <a:ext cx="57339" cy="80849"/>
            </a:xfrm>
            <a:custGeom>
              <a:avLst/>
              <a:gdLst/>
              <a:ahLst/>
              <a:cxnLst/>
              <a:rect l="l" t="t" r="r" b="b"/>
              <a:pathLst>
                <a:path w="3412" h="4811" extrusionOk="0">
                  <a:moveTo>
                    <a:pt x="3411" y="1"/>
                  </a:moveTo>
                  <a:lnTo>
                    <a:pt x="3032" y="613"/>
                  </a:lnTo>
                  <a:lnTo>
                    <a:pt x="2624" y="1254"/>
                  </a:lnTo>
                  <a:lnTo>
                    <a:pt x="2187" y="1896"/>
                  </a:lnTo>
                  <a:lnTo>
                    <a:pt x="1750" y="2537"/>
                  </a:lnTo>
                  <a:lnTo>
                    <a:pt x="1271" y="3170"/>
                  </a:lnTo>
                  <a:lnTo>
                    <a:pt x="1271" y="3170"/>
                  </a:lnTo>
                  <a:lnTo>
                    <a:pt x="1837" y="2449"/>
                  </a:lnTo>
                  <a:lnTo>
                    <a:pt x="2274" y="1837"/>
                  </a:lnTo>
                  <a:lnTo>
                    <a:pt x="2712" y="1225"/>
                  </a:lnTo>
                  <a:lnTo>
                    <a:pt x="3091" y="642"/>
                  </a:lnTo>
                  <a:lnTo>
                    <a:pt x="3411" y="88"/>
                  </a:lnTo>
                  <a:lnTo>
                    <a:pt x="3411" y="1"/>
                  </a:lnTo>
                  <a:close/>
                  <a:moveTo>
                    <a:pt x="1271" y="3170"/>
                  </a:moveTo>
                  <a:lnTo>
                    <a:pt x="875" y="3674"/>
                  </a:lnTo>
                  <a:lnTo>
                    <a:pt x="0" y="4811"/>
                  </a:lnTo>
                  <a:lnTo>
                    <a:pt x="846" y="3732"/>
                  </a:lnTo>
                  <a:lnTo>
                    <a:pt x="1271" y="31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5;p55">
              <a:extLst>
                <a:ext uri="{FF2B5EF4-FFF2-40B4-BE49-F238E27FC236}">
                  <a16:creationId xmlns:a16="http://schemas.microsoft.com/office/drawing/2014/main" id="{DF6F04CE-89D1-7B9C-5BA2-F72B43D9F30D}"/>
                </a:ext>
              </a:extLst>
            </p:cNvPr>
            <p:cNvSpPr/>
            <p:nvPr/>
          </p:nvSpPr>
          <p:spPr>
            <a:xfrm>
              <a:off x="7327470" y="1672018"/>
              <a:ext cx="14217" cy="20099"/>
            </a:xfrm>
            <a:custGeom>
              <a:avLst/>
              <a:gdLst/>
              <a:ahLst/>
              <a:cxnLst/>
              <a:rect l="l" t="t" r="r" b="b"/>
              <a:pathLst>
                <a:path w="846" h="11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6" y="1196"/>
                  </a:lnTo>
                  <a:lnTo>
                    <a:pt x="846" y="1196"/>
                  </a:lnTo>
                  <a:lnTo>
                    <a:pt x="846" y="119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6;p55">
              <a:extLst>
                <a:ext uri="{FF2B5EF4-FFF2-40B4-BE49-F238E27FC236}">
                  <a16:creationId xmlns:a16="http://schemas.microsoft.com/office/drawing/2014/main" id="{EB24F051-3879-3049-1E73-E6C9A0B10460}"/>
                </a:ext>
              </a:extLst>
            </p:cNvPr>
            <p:cNvSpPr/>
            <p:nvPr/>
          </p:nvSpPr>
          <p:spPr>
            <a:xfrm>
              <a:off x="7363718" y="1585792"/>
              <a:ext cx="57339" cy="80849"/>
            </a:xfrm>
            <a:custGeom>
              <a:avLst/>
              <a:gdLst/>
              <a:ahLst/>
              <a:cxnLst/>
              <a:rect l="l" t="t" r="r" b="b"/>
              <a:pathLst>
                <a:path w="3412" h="4811" fill="none" extrusionOk="0">
                  <a:moveTo>
                    <a:pt x="3411" y="1"/>
                  </a:moveTo>
                  <a:lnTo>
                    <a:pt x="3411" y="1"/>
                  </a:lnTo>
                  <a:lnTo>
                    <a:pt x="3032" y="613"/>
                  </a:lnTo>
                  <a:lnTo>
                    <a:pt x="2624" y="1254"/>
                  </a:lnTo>
                  <a:lnTo>
                    <a:pt x="2187" y="1896"/>
                  </a:lnTo>
                  <a:lnTo>
                    <a:pt x="1750" y="2537"/>
                  </a:lnTo>
                  <a:lnTo>
                    <a:pt x="846" y="3732"/>
                  </a:lnTo>
                  <a:lnTo>
                    <a:pt x="0" y="4811"/>
                  </a:lnTo>
                  <a:lnTo>
                    <a:pt x="0" y="4811"/>
                  </a:lnTo>
                  <a:lnTo>
                    <a:pt x="875" y="3674"/>
                  </a:lnTo>
                  <a:lnTo>
                    <a:pt x="1837" y="2449"/>
                  </a:lnTo>
                  <a:lnTo>
                    <a:pt x="2274" y="1837"/>
                  </a:lnTo>
                  <a:lnTo>
                    <a:pt x="2712" y="1225"/>
                  </a:lnTo>
                  <a:lnTo>
                    <a:pt x="3091" y="642"/>
                  </a:lnTo>
                  <a:lnTo>
                    <a:pt x="3411" y="88"/>
                  </a:lnTo>
                  <a:lnTo>
                    <a:pt x="3411" y="88"/>
                  </a:lnTo>
                  <a:lnTo>
                    <a:pt x="34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7;p55">
              <a:extLst>
                <a:ext uri="{FF2B5EF4-FFF2-40B4-BE49-F238E27FC236}">
                  <a16:creationId xmlns:a16="http://schemas.microsoft.com/office/drawing/2014/main" id="{C8AD0D64-6E25-7358-BFC3-DB0269054EF6}"/>
                </a:ext>
              </a:extLst>
            </p:cNvPr>
            <p:cNvSpPr/>
            <p:nvPr/>
          </p:nvSpPr>
          <p:spPr>
            <a:xfrm>
              <a:off x="7308363" y="1645080"/>
              <a:ext cx="19124" cy="26955"/>
            </a:xfrm>
            <a:custGeom>
              <a:avLst/>
              <a:gdLst/>
              <a:ahLst/>
              <a:cxnLst/>
              <a:rect l="l" t="t" r="r" b="b"/>
              <a:pathLst>
                <a:path w="1138" h="1604" extrusionOk="0">
                  <a:moveTo>
                    <a:pt x="0" y="0"/>
                  </a:moveTo>
                  <a:lnTo>
                    <a:pt x="0" y="29"/>
                  </a:lnTo>
                  <a:lnTo>
                    <a:pt x="1137" y="1603"/>
                  </a:lnTo>
                  <a:lnTo>
                    <a:pt x="1137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8;p55">
              <a:extLst>
                <a:ext uri="{FF2B5EF4-FFF2-40B4-BE49-F238E27FC236}">
                  <a16:creationId xmlns:a16="http://schemas.microsoft.com/office/drawing/2014/main" id="{3EA7090F-A8C5-55C5-2424-2C12D79543A2}"/>
                </a:ext>
              </a:extLst>
            </p:cNvPr>
            <p:cNvSpPr/>
            <p:nvPr/>
          </p:nvSpPr>
          <p:spPr>
            <a:xfrm>
              <a:off x="7308363" y="1645080"/>
              <a:ext cx="19124" cy="26955"/>
            </a:xfrm>
            <a:custGeom>
              <a:avLst/>
              <a:gdLst/>
              <a:ahLst/>
              <a:cxnLst/>
              <a:rect l="l" t="t" r="r" b="b"/>
              <a:pathLst>
                <a:path w="1138" h="16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137" y="1603"/>
                  </a:lnTo>
                  <a:lnTo>
                    <a:pt x="1137" y="1603"/>
                  </a:lnTo>
                  <a:lnTo>
                    <a:pt x="1137" y="16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9;p55">
              <a:extLst>
                <a:ext uri="{FF2B5EF4-FFF2-40B4-BE49-F238E27FC236}">
                  <a16:creationId xmlns:a16="http://schemas.microsoft.com/office/drawing/2014/main" id="{16F8A9E3-787B-0178-584E-014FA698B351}"/>
                </a:ext>
              </a:extLst>
            </p:cNvPr>
            <p:cNvSpPr/>
            <p:nvPr/>
          </p:nvSpPr>
          <p:spPr>
            <a:xfrm>
              <a:off x="7308363" y="1533377"/>
              <a:ext cx="112694" cy="158740"/>
            </a:xfrm>
            <a:custGeom>
              <a:avLst/>
              <a:gdLst/>
              <a:ahLst/>
              <a:cxnLst/>
              <a:rect l="l" t="t" r="r" b="b"/>
              <a:pathLst>
                <a:path w="6706" h="9446" extrusionOk="0">
                  <a:moveTo>
                    <a:pt x="3324" y="0"/>
                  </a:moveTo>
                  <a:lnTo>
                    <a:pt x="2974" y="30"/>
                  </a:lnTo>
                  <a:lnTo>
                    <a:pt x="2624" y="88"/>
                  </a:lnTo>
                  <a:lnTo>
                    <a:pt x="2245" y="234"/>
                  </a:lnTo>
                  <a:lnTo>
                    <a:pt x="1895" y="438"/>
                  </a:lnTo>
                  <a:lnTo>
                    <a:pt x="1720" y="583"/>
                  </a:lnTo>
                  <a:lnTo>
                    <a:pt x="1545" y="787"/>
                  </a:lnTo>
                  <a:lnTo>
                    <a:pt x="1370" y="1079"/>
                  </a:lnTo>
                  <a:lnTo>
                    <a:pt x="1195" y="1400"/>
                  </a:lnTo>
                  <a:lnTo>
                    <a:pt x="1021" y="1779"/>
                  </a:lnTo>
                  <a:lnTo>
                    <a:pt x="875" y="2216"/>
                  </a:lnTo>
                  <a:lnTo>
                    <a:pt x="554" y="3120"/>
                  </a:lnTo>
                  <a:lnTo>
                    <a:pt x="292" y="4111"/>
                  </a:lnTo>
                  <a:lnTo>
                    <a:pt x="117" y="5073"/>
                  </a:lnTo>
                  <a:lnTo>
                    <a:pt x="59" y="5510"/>
                  </a:lnTo>
                  <a:lnTo>
                    <a:pt x="0" y="5947"/>
                  </a:lnTo>
                  <a:lnTo>
                    <a:pt x="0" y="6326"/>
                  </a:lnTo>
                  <a:lnTo>
                    <a:pt x="0" y="6647"/>
                  </a:lnTo>
                  <a:lnTo>
                    <a:pt x="1137" y="8250"/>
                  </a:lnTo>
                  <a:lnTo>
                    <a:pt x="1983" y="9446"/>
                  </a:lnTo>
                  <a:lnTo>
                    <a:pt x="2362" y="9008"/>
                  </a:lnTo>
                  <a:lnTo>
                    <a:pt x="3294" y="7930"/>
                  </a:lnTo>
                  <a:lnTo>
                    <a:pt x="4140" y="6851"/>
                  </a:lnTo>
                  <a:lnTo>
                    <a:pt x="5044" y="5656"/>
                  </a:lnTo>
                  <a:lnTo>
                    <a:pt x="5481" y="5015"/>
                  </a:lnTo>
                  <a:lnTo>
                    <a:pt x="5918" y="4373"/>
                  </a:lnTo>
                  <a:lnTo>
                    <a:pt x="6326" y="3732"/>
                  </a:lnTo>
                  <a:lnTo>
                    <a:pt x="6705" y="3120"/>
                  </a:lnTo>
                  <a:lnTo>
                    <a:pt x="6618" y="2741"/>
                  </a:lnTo>
                  <a:lnTo>
                    <a:pt x="6501" y="2391"/>
                  </a:lnTo>
                  <a:lnTo>
                    <a:pt x="6355" y="2012"/>
                  </a:lnTo>
                  <a:lnTo>
                    <a:pt x="6180" y="1691"/>
                  </a:lnTo>
                  <a:lnTo>
                    <a:pt x="5831" y="1283"/>
                  </a:lnTo>
                  <a:lnTo>
                    <a:pt x="5510" y="962"/>
                  </a:lnTo>
                  <a:lnTo>
                    <a:pt x="5160" y="671"/>
                  </a:lnTo>
                  <a:lnTo>
                    <a:pt x="4781" y="409"/>
                  </a:lnTo>
                  <a:lnTo>
                    <a:pt x="4431" y="234"/>
                  </a:lnTo>
                  <a:lnTo>
                    <a:pt x="4082" y="88"/>
                  </a:lnTo>
                  <a:lnTo>
                    <a:pt x="3703" y="30"/>
                  </a:lnTo>
                  <a:lnTo>
                    <a:pt x="3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0;p55">
              <a:extLst>
                <a:ext uri="{FF2B5EF4-FFF2-40B4-BE49-F238E27FC236}">
                  <a16:creationId xmlns:a16="http://schemas.microsoft.com/office/drawing/2014/main" id="{7DE0E72E-92EF-2C65-47EF-A2AAC8446016}"/>
                </a:ext>
              </a:extLst>
            </p:cNvPr>
            <p:cNvSpPr/>
            <p:nvPr/>
          </p:nvSpPr>
          <p:spPr>
            <a:xfrm>
              <a:off x="7308363" y="1533377"/>
              <a:ext cx="112694" cy="158740"/>
            </a:xfrm>
            <a:custGeom>
              <a:avLst/>
              <a:gdLst/>
              <a:ahLst/>
              <a:cxnLst/>
              <a:rect l="l" t="t" r="r" b="b"/>
              <a:pathLst>
                <a:path w="6706" h="9446" fill="none" extrusionOk="0">
                  <a:moveTo>
                    <a:pt x="3324" y="0"/>
                  </a:moveTo>
                  <a:lnTo>
                    <a:pt x="3324" y="0"/>
                  </a:lnTo>
                  <a:lnTo>
                    <a:pt x="2974" y="30"/>
                  </a:lnTo>
                  <a:lnTo>
                    <a:pt x="2624" y="88"/>
                  </a:lnTo>
                  <a:lnTo>
                    <a:pt x="2245" y="234"/>
                  </a:lnTo>
                  <a:lnTo>
                    <a:pt x="1895" y="438"/>
                  </a:lnTo>
                  <a:lnTo>
                    <a:pt x="1895" y="438"/>
                  </a:lnTo>
                  <a:lnTo>
                    <a:pt x="1720" y="583"/>
                  </a:lnTo>
                  <a:lnTo>
                    <a:pt x="1545" y="787"/>
                  </a:lnTo>
                  <a:lnTo>
                    <a:pt x="1370" y="1079"/>
                  </a:lnTo>
                  <a:lnTo>
                    <a:pt x="1195" y="1400"/>
                  </a:lnTo>
                  <a:lnTo>
                    <a:pt x="1021" y="1779"/>
                  </a:lnTo>
                  <a:lnTo>
                    <a:pt x="875" y="2216"/>
                  </a:lnTo>
                  <a:lnTo>
                    <a:pt x="554" y="3120"/>
                  </a:lnTo>
                  <a:lnTo>
                    <a:pt x="292" y="4111"/>
                  </a:lnTo>
                  <a:lnTo>
                    <a:pt x="117" y="5073"/>
                  </a:lnTo>
                  <a:lnTo>
                    <a:pt x="59" y="5510"/>
                  </a:lnTo>
                  <a:lnTo>
                    <a:pt x="0" y="5947"/>
                  </a:lnTo>
                  <a:lnTo>
                    <a:pt x="0" y="6326"/>
                  </a:lnTo>
                  <a:lnTo>
                    <a:pt x="0" y="6647"/>
                  </a:lnTo>
                  <a:lnTo>
                    <a:pt x="1137" y="8250"/>
                  </a:lnTo>
                  <a:lnTo>
                    <a:pt x="1983" y="9446"/>
                  </a:lnTo>
                  <a:lnTo>
                    <a:pt x="1983" y="9446"/>
                  </a:lnTo>
                  <a:lnTo>
                    <a:pt x="2362" y="9008"/>
                  </a:lnTo>
                  <a:lnTo>
                    <a:pt x="3294" y="7930"/>
                  </a:lnTo>
                  <a:lnTo>
                    <a:pt x="3294" y="7930"/>
                  </a:lnTo>
                  <a:lnTo>
                    <a:pt x="4140" y="6851"/>
                  </a:lnTo>
                  <a:lnTo>
                    <a:pt x="5044" y="5656"/>
                  </a:lnTo>
                  <a:lnTo>
                    <a:pt x="5481" y="5015"/>
                  </a:lnTo>
                  <a:lnTo>
                    <a:pt x="5918" y="4373"/>
                  </a:lnTo>
                  <a:lnTo>
                    <a:pt x="6326" y="3732"/>
                  </a:lnTo>
                  <a:lnTo>
                    <a:pt x="6705" y="3120"/>
                  </a:lnTo>
                  <a:lnTo>
                    <a:pt x="6705" y="3120"/>
                  </a:lnTo>
                  <a:lnTo>
                    <a:pt x="6618" y="2741"/>
                  </a:lnTo>
                  <a:lnTo>
                    <a:pt x="6501" y="2391"/>
                  </a:lnTo>
                  <a:lnTo>
                    <a:pt x="6355" y="2012"/>
                  </a:lnTo>
                  <a:lnTo>
                    <a:pt x="6180" y="1691"/>
                  </a:lnTo>
                  <a:lnTo>
                    <a:pt x="6180" y="1691"/>
                  </a:lnTo>
                  <a:lnTo>
                    <a:pt x="5831" y="1283"/>
                  </a:lnTo>
                  <a:lnTo>
                    <a:pt x="5510" y="962"/>
                  </a:lnTo>
                  <a:lnTo>
                    <a:pt x="5160" y="671"/>
                  </a:lnTo>
                  <a:lnTo>
                    <a:pt x="4781" y="409"/>
                  </a:lnTo>
                  <a:lnTo>
                    <a:pt x="4431" y="234"/>
                  </a:lnTo>
                  <a:lnTo>
                    <a:pt x="4082" y="88"/>
                  </a:lnTo>
                  <a:lnTo>
                    <a:pt x="3703" y="30"/>
                  </a:lnTo>
                  <a:lnTo>
                    <a:pt x="33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1;p55">
              <a:extLst>
                <a:ext uri="{FF2B5EF4-FFF2-40B4-BE49-F238E27FC236}">
                  <a16:creationId xmlns:a16="http://schemas.microsoft.com/office/drawing/2014/main" id="{F2587702-87D0-68C6-42C8-2DB0D2C2E848}"/>
                </a:ext>
              </a:extLst>
            </p:cNvPr>
            <p:cNvSpPr/>
            <p:nvPr/>
          </p:nvSpPr>
          <p:spPr>
            <a:xfrm>
              <a:off x="6992378" y="1761186"/>
              <a:ext cx="59288" cy="71052"/>
            </a:xfrm>
            <a:custGeom>
              <a:avLst/>
              <a:gdLst/>
              <a:ahLst/>
              <a:cxnLst/>
              <a:rect l="l" t="t" r="r" b="b"/>
              <a:pathLst>
                <a:path w="3528" h="4228" extrusionOk="0">
                  <a:moveTo>
                    <a:pt x="88" y="0"/>
                  </a:moveTo>
                  <a:lnTo>
                    <a:pt x="0" y="4140"/>
                  </a:lnTo>
                  <a:lnTo>
                    <a:pt x="350" y="4198"/>
                  </a:lnTo>
                  <a:lnTo>
                    <a:pt x="729" y="4227"/>
                  </a:lnTo>
                  <a:lnTo>
                    <a:pt x="1224" y="4227"/>
                  </a:lnTo>
                  <a:lnTo>
                    <a:pt x="1778" y="4198"/>
                  </a:lnTo>
                  <a:lnTo>
                    <a:pt x="2070" y="4140"/>
                  </a:lnTo>
                  <a:lnTo>
                    <a:pt x="2391" y="4052"/>
                  </a:lnTo>
                  <a:lnTo>
                    <a:pt x="2682" y="3965"/>
                  </a:lnTo>
                  <a:lnTo>
                    <a:pt x="2974" y="3848"/>
                  </a:lnTo>
                  <a:lnTo>
                    <a:pt x="3236" y="3673"/>
                  </a:lnTo>
                  <a:lnTo>
                    <a:pt x="3527" y="3469"/>
                  </a:lnTo>
                  <a:lnTo>
                    <a:pt x="3265" y="172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2;p55">
              <a:extLst>
                <a:ext uri="{FF2B5EF4-FFF2-40B4-BE49-F238E27FC236}">
                  <a16:creationId xmlns:a16="http://schemas.microsoft.com/office/drawing/2014/main" id="{FF906897-29F9-090B-30B6-72E5C2171491}"/>
                </a:ext>
              </a:extLst>
            </p:cNvPr>
            <p:cNvSpPr/>
            <p:nvPr/>
          </p:nvSpPr>
          <p:spPr>
            <a:xfrm>
              <a:off x="6992378" y="1761186"/>
              <a:ext cx="59288" cy="71052"/>
            </a:xfrm>
            <a:custGeom>
              <a:avLst/>
              <a:gdLst/>
              <a:ahLst/>
              <a:cxnLst/>
              <a:rect l="l" t="t" r="r" b="b"/>
              <a:pathLst>
                <a:path w="3528" h="4228" fill="none" extrusionOk="0">
                  <a:moveTo>
                    <a:pt x="3265" y="1720"/>
                  </a:moveTo>
                  <a:lnTo>
                    <a:pt x="88" y="0"/>
                  </a:lnTo>
                  <a:lnTo>
                    <a:pt x="0" y="4140"/>
                  </a:lnTo>
                  <a:lnTo>
                    <a:pt x="0" y="4140"/>
                  </a:lnTo>
                  <a:lnTo>
                    <a:pt x="350" y="4198"/>
                  </a:lnTo>
                  <a:lnTo>
                    <a:pt x="729" y="4227"/>
                  </a:lnTo>
                  <a:lnTo>
                    <a:pt x="1224" y="4227"/>
                  </a:lnTo>
                  <a:lnTo>
                    <a:pt x="1778" y="4198"/>
                  </a:lnTo>
                  <a:lnTo>
                    <a:pt x="2070" y="4140"/>
                  </a:lnTo>
                  <a:lnTo>
                    <a:pt x="2391" y="4052"/>
                  </a:lnTo>
                  <a:lnTo>
                    <a:pt x="2682" y="3965"/>
                  </a:lnTo>
                  <a:lnTo>
                    <a:pt x="2974" y="3848"/>
                  </a:lnTo>
                  <a:lnTo>
                    <a:pt x="3236" y="3673"/>
                  </a:lnTo>
                  <a:lnTo>
                    <a:pt x="3527" y="3469"/>
                  </a:lnTo>
                  <a:lnTo>
                    <a:pt x="3265" y="17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3;p55">
              <a:extLst>
                <a:ext uri="{FF2B5EF4-FFF2-40B4-BE49-F238E27FC236}">
                  <a16:creationId xmlns:a16="http://schemas.microsoft.com/office/drawing/2014/main" id="{9E2BDF50-5747-E2B8-6371-0AD9E7828062}"/>
                </a:ext>
              </a:extLst>
            </p:cNvPr>
            <p:cNvSpPr/>
            <p:nvPr/>
          </p:nvSpPr>
          <p:spPr>
            <a:xfrm>
              <a:off x="6939946" y="1761186"/>
              <a:ext cx="53910" cy="69573"/>
            </a:xfrm>
            <a:custGeom>
              <a:avLst/>
              <a:gdLst/>
              <a:ahLst/>
              <a:cxnLst/>
              <a:rect l="l" t="t" r="r" b="b"/>
              <a:pathLst>
                <a:path w="3208" h="4140" extrusionOk="0">
                  <a:moveTo>
                    <a:pt x="3208" y="0"/>
                  </a:moveTo>
                  <a:lnTo>
                    <a:pt x="1" y="146"/>
                  </a:lnTo>
                  <a:lnTo>
                    <a:pt x="555" y="3528"/>
                  </a:lnTo>
                  <a:lnTo>
                    <a:pt x="3120" y="4140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4;p55">
              <a:extLst>
                <a:ext uri="{FF2B5EF4-FFF2-40B4-BE49-F238E27FC236}">
                  <a16:creationId xmlns:a16="http://schemas.microsoft.com/office/drawing/2014/main" id="{C6F39207-7F9C-BCB4-0116-5F195913E818}"/>
                </a:ext>
              </a:extLst>
            </p:cNvPr>
            <p:cNvSpPr/>
            <p:nvPr/>
          </p:nvSpPr>
          <p:spPr>
            <a:xfrm>
              <a:off x="6939946" y="1761186"/>
              <a:ext cx="53910" cy="69573"/>
            </a:xfrm>
            <a:custGeom>
              <a:avLst/>
              <a:gdLst/>
              <a:ahLst/>
              <a:cxnLst/>
              <a:rect l="l" t="t" r="r" b="b"/>
              <a:pathLst>
                <a:path w="3208" h="4140" fill="none" extrusionOk="0">
                  <a:moveTo>
                    <a:pt x="1" y="146"/>
                  </a:moveTo>
                  <a:lnTo>
                    <a:pt x="555" y="3528"/>
                  </a:lnTo>
                  <a:lnTo>
                    <a:pt x="3120" y="4140"/>
                  </a:lnTo>
                  <a:lnTo>
                    <a:pt x="3208" y="0"/>
                  </a:lnTo>
                  <a:lnTo>
                    <a:pt x="1" y="1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5;p55">
              <a:extLst>
                <a:ext uri="{FF2B5EF4-FFF2-40B4-BE49-F238E27FC236}">
                  <a16:creationId xmlns:a16="http://schemas.microsoft.com/office/drawing/2014/main" id="{7675AAAD-B7D1-2E25-8854-90BB07639963}"/>
                </a:ext>
              </a:extLst>
            </p:cNvPr>
            <p:cNvSpPr/>
            <p:nvPr/>
          </p:nvSpPr>
          <p:spPr>
            <a:xfrm>
              <a:off x="6843435" y="1600009"/>
              <a:ext cx="393909" cy="531072"/>
            </a:xfrm>
            <a:custGeom>
              <a:avLst/>
              <a:gdLst/>
              <a:ahLst/>
              <a:cxnLst/>
              <a:rect l="l" t="t" r="r" b="b"/>
              <a:pathLst>
                <a:path w="23440" h="31602" extrusionOk="0">
                  <a:moveTo>
                    <a:pt x="19008" y="0"/>
                  </a:moveTo>
                  <a:lnTo>
                    <a:pt x="1" y="28540"/>
                  </a:lnTo>
                  <a:lnTo>
                    <a:pt x="2799" y="30814"/>
                  </a:lnTo>
                  <a:lnTo>
                    <a:pt x="3120" y="31047"/>
                  </a:lnTo>
                  <a:lnTo>
                    <a:pt x="3441" y="31251"/>
                  </a:lnTo>
                  <a:lnTo>
                    <a:pt x="3791" y="31397"/>
                  </a:lnTo>
                  <a:lnTo>
                    <a:pt x="4170" y="31484"/>
                  </a:lnTo>
                  <a:lnTo>
                    <a:pt x="4549" y="31572"/>
                  </a:lnTo>
                  <a:lnTo>
                    <a:pt x="4957" y="31601"/>
                  </a:lnTo>
                  <a:lnTo>
                    <a:pt x="5394" y="31601"/>
                  </a:lnTo>
                  <a:lnTo>
                    <a:pt x="5831" y="31543"/>
                  </a:lnTo>
                  <a:lnTo>
                    <a:pt x="6269" y="31484"/>
                  </a:lnTo>
                  <a:lnTo>
                    <a:pt x="6735" y="31368"/>
                  </a:lnTo>
                  <a:lnTo>
                    <a:pt x="7201" y="31222"/>
                  </a:lnTo>
                  <a:lnTo>
                    <a:pt x="7668" y="31047"/>
                  </a:lnTo>
                  <a:lnTo>
                    <a:pt x="8163" y="30843"/>
                  </a:lnTo>
                  <a:lnTo>
                    <a:pt x="8688" y="30581"/>
                  </a:lnTo>
                  <a:lnTo>
                    <a:pt x="9184" y="30318"/>
                  </a:lnTo>
                  <a:lnTo>
                    <a:pt x="9708" y="29998"/>
                  </a:lnTo>
                  <a:lnTo>
                    <a:pt x="10233" y="29677"/>
                  </a:lnTo>
                  <a:lnTo>
                    <a:pt x="10758" y="29298"/>
                  </a:lnTo>
                  <a:lnTo>
                    <a:pt x="11283" y="28890"/>
                  </a:lnTo>
                  <a:lnTo>
                    <a:pt x="11807" y="28482"/>
                  </a:lnTo>
                  <a:lnTo>
                    <a:pt x="12361" y="28015"/>
                  </a:lnTo>
                  <a:lnTo>
                    <a:pt x="12886" y="27549"/>
                  </a:lnTo>
                  <a:lnTo>
                    <a:pt x="13440" y="27024"/>
                  </a:lnTo>
                  <a:lnTo>
                    <a:pt x="13965" y="26499"/>
                  </a:lnTo>
                  <a:lnTo>
                    <a:pt x="14519" y="25916"/>
                  </a:lnTo>
                  <a:lnTo>
                    <a:pt x="15043" y="25333"/>
                  </a:lnTo>
                  <a:lnTo>
                    <a:pt x="15568" y="24721"/>
                  </a:lnTo>
                  <a:lnTo>
                    <a:pt x="16093" y="24080"/>
                  </a:lnTo>
                  <a:lnTo>
                    <a:pt x="16618" y="23438"/>
                  </a:lnTo>
                  <a:lnTo>
                    <a:pt x="17142" y="22739"/>
                  </a:lnTo>
                  <a:lnTo>
                    <a:pt x="17638" y="22039"/>
                  </a:lnTo>
                  <a:lnTo>
                    <a:pt x="18133" y="21310"/>
                  </a:lnTo>
                  <a:lnTo>
                    <a:pt x="18629" y="20552"/>
                  </a:lnTo>
                  <a:lnTo>
                    <a:pt x="19066" y="19824"/>
                  </a:lnTo>
                  <a:lnTo>
                    <a:pt x="19533" y="19066"/>
                  </a:lnTo>
                  <a:lnTo>
                    <a:pt x="19941" y="18337"/>
                  </a:lnTo>
                  <a:lnTo>
                    <a:pt x="20320" y="17579"/>
                  </a:lnTo>
                  <a:lnTo>
                    <a:pt x="20699" y="16850"/>
                  </a:lnTo>
                  <a:lnTo>
                    <a:pt x="21049" y="16121"/>
                  </a:lnTo>
                  <a:lnTo>
                    <a:pt x="21369" y="15363"/>
                  </a:lnTo>
                  <a:lnTo>
                    <a:pt x="21690" y="14634"/>
                  </a:lnTo>
                  <a:lnTo>
                    <a:pt x="21952" y="13935"/>
                  </a:lnTo>
                  <a:lnTo>
                    <a:pt x="22215" y="13206"/>
                  </a:lnTo>
                  <a:lnTo>
                    <a:pt x="22448" y="12506"/>
                  </a:lnTo>
                  <a:lnTo>
                    <a:pt x="22652" y="11807"/>
                  </a:lnTo>
                  <a:lnTo>
                    <a:pt x="22856" y="11136"/>
                  </a:lnTo>
                  <a:lnTo>
                    <a:pt x="23002" y="10466"/>
                  </a:lnTo>
                  <a:lnTo>
                    <a:pt x="23148" y="9824"/>
                  </a:lnTo>
                  <a:lnTo>
                    <a:pt x="23264" y="9183"/>
                  </a:lnTo>
                  <a:lnTo>
                    <a:pt x="23323" y="8571"/>
                  </a:lnTo>
                  <a:lnTo>
                    <a:pt x="23410" y="7959"/>
                  </a:lnTo>
                  <a:lnTo>
                    <a:pt x="23439" y="7376"/>
                  </a:lnTo>
                  <a:lnTo>
                    <a:pt x="23439" y="6822"/>
                  </a:lnTo>
                  <a:lnTo>
                    <a:pt x="23410" y="6268"/>
                  </a:lnTo>
                  <a:lnTo>
                    <a:pt x="23381" y="5743"/>
                  </a:lnTo>
                  <a:lnTo>
                    <a:pt x="23323" y="5247"/>
                  </a:lnTo>
                  <a:lnTo>
                    <a:pt x="23206" y="4781"/>
                  </a:lnTo>
                  <a:lnTo>
                    <a:pt x="23089" y="4344"/>
                  </a:lnTo>
                  <a:lnTo>
                    <a:pt x="22944" y="3906"/>
                  </a:lnTo>
                  <a:lnTo>
                    <a:pt x="22769" y="3527"/>
                  </a:lnTo>
                  <a:lnTo>
                    <a:pt x="22565" y="3178"/>
                  </a:lnTo>
                  <a:lnTo>
                    <a:pt x="22331" y="2828"/>
                  </a:lnTo>
                  <a:lnTo>
                    <a:pt x="22069" y="2536"/>
                  </a:lnTo>
                  <a:lnTo>
                    <a:pt x="21777" y="2274"/>
                  </a:lnTo>
                  <a:lnTo>
                    <a:pt x="190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6;p55">
              <a:extLst>
                <a:ext uri="{FF2B5EF4-FFF2-40B4-BE49-F238E27FC236}">
                  <a16:creationId xmlns:a16="http://schemas.microsoft.com/office/drawing/2014/main" id="{333BD4E5-4EED-05F0-9D4C-EC73E1CBFAE0}"/>
                </a:ext>
              </a:extLst>
            </p:cNvPr>
            <p:cNvSpPr/>
            <p:nvPr/>
          </p:nvSpPr>
          <p:spPr>
            <a:xfrm>
              <a:off x="6843435" y="1600009"/>
              <a:ext cx="393909" cy="531072"/>
            </a:xfrm>
            <a:custGeom>
              <a:avLst/>
              <a:gdLst/>
              <a:ahLst/>
              <a:cxnLst/>
              <a:rect l="l" t="t" r="r" b="b"/>
              <a:pathLst>
                <a:path w="23440" h="31602" fill="none" extrusionOk="0">
                  <a:moveTo>
                    <a:pt x="21777" y="2274"/>
                  </a:moveTo>
                  <a:lnTo>
                    <a:pt x="19008" y="0"/>
                  </a:lnTo>
                  <a:lnTo>
                    <a:pt x="1" y="28540"/>
                  </a:lnTo>
                  <a:lnTo>
                    <a:pt x="2799" y="30814"/>
                  </a:lnTo>
                  <a:lnTo>
                    <a:pt x="2799" y="30814"/>
                  </a:lnTo>
                  <a:lnTo>
                    <a:pt x="3120" y="31047"/>
                  </a:lnTo>
                  <a:lnTo>
                    <a:pt x="3441" y="31251"/>
                  </a:lnTo>
                  <a:lnTo>
                    <a:pt x="3791" y="31397"/>
                  </a:lnTo>
                  <a:lnTo>
                    <a:pt x="4170" y="31484"/>
                  </a:lnTo>
                  <a:lnTo>
                    <a:pt x="4549" y="31572"/>
                  </a:lnTo>
                  <a:lnTo>
                    <a:pt x="4957" y="31601"/>
                  </a:lnTo>
                  <a:lnTo>
                    <a:pt x="5394" y="31601"/>
                  </a:lnTo>
                  <a:lnTo>
                    <a:pt x="5831" y="31543"/>
                  </a:lnTo>
                  <a:lnTo>
                    <a:pt x="6269" y="31484"/>
                  </a:lnTo>
                  <a:lnTo>
                    <a:pt x="6735" y="31368"/>
                  </a:lnTo>
                  <a:lnTo>
                    <a:pt x="7201" y="31222"/>
                  </a:lnTo>
                  <a:lnTo>
                    <a:pt x="7668" y="31047"/>
                  </a:lnTo>
                  <a:lnTo>
                    <a:pt x="8163" y="30843"/>
                  </a:lnTo>
                  <a:lnTo>
                    <a:pt x="8688" y="30581"/>
                  </a:lnTo>
                  <a:lnTo>
                    <a:pt x="9184" y="30318"/>
                  </a:lnTo>
                  <a:lnTo>
                    <a:pt x="9708" y="29998"/>
                  </a:lnTo>
                  <a:lnTo>
                    <a:pt x="10233" y="29677"/>
                  </a:lnTo>
                  <a:lnTo>
                    <a:pt x="10758" y="29298"/>
                  </a:lnTo>
                  <a:lnTo>
                    <a:pt x="11283" y="28890"/>
                  </a:lnTo>
                  <a:lnTo>
                    <a:pt x="11807" y="28482"/>
                  </a:lnTo>
                  <a:lnTo>
                    <a:pt x="12361" y="28015"/>
                  </a:lnTo>
                  <a:lnTo>
                    <a:pt x="12886" y="27549"/>
                  </a:lnTo>
                  <a:lnTo>
                    <a:pt x="13440" y="27024"/>
                  </a:lnTo>
                  <a:lnTo>
                    <a:pt x="13965" y="26499"/>
                  </a:lnTo>
                  <a:lnTo>
                    <a:pt x="14519" y="25916"/>
                  </a:lnTo>
                  <a:lnTo>
                    <a:pt x="15043" y="25333"/>
                  </a:lnTo>
                  <a:lnTo>
                    <a:pt x="15568" y="24721"/>
                  </a:lnTo>
                  <a:lnTo>
                    <a:pt x="16093" y="24080"/>
                  </a:lnTo>
                  <a:lnTo>
                    <a:pt x="16618" y="23438"/>
                  </a:lnTo>
                  <a:lnTo>
                    <a:pt x="17142" y="22739"/>
                  </a:lnTo>
                  <a:lnTo>
                    <a:pt x="17638" y="22039"/>
                  </a:lnTo>
                  <a:lnTo>
                    <a:pt x="18133" y="21310"/>
                  </a:lnTo>
                  <a:lnTo>
                    <a:pt x="18133" y="21310"/>
                  </a:lnTo>
                  <a:lnTo>
                    <a:pt x="18629" y="20552"/>
                  </a:lnTo>
                  <a:lnTo>
                    <a:pt x="19066" y="19824"/>
                  </a:lnTo>
                  <a:lnTo>
                    <a:pt x="19533" y="19066"/>
                  </a:lnTo>
                  <a:lnTo>
                    <a:pt x="19941" y="18337"/>
                  </a:lnTo>
                  <a:lnTo>
                    <a:pt x="20320" y="17579"/>
                  </a:lnTo>
                  <a:lnTo>
                    <a:pt x="20699" y="16850"/>
                  </a:lnTo>
                  <a:lnTo>
                    <a:pt x="21049" y="16121"/>
                  </a:lnTo>
                  <a:lnTo>
                    <a:pt x="21369" y="15363"/>
                  </a:lnTo>
                  <a:lnTo>
                    <a:pt x="21690" y="14634"/>
                  </a:lnTo>
                  <a:lnTo>
                    <a:pt x="21952" y="13935"/>
                  </a:lnTo>
                  <a:lnTo>
                    <a:pt x="22215" y="13206"/>
                  </a:lnTo>
                  <a:lnTo>
                    <a:pt x="22448" y="12506"/>
                  </a:lnTo>
                  <a:lnTo>
                    <a:pt x="22652" y="11807"/>
                  </a:lnTo>
                  <a:lnTo>
                    <a:pt x="22856" y="11136"/>
                  </a:lnTo>
                  <a:lnTo>
                    <a:pt x="23002" y="10466"/>
                  </a:lnTo>
                  <a:lnTo>
                    <a:pt x="23148" y="9824"/>
                  </a:lnTo>
                  <a:lnTo>
                    <a:pt x="23264" y="9183"/>
                  </a:lnTo>
                  <a:lnTo>
                    <a:pt x="23323" y="8571"/>
                  </a:lnTo>
                  <a:lnTo>
                    <a:pt x="23410" y="7959"/>
                  </a:lnTo>
                  <a:lnTo>
                    <a:pt x="23439" y="7376"/>
                  </a:lnTo>
                  <a:lnTo>
                    <a:pt x="23439" y="6822"/>
                  </a:lnTo>
                  <a:lnTo>
                    <a:pt x="23410" y="6268"/>
                  </a:lnTo>
                  <a:lnTo>
                    <a:pt x="23381" y="5743"/>
                  </a:lnTo>
                  <a:lnTo>
                    <a:pt x="23323" y="5247"/>
                  </a:lnTo>
                  <a:lnTo>
                    <a:pt x="23206" y="4781"/>
                  </a:lnTo>
                  <a:lnTo>
                    <a:pt x="23089" y="4344"/>
                  </a:lnTo>
                  <a:lnTo>
                    <a:pt x="22944" y="3906"/>
                  </a:lnTo>
                  <a:lnTo>
                    <a:pt x="22769" y="3527"/>
                  </a:lnTo>
                  <a:lnTo>
                    <a:pt x="22565" y="3178"/>
                  </a:lnTo>
                  <a:lnTo>
                    <a:pt x="22331" y="2828"/>
                  </a:lnTo>
                  <a:lnTo>
                    <a:pt x="22069" y="2536"/>
                  </a:lnTo>
                  <a:lnTo>
                    <a:pt x="21777" y="22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7;p55">
              <a:extLst>
                <a:ext uri="{FF2B5EF4-FFF2-40B4-BE49-F238E27FC236}">
                  <a16:creationId xmlns:a16="http://schemas.microsoft.com/office/drawing/2014/main" id="{4D53B973-F47F-229E-6F59-DBBA2CCAEB88}"/>
                </a:ext>
              </a:extLst>
            </p:cNvPr>
            <p:cNvSpPr/>
            <p:nvPr/>
          </p:nvSpPr>
          <p:spPr>
            <a:xfrm>
              <a:off x="6844427" y="1600983"/>
              <a:ext cx="392918" cy="530097"/>
            </a:xfrm>
            <a:custGeom>
              <a:avLst/>
              <a:gdLst/>
              <a:ahLst/>
              <a:cxnLst/>
              <a:rect l="l" t="t" r="r" b="b"/>
              <a:pathLst>
                <a:path w="23381" h="31544" extrusionOk="0">
                  <a:moveTo>
                    <a:pt x="19036" y="0"/>
                  </a:moveTo>
                  <a:lnTo>
                    <a:pt x="19299" y="263"/>
                  </a:lnTo>
                  <a:lnTo>
                    <a:pt x="19532" y="554"/>
                  </a:lnTo>
                  <a:lnTo>
                    <a:pt x="19765" y="875"/>
                  </a:lnTo>
                  <a:lnTo>
                    <a:pt x="19940" y="1225"/>
                  </a:lnTo>
                  <a:lnTo>
                    <a:pt x="20115" y="1604"/>
                  </a:lnTo>
                  <a:lnTo>
                    <a:pt x="20232" y="2012"/>
                  </a:lnTo>
                  <a:lnTo>
                    <a:pt x="20348" y="2420"/>
                  </a:lnTo>
                  <a:lnTo>
                    <a:pt x="20436" y="2857"/>
                  </a:lnTo>
                  <a:lnTo>
                    <a:pt x="20523" y="3353"/>
                  </a:lnTo>
                  <a:lnTo>
                    <a:pt x="20552" y="3848"/>
                  </a:lnTo>
                  <a:lnTo>
                    <a:pt x="20582" y="4344"/>
                  </a:lnTo>
                  <a:lnTo>
                    <a:pt x="20582" y="4898"/>
                  </a:lnTo>
                  <a:lnTo>
                    <a:pt x="20552" y="5452"/>
                  </a:lnTo>
                  <a:lnTo>
                    <a:pt x="20494" y="6006"/>
                  </a:lnTo>
                  <a:lnTo>
                    <a:pt x="20407" y="6589"/>
                  </a:lnTo>
                  <a:lnTo>
                    <a:pt x="20319" y="7201"/>
                  </a:lnTo>
                  <a:lnTo>
                    <a:pt x="20203" y="7813"/>
                  </a:lnTo>
                  <a:lnTo>
                    <a:pt x="20057" y="8455"/>
                  </a:lnTo>
                  <a:lnTo>
                    <a:pt x="19882" y="9096"/>
                  </a:lnTo>
                  <a:lnTo>
                    <a:pt x="19707" y="9766"/>
                  </a:lnTo>
                  <a:lnTo>
                    <a:pt x="19474" y="10437"/>
                  </a:lnTo>
                  <a:lnTo>
                    <a:pt x="19241" y="11107"/>
                  </a:lnTo>
                  <a:lnTo>
                    <a:pt x="19007" y="11778"/>
                  </a:lnTo>
                  <a:lnTo>
                    <a:pt x="18716" y="12478"/>
                  </a:lnTo>
                  <a:lnTo>
                    <a:pt x="18104" y="13877"/>
                  </a:lnTo>
                  <a:lnTo>
                    <a:pt x="17404" y="15305"/>
                  </a:lnTo>
                  <a:lnTo>
                    <a:pt x="17025" y="16034"/>
                  </a:lnTo>
                  <a:lnTo>
                    <a:pt x="16617" y="16763"/>
                  </a:lnTo>
                  <a:lnTo>
                    <a:pt x="16180" y="17463"/>
                  </a:lnTo>
                  <a:lnTo>
                    <a:pt x="15742" y="18191"/>
                  </a:lnTo>
                  <a:lnTo>
                    <a:pt x="14926" y="19416"/>
                  </a:lnTo>
                  <a:lnTo>
                    <a:pt x="14110" y="20582"/>
                  </a:lnTo>
                  <a:lnTo>
                    <a:pt x="13264" y="21690"/>
                  </a:lnTo>
                  <a:lnTo>
                    <a:pt x="12390" y="22739"/>
                  </a:lnTo>
                  <a:lnTo>
                    <a:pt x="11486" y="23730"/>
                  </a:lnTo>
                  <a:lnTo>
                    <a:pt x="10611" y="24634"/>
                  </a:lnTo>
                  <a:lnTo>
                    <a:pt x="9708" y="25479"/>
                  </a:lnTo>
                  <a:lnTo>
                    <a:pt x="8833" y="26237"/>
                  </a:lnTo>
                  <a:lnTo>
                    <a:pt x="7929" y="26908"/>
                  </a:lnTo>
                  <a:lnTo>
                    <a:pt x="7055" y="27520"/>
                  </a:lnTo>
                  <a:lnTo>
                    <a:pt x="6180" y="28045"/>
                  </a:lnTo>
                  <a:lnTo>
                    <a:pt x="5364" y="28482"/>
                  </a:lnTo>
                  <a:lnTo>
                    <a:pt x="4927" y="28657"/>
                  </a:lnTo>
                  <a:lnTo>
                    <a:pt x="4519" y="28803"/>
                  </a:lnTo>
                  <a:lnTo>
                    <a:pt x="4140" y="28948"/>
                  </a:lnTo>
                  <a:lnTo>
                    <a:pt x="3732" y="29065"/>
                  </a:lnTo>
                  <a:lnTo>
                    <a:pt x="3353" y="29153"/>
                  </a:lnTo>
                  <a:lnTo>
                    <a:pt x="2974" y="29211"/>
                  </a:lnTo>
                  <a:lnTo>
                    <a:pt x="2624" y="29240"/>
                  </a:lnTo>
                  <a:lnTo>
                    <a:pt x="2274" y="29269"/>
                  </a:lnTo>
                  <a:lnTo>
                    <a:pt x="1720" y="29211"/>
                  </a:lnTo>
                  <a:lnTo>
                    <a:pt x="1458" y="29182"/>
                  </a:lnTo>
                  <a:lnTo>
                    <a:pt x="1195" y="29123"/>
                  </a:lnTo>
                  <a:lnTo>
                    <a:pt x="962" y="29036"/>
                  </a:lnTo>
                  <a:lnTo>
                    <a:pt x="700" y="28948"/>
                  </a:lnTo>
                  <a:lnTo>
                    <a:pt x="496" y="28832"/>
                  </a:lnTo>
                  <a:lnTo>
                    <a:pt x="262" y="28715"/>
                  </a:lnTo>
                  <a:lnTo>
                    <a:pt x="0" y="28540"/>
                  </a:lnTo>
                  <a:lnTo>
                    <a:pt x="0" y="28540"/>
                  </a:lnTo>
                  <a:lnTo>
                    <a:pt x="2740" y="30756"/>
                  </a:lnTo>
                  <a:lnTo>
                    <a:pt x="3003" y="30960"/>
                  </a:lnTo>
                  <a:lnTo>
                    <a:pt x="3265" y="31106"/>
                  </a:lnTo>
                  <a:lnTo>
                    <a:pt x="3527" y="31252"/>
                  </a:lnTo>
                  <a:lnTo>
                    <a:pt x="3819" y="31339"/>
                  </a:lnTo>
                  <a:lnTo>
                    <a:pt x="4111" y="31426"/>
                  </a:lnTo>
                  <a:lnTo>
                    <a:pt x="4431" y="31485"/>
                  </a:lnTo>
                  <a:lnTo>
                    <a:pt x="4752" y="31543"/>
                  </a:lnTo>
                  <a:lnTo>
                    <a:pt x="5422" y="31543"/>
                  </a:lnTo>
                  <a:lnTo>
                    <a:pt x="5772" y="31485"/>
                  </a:lnTo>
                  <a:lnTo>
                    <a:pt x="6122" y="31426"/>
                  </a:lnTo>
                  <a:lnTo>
                    <a:pt x="6472" y="31368"/>
                  </a:lnTo>
                  <a:lnTo>
                    <a:pt x="6851" y="31252"/>
                  </a:lnTo>
                  <a:lnTo>
                    <a:pt x="7230" y="31135"/>
                  </a:lnTo>
                  <a:lnTo>
                    <a:pt x="8017" y="30814"/>
                  </a:lnTo>
                  <a:lnTo>
                    <a:pt x="8833" y="30435"/>
                  </a:lnTo>
                  <a:lnTo>
                    <a:pt x="9649" y="29940"/>
                  </a:lnTo>
                  <a:lnTo>
                    <a:pt x="10495" y="29386"/>
                  </a:lnTo>
                  <a:lnTo>
                    <a:pt x="11340" y="28774"/>
                  </a:lnTo>
                  <a:lnTo>
                    <a:pt x="12186" y="28045"/>
                  </a:lnTo>
                  <a:lnTo>
                    <a:pt x="13060" y="27287"/>
                  </a:lnTo>
                  <a:lnTo>
                    <a:pt x="13906" y="26441"/>
                  </a:lnTo>
                  <a:lnTo>
                    <a:pt x="14780" y="25509"/>
                  </a:lnTo>
                  <a:lnTo>
                    <a:pt x="15626" y="24547"/>
                  </a:lnTo>
                  <a:lnTo>
                    <a:pt x="16442" y="23497"/>
                  </a:lnTo>
                  <a:lnTo>
                    <a:pt x="17287" y="22389"/>
                  </a:lnTo>
                  <a:lnTo>
                    <a:pt x="18074" y="21252"/>
                  </a:lnTo>
                  <a:lnTo>
                    <a:pt x="18716" y="20290"/>
                  </a:lnTo>
                  <a:lnTo>
                    <a:pt x="19299" y="19299"/>
                  </a:lnTo>
                  <a:lnTo>
                    <a:pt x="19853" y="18337"/>
                  </a:lnTo>
                  <a:lnTo>
                    <a:pt x="20348" y="17375"/>
                  </a:lnTo>
                  <a:lnTo>
                    <a:pt x="20815" y="16413"/>
                  </a:lnTo>
                  <a:lnTo>
                    <a:pt x="21252" y="15451"/>
                  </a:lnTo>
                  <a:lnTo>
                    <a:pt x="21660" y="14489"/>
                  </a:lnTo>
                  <a:lnTo>
                    <a:pt x="22010" y="13556"/>
                  </a:lnTo>
                  <a:lnTo>
                    <a:pt x="22331" y="12652"/>
                  </a:lnTo>
                  <a:lnTo>
                    <a:pt x="22593" y="11749"/>
                  </a:lnTo>
                  <a:lnTo>
                    <a:pt x="22855" y="10845"/>
                  </a:lnTo>
                  <a:lnTo>
                    <a:pt x="23030" y="10000"/>
                  </a:lnTo>
                  <a:lnTo>
                    <a:pt x="23176" y="9154"/>
                  </a:lnTo>
                  <a:lnTo>
                    <a:pt x="23293" y="8367"/>
                  </a:lnTo>
                  <a:lnTo>
                    <a:pt x="23351" y="7580"/>
                  </a:lnTo>
                  <a:lnTo>
                    <a:pt x="23380" y="6822"/>
                  </a:lnTo>
                  <a:lnTo>
                    <a:pt x="23380" y="6326"/>
                  </a:lnTo>
                  <a:lnTo>
                    <a:pt x="23322" y="5831"/>
                  </a:lnTo>
                  <a:lnTo>
                    <a:pt x="23264" y="5335"/>
                  </a:lnTo>
                  <a:lnTo>
                    <a:pt x="23205" y="4898"/>
                  </a:lnTo>
                  <a:lnTo>
                    <a:pt x="23089" y="4461"/>
                  </a:lnTo>
                  <a:lnTo>
                    <a:pt x="22972" y="4082"/>
                  </a:lnTo>
                  <a:lnTo>
                    <a:pt x="22826" y="3703"/>
                  </a:lnTo>
                  <a:lnTo>
                    <a:pt x="22651" y="3353"/>
                  </a:lnTo>
                  <a:lnTo>
                    <a:pt x="22447" y="3032"/>
                  </a:lnTo>
                  <a:lnTo>
                    <a:pt x="22243" y="2741"/>
                  </a:lnTo>
                  <a:lnTo>
                    <a:pt x="21981" y="2449"/>
                  </a:lnTo>
                  <a:lnTo>
                    <a:pt x="21718" y="2216"/>
                  </a:lnTo>
                  <a:lnTo>
                    <a:pt x="19036" y="0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8;p55">
              <a:extLst>
                <a:ext uri="{FF2B5EF4-FFF2-40B4-BE49-F238E27FC236}">
                  <a16:creationId xmlns:a16="http://schemas.microsoft.com/office/drawing/2014/main" id="{00932680-F196-9C50-3DD1-56BF9441868C}"/>
                </a:ext>
              </a:extLst>
            </p:cNvPr>
            <p:cNvSpPr/>
            <p:nvPr/>
          </p:nvSpPr>
          <p:spPr>
            <a:xfrm>
              <a:off x="6844427" y="1600983"/>
              <a:ext cx="392918" cy="530097"/>
            </a:xfrm>
            <a:custGeom>
              <a:avLst/>
              <a:gdLst/>
              <a:ahLst/>
              <a:cxnLst/>
              <a:rect l="l" t="t" r="r" b="b"/>
              <a:pathLst>
                <a:path w="23381" h="31544" fill="none" extrusionOk="0">
                  <a:moveTo>
                    <a:pt x="19036" y="0"/>
                  </a:moveTo>
                  <a:lnTo>
                    <a:pt x="19036" y="0"/>
                  </a:lnTo>
                  <a:lnTo>
                    <a:pt x="19299" y="263"/>
                  </a:lnTo>
                  <a:lnTo>
                    <a:pt x="19532" y="554"/>
                  </a:lnTo>
                  <a:lnTo>
                    <a:pt x="19765" y="875"/>
                  </a:lnTo>
                  <a:lnTo>
                    <a:pt x="19940" y="1225"/>
                  </a:lnTo>
                  <a:lnTo>
                    <a:pt x="20115" y="1604"/>
                  </a:lnTo>
                  <a:lnTo>
                    <a:pt x="20232" y="2012"/>
                  </a:lnTo>
                  <a:lnTo>
                    <a:pt x="20348" y="2420"/>
                  </a:lnTo>
                  <a:lnTo>
                    <a:pt x="20436" y="2857"/>
                  </a:lnTo>
                  <a:lnTo>
                    <a:pt x="20523" y="3353"/>
                  </a:lnTo>
                  <a:lnTo>
                    <a:pt x="20552" y="3848"/>
                  </a:lnTo>
                  <a:lnTo>
                    <a:pt x="20582" y="4344"/>
                  </a:lnTo>
                  <a:lnTo>
                    <a:pt x="20582" y="4898"/>
                  </a:lnTo>
                  <a:lnTo>
                    <a:pt x="20552" y="5452"/>
                  </a:lnTo>
                  <a:lnTo>
                    <a:pt x="20494" y="6006"/>
                  </a:lnTo>
                  <a:lnTo>
                    <a:pt x="20407" y="6589"/>
                  </a:lnTo>
                  <a:lnTo>
                    <a:pt x="20319" y="7201"/>
                  </a:lnTo>
                  <a:lnTo>
                    <a:pt x="20203" y="7813"/>
                  </a:lnTo>
                  <a:lnTo>
                    <a:pt x="20057" y="8455"/>
                  </a:lnTo>
                  <a:lnTo>
                    <a:pt x="19882" y="9096"/>
                  </a:lnTo>
                  <a:lnTo>
                    <a:pt x="19707" y="9766"/>
                  </a:lnTo>
                  <a:lnTo>
                    <a:pt x="19474" y="10437"/>
                  </a:lnTo>
                  <a:lnTo>
                    <a:pt x="19241" y="11107"/>
                  </a:lnTo>
                  <a:lnTo>
                    <a:pt x="19007" y="11778"/>
                  </a:lnTo>
                  <a:lnTo>
                    <a:pt x="18716" y="12478"/>
                  </a:lnTo>
                  <a:lnTo>
                    <a:pt x="18104" y="13877"/>
                  </a:lnTo>
                  <a:lnTo>
                    <a:pt x="17404" y="15305"/>
                  </a:lnTo>
                  <a:lnTo>
                    <a:pt x="17025" y="16034"/>
                  </a:lnTo>
                  <a:lnTo>
                    <a:pt x="16617" y="16763"/>
                  </a:lnTo>
                  <a:lnTo>
                    <a:pt x="16180" y="17463"/>
                  </a:lnTo>
                  <a:lnTo>
                    <a:pt x="15742" y="18191"/>
                  </a:lnTo>
                  <a:lnTo>
                    <a:pt x="15742" y="18191"/>
                  </a:lnTo>
                  <a:lnTo>
                    <a:pt x="14926" y="19416"/>
                  </a:lnTo>
                  <a:lnTo>
                    <a:pt x="14110" y="20582"/>
                  </a:lnTo>
                  <a:lnTo>
                    <a:pt x="13264" y="21690"/>
                  </a:lnTo>
                  <a:lnTo>
                    <a:pt x="12390" y="22739"/>
                  </a:lnTo>
                  <a:lnTo>
                    <a:pt x="11486" y="23730"/>
                  </a:lnTo>
                  <a:lnTo>
                    <a:pt x="10611" y="24634"/>
                  </a:lnTo>
                  <a:lnTo>
                    <a:pt x="9708" y="25479"/>
                  </a:lnTo>
                  <a:lnTo>
                    <a:pt x="8833" y="26237"/>
                  </a:lnTo>
                  <a:lnTo>
                    <a:pt x="7929" y="26908"/>
                  </a:lnTo>
                  <a:lnTo>
                    <a:pt x="7055" y="27520"/>
                  </a:lnTo>
                  <a:lnTo>
                    <a:pt x="6180" y="28045"/>
                  </a:lnTo>
                  <a:lnTo>
                    <a:pt x="5364" y="28482"/>
                  </a:lnTo>
                  <a:lnTo>
                    <a:pt x="4927" y="28657"/>
                  </a:lnTo>
                  <a:lnTo>
                    <a:pt x="4519" y="28803"/>
                  </a:lnTo>
                  <a:lnTo>
                    <a:pt x="4140" y="28948"/>
                  </a:lnTo>
                  <a:lnTo>
                    <a:pt x="3732" y="29065"/>
                  </a:lnTo>
                  <a:lnTo>
                    <a:pt x="3353" y="29153"/>
                  </a:lnTo>
                  <a:lnTo>
                    <a:pt x="2974" y="29211"/>
                  </a:lnTo>
                  <a:lnTo>
                    <a:pt x="2624" y="29240"/>
                  </a:lnTo>
                  <a:lnTo>
                    <a:pt x="2274" y="29269"/>
                  </a:lnTo>
                  <a:lnTo>
                    <a:pt x="2274" y="29269"/>
                  </a:lnTo>
                  <a:lnTo>
                    <a:pt x="1720" y="29211"/>
                  </a:lnTo>
                  <a:lnTo>
                    <a:pt x="1458" y="29182"/>
                  </a:lnTo>
                  <a:lnTo>
                    <a:pt x="1195" y="29123"/>
                  </a:lnTo>
                  <a:lnTo>
                    <a:pt x="962" y="29036"/>
                  </a:lnTo>
                  <a:lnTo>
                    <a:pt x="700" y="28948"/>
                  </a:lnTo>
                  <a:lnTo>
                    <a:pt x="496" y="28832"/>
                  </a:lnTo>
                  <a:lnTo>
                    <a:pt x="262" y="28715"/>
                  </a:lnTo>
                  <a:lnTo>
                    <a:pt x="262" y="28715"/>
                  </a:lnTo>
                  <a:lnTo>
                    <a:pt x="0" y="28540"/>
                  </a:lnTo>
                  <a:lnTo>
                    <a:pt x="2740" y="30756"/>
                  </a:lnTo>
                  <a:lnTo>
                    <a:pt x="2740" y="30756"/>
                  </a:lnTo>
                  <a:lnTo>
                    <a:pt x="3003" y="30960"/>
                  </a:lnTo>
                  <a:lnTo>
                    <a:pt x="3265" y="31106"/>
                  </a:lnTo>
                  <a:lnTo>
                    <a:pt x="3527" y="31252"/>
                  </a:lnTo>
                  <a:lnTo>
                    <a:pt x="3819" y="31339"/>
                  </a:lnTo>
                  <a:lnTo>
                    <a:pt x="4111" y="31426"/>
                  </a:lnTo>
                  <a:lnTo>
                    <a:pt x="4431" y="31485"/>
                  </a:lnTo>
                  <a:lnTo>
                    <a:pt x="4752" y="31543"/>
                  </a:lnTo>
                  <a:lnTo>
                    <a:pt x="5073" y="31543"/>
                  </a:lnTo>
                  <a:lnTo>
                    <a:pt x="5073" y="31543"/>
                  </a:lnTo>
                  <a:lnTo>
                    <a:pt x="5422" y="31543"/>
                  </a:lnTo>
                  <a:lnTo>
                    <a:pt x="5772" y="31485"/>
                  </a:lnTo>
                  <a:lnTo>
                    <a:pt x="6122" y="31426"/>
                  </a:lnTo>
                  <a:lnTo>
                    <a:pt x="6472" y="31368"/>
                  </a:lnTo>
                  <a:lnTo>
                    <a:pt x="6851" y="31252"/>
                  </a:lnTo>
                  <a:lnTo>
                    <a:pt x="7230" y="31135"/>
                  </a:lnTo>
                  <a:lnTo>
                    <a:pt x="8017" y="30814"/>
                  </a:lnTo>
                  <a:lnTo>
                    <a:pt x="8833" y="30435"/>
                  </a:lnTo>
                  <a:lnTo>
                    <a:pt x="9649" y="29940"/>
                  </a:lnTo>
                  <a:lnTo>
                    <a:pt x="10495" y="29386"/>
                  </a:lnTo>
                  <a:lnTo>
                    <a:pt x="11340" y="28774"/>
                  </a:lnTo>
                  <a:lnTo>
                    <a:pt x="12186" y="28045"/>
                  </a:lnTo>
                  <a:lnTo>
                    <a:pt x="13060" y="27287"/>
                  </a:lnTo>
                  <a:lnTo>
                    <a:pt x="13906" y="26441"/>
                  </a:lnTo>
                  <a:lnTo>
                    <a:pt x="14780" y="25509"/>
                  </a:lnTo>
                  <a:lnTo>
                    <a:pt x="15626" y="24547"/>
                  </a:lnTo>
                  <a:lnTo>
                    <a:pt x="16442" y="23497"/>
                  </a:lnTo>
                  <a:lnTo>
                    <a:pt x="17287" y="22389"/>
                  </a:lnTo>
                  <a:lnTo>
                    <a:pt x="18074" y="21252"/>
                  </a:lnTo>
                  <a:lnTo>
                    <a:pt x="18074" y="21252"/>
                  </a:lnTo>
                  <a:lnTo>
                    <a:pt x="18716" y="20290"/>
                  </a:lnTo>
                  <a:lnTo>
                    <a:pt x="19299" y="19299"/>
                  </a:lnTo>
                  <a:lnTo>
                    <a:pt x="19853" y="18337"/>
                  </a:lnTo>
                  <a:lnTo>
                    <a:pt x="20348" y="17375"/>
                  </a:lnTo>
                  <a:lnTo>
                    <a:pt x="20815" y="16413"/>
                  </a:lnTo>
                  <a:lnTo>
                    <a:pt x="21252" y="15451"/>
                  </a:lnTo>
                  <a:lnTo>
                    <a:pt x="21660" y="14489"/>
                  </a:lnTo>
                  <a:lnTo>
                    <a:pt x="22010" y="13556"/>
                  </a:lnTo>
                  <a:lnTo>
                    <a:pt x="22331" y="12652"/>
                  </a:lnTo>
                  <a:lnTo>
                    <a:pt x="22593" y="11749"/>
                  </a:lnTo>
                  <a:lnTo>
                    <a:pt x="22855" y="10845"/>
                  </a:lnTo>
                  <a:lnTo>
                    <a:pt x="23030" y="10000"/>
                  </a:lnTo>
                  <a:lnTo>
                    <a:pt x="23176" y="9154"/>
                  </a:lnTo>
                  <a:lnTo>
                    <a:pt x="23293" y="8367"/>
                  </a:lnTo>
                  <a:lnTo>
                    <a:pt x="23351" y="7580"/>
                  </a:lnTo>
                  <a:lnTo>
                    <a:pt x="23380" y="6822"/>
                  </a:lnTo>
                  <a:lnTo>
                    <a:pt x="23380" y="6822"/>
                  </a:lnTo>
                  <a:lnTo>
                    <a:pt x="23380" y="6326"/>
                  </a:lnTo>
                  <a:lnTo>
                    <a:pt x="23322" y="5831"/>
                  </a:lnTo>
                  <a:lnTo>
                    <a:pt x="23264" y="5335"/>
                  </a:lnTo>
                  <a:lnTo>
                    <a:pt x="23205" y="4898"/>
                  </a:lnTo>
                  <a:lnTo>
                    <a:pt x="23205" y="4898"/>
                  </a:lnTo>
                  <a:lnTo>
                    <a:pt x="23089" y="4461"/>
                  </a:lnTo>
                  <a:lnTo>
                    <a:pt x="22972" y="4082"/>
                  </a:lnTo>
                  <a:lnTo>
                    <a:pt x="22826" y="3703"/>
                  </a:lnTo>
                  <a:lnTo>
                    <a:pt x="22651" y="3353"/>
                  </a:lnTo>
                  <a:lnTo>
                    <a:pt x="22447" y="3032"/>
                  </a:lnTo>
                  <a:lnTo>
                    <a:pt x="22243" y="2741"/>
                  </a:lnTo>
                  <a:lnTo>
                    <a:pt x="21981" y="2449"/>
                  </a:lnTo>
                  <a:lnTo>
                    <a:pt x="21718" y="2216"/>
                  </a:lnTo>
                  <a:lnTo>
                    <a:pt x="190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9;p55">
              <a:extLst>
                <a:ext uri="{FF2B5EF4-FFF2-40B4-BE49-F238E27FC236}">
                  <a16:creationId xmlns:a16="http://schemas.microsoft.com/office/drawing/2014/main" id="{D2E97D9D-E1D1-3AAF-94C9-00F4851199B2}"/>
                </a:ext>
              </a:extLst>
            </p:cNvPr>
            <p:cNvSpPr/>
            <p:nvPr/>
          </p:nvSpPr>
          <p:spPr>
            <a:xfrm>
              <a:off x="6816010" y="1586766"/>
              <a:ext cx="374298" cy="506099"/>
            </a:xfrm>
            <a:custGeom>
              <a:avLst/>
              <a:gdLst/>
              <a:ahLst/>
              <a:cxnLst/>
              <a:rect l="l" t="t" r="r" b="b"/>
              <a:pathLst>
                <a:path w="22273" h="30116" extrusionOk="0">
                  <a:moveTo>
                    <a:pt x="18016" y="1"/>
                  </a:moveTo>
                  <a:lnTo>
                    <a:pt x="17579" y="59"/>
                  </a:lnTo>
                  <a:lnTo>
                    <a:pt x="17142" y="118"/>
                  </a:lnTo>
                  <a:lnTo>
                    <a:pt x="16675" y="234"/>
                  </a:lnTo>
                  <a:lnTo>
                    <a:pt x="16209" y="380"/>
                  </a:lnTo>
                  <a:lnTo>
                    <a:pt x="15713" y="584"/>
                  </a:lnTo>
                  <a:lnTo>
                    <a:pt x="15218" y="788"/>
                  </a:lnTo>
                  <a:lnTo>
                    <a:pt x="14722" y="1050"/>
                  </a:lnTo>
                  <a:lnTo>
                    <a:pt x="14197" y="1313"/>
                  </a:lnTo>
                  <a:lnTo>
                    <a:pt x="13702" y="1633"/>
                  </a:lnTo>
                  <a:lnTo>
                    <a:pt x="13177" y="1983"/>
                  </a:lnTo>
                  <a:lnTo>
                    <a:pt x="12652" y="2333"/>
                  </a:lnTo>
                  <a:lnTo>
                    <a:pt x="12098" y="2741"/>
                  </a:lnTo>
                  <a:lnTo>
                    <a:pt x="11574" y="3179"/>
                  </a:lnTo>
                  <a:lnTo>
                    <a:pt x="11049" y="3645"/>
                  </a:lnTo>
                  <a:lnTo>
                    <a:pt x="10495" y="4111"/>
                  </a:lnTo>
                  <a:lnTo>
                    <a:pt x="9970" y="4636"/>
                  </a:lnTo>
                  <a:lnTo>
                    <a:pt x="9416" y="5161"/>
                  </a:lnTo>
                  <a:lnTo>
                    <a:pt x="8892" y="5744"/>
                  </a:lnTo>
                  <a:lnTo>
                    <a:pt x="8367" y="6327"/>
                  </a:lnTo>
                  <a:lnTo>
                    <a:pt x="7842" y="6939"/>
                  </a:lnTo>
                  <a:lnTo>
                    <a:pt x="7317" y="7551"/>
                  </a:lnTo>
                  <a:lnTo>
                    <a:pt x="6822" y="8222"/>
                  </a:lnTo>
                  <a:lnTo>
                    <a:pt x="6297" y="8892"/>
                  </a:lnTo>
                  <a:lnTo>
                    <a:pt x="5802" y="9592"/>
                  </a:lnTo>
                  <a:lnTo>
                    <a:pt x="5306" y="10321"/>
                  </a:lnTo>
                  <a:lnTo>
                    <a:pt x="4840" y="11079"/>
                  </a:lnTo>
                  <a:lnTo>
                    <a:pt x="4373" y="11808"/>
                  </a:lnTo>
                  <a:lnTo>
                    <a:pt x="3936" y="12566"/>
                  </a:lnTo>
                  <a:lnTo>
                    <a:pt x="3499" y="13324"/>
                  </a:lnTo>
                  <a:lnTo>
                    <a:pt x="3120" y="14081"/>
                  </a:lnTo>
                  <a:lnTo>
                    <a:pt x="2741" y="14810"/>
                  </a:lnTo>
                  <a:lnTo>
                    <a:pt x="2391" y="15568"/>
                  </a:lnTo>
                  <a:lnTo>
                    <a:pt x="2070" y="16297"/>
                  </a:lnTo>
                  <a:lnTo>
                    <a:pt x="1749" y="17026"/>
                  </a:lnTo>
                  <a:lnTo>
                    <a:pt x="1458" y="17755"/>
                  </a:lnTo>
                  <a:lnTo>
                    <a:pt x="1225" y="18454"/>
                  </a:lnTo>
                  <a:lnTo>
                    <a:pt x="991" y="19154"/>
                  </a:lnTo>
                  <a:lnTo>
                    <a:pt x="787" y="19854"/>
                  </a:lnTo>
                  <a:lnTo>
                    <a:pt x="583" y="20524"/>
                  </a:lnTo>
                  <a:lnTo>
                    <a:pt x="438" y="21195"/>
                  </a:lnTo>
                  <a:lnTo>
                    <a:pt x="292" y="21865"/>
                  </a:lnTo>
                  <a:lnTo>
                    <a:pt x="175" y="22506"/>
                  </a:lnTo>
                  <a:lnTo>
                    <a:pt x="88" y="23119"/>
                  </a:lnTo>
                  <a:lnTo>
                    <a:pt x="29" y="23702"/>
                  </a:lnTo>
                  <a:lnTo>
                    <a:pt x="0" y="24285"/>
                  </a:lnTo>
                  <a:lnTo>
                    <a:pt x="0" y="24868"/>
                  </a:lnTo>
                  <a:lnTo>
                    <a:pt x="0" y="25393"/>
                  </a:lnTo>
                  <a:lnTo>
                    <a:pt x="59" y="25917"/>
                  </a:lnTo>
                  <a:lnTo>
                    <a:pt x="117" y="26413"/>
                  </a:lnTo>
                  <a:lnTo>
                    <a:pt x="233" y="26879"/>
                  </a:lnTo>
                  <a:lnTo>
                    <a:pt x="350" y="27317"/>
                  </a:lnTo>
                  <a:lnTo>
                    <a:pt x="496" y="27725"/>
                  </a:lnTo>
                  <a:lnTo>
                    <a:pt x="671" y="28104"/>
                  </a:lnTo>
                  <a:lnTo>
                    <a:pt x="875" y="28453"/>
                  </a:lnTo>
                  <a:lnTo>
                    <a:pt x="1108" y="28774"/>
                  </a:lnTo>
                  <a:lnTo>
                    <a:pt x="1341" y="29066"/>
                  </a:lnTo>
                  <a:lnTo>
                    <a:pt x="1633" y="29328"/>
                  </a:lnTo>
                  <a:lnTo>
                    <a:pt x="1953" y="29561"/>
                  </a:lnTo>
                  <a:lnTo>
                    <a:pt x="2303" y="29736"/>
                  </a:lnTo>
                  <a:lnTo>
                    <a:pt x="2653" y="29882"/>
                  </a:lnTo>
                  <a:lnTo>
                    <a:pt x="3032" y="29999"/>
                  </a:lnTo>
                  <a:lnTo>
                    <a:pt x="3411" y="30057"/>
                  </a:lnTo>
                  <a:lnTo>
                    <a:pt x="3819" y="30115"/>
                  </a:lnTo>
                  <a:lnTo>
                    <a:pt x="4227" y="30086"/>
                  </a:lnTo>
                  <a:lnTo>
                    <a:pt x="4665" y="30057"/>
                  </a:lnTo>
                  <a:lnTo>
                    <a:pt x="5131" y="29969"/>
                  </a:lnTo>
                  <a:lnTo>
                    <a:pt x="5597" y="29853"/>
                  </a:lnTo>
                  <a:lnTo>
                    <a:pt x="6064" y="29707"/>
                  </a:lnTo>
                  <a:lnTo>
                    <a:pt x="6559" y="29532"/>
                  </a:lnTo>
                  <a:lnTo>
                    <a:pt x="7055" y="29299"/>
                  </a:lnTo>
                  <a:lnTo>
                    <a:pt x="7551" y="29066"/>
                  </a:lnTo>
                  <a:lnTo>
                    <a:pt x="8046" y="28774"/>
                  </a:lnTo>
                  <a:lnTo>
                    <a:pt x="8571" y="28483"/>
                  </a:lnTo>
                  <a:lnTo>
                    <a:pt x="9096" y="28133"/>
                  </a:lnTo>
                  <a:lnTo>
                    <a:pt x="9620" y="27754"/>
                  </a:lnTo>
                  <a:lnTo>
                    <a:pt x="10145" y="27346"/>
                  </a:lnTo>
                  <a:lnTo>
                    <a:pt x="10699" y="26938"/>
                  </a:lnTo>
                  <a:lnTo>
                    <a:pt x="11224" y="26471"/>
                  </a:lnTo>
                  <a:lnTo>
                    <a:pt x="11749" y="25976"/>
                  </a:lnTo>
                  <a:lnTo>
                    <a:pt x="12302" y="25480"/>
                  </a:lnTo>
                  <a:lnTo>
                    <a:pt x="12827" y="24926"/>
                  </a:lnTo>
                  <a:lnTo>
                    <a:pt x="13352" y="24372"/>
                  </a:lnTo>
                  <a:lnTo>
                    <a:pt x="13906" y="23789"/>
                  </a:lnTo>
                  <a:lnTo>
                    <a:pt x="14431" y="23177"/>
                  </a:lnTo>
                  <a:lnTo>
                    <a:pt x="14955" y="22536"/>
                  </a:lnTo>
                  <a:lnTo>
                    <a:pt x="15451" y="21894"/>
                  </a:lnTo>
                  <a:lnTo>
                    <a:pt x="15976" y="21195"/>
                  </a:lnTo>
                  <a:lnTo>
                    <a:pt x="16471" y="20495"/>
                  </a:lnTo>
                  <a:lnTo>
                    <a:pt x="16967" y="19795"/>
                  </a:lnTo>
                  <a:lnTo>
                    <a:pt x="17433" y="19037"/>
                  </a:lnTo>
                  <a:lnTo>
                    <a:pt x="17900" y="18279"/>
                  </a:lnTo>
                  <a:lnTo>
                    <a:pt x="18337" y="17521"/>
                  </a:lnTo>
                  <a:lnTo>
                    <a:pt x="18774" y="16793"/>
                  </a:lnTo>
                  <a:lnTo>
                    <a:pt x="19153" y="16035"/>
                  </a:lnTo>
                  <a:lnTo>
                    <a:pt x="19532" y="15277"/>
                  </a:lnTo>
                  <a:lnTo>
                    <a:pt x="19882" y="14548"/>
                  </a:lnTo>
                  <a:lnTo>
                    <a:pt x="20203" y="13819"/>
                  </a:lnTo>
                  <a:lnTo>
                    <a:pt x="20523" y="13090"/>
                  </a:lnTo>
                  <a:lnTo>
                    <a:pt x="20786" y="12361"/>
                  </a:lnTo>
                  <a:lnTo>
                    <a:pt x="21048" y="11633"/>
                  </a:lnTo>
                  <a:lnTo>
                    <a:pt x="21281" y="10933"/>
                  </a:lnTo>
                  <a:lnTo>
                    <a:pt x="21485" y="10233"/>
                  </a:lnTo>
                  <a:lnTo>
                    <a:pt x="21660" y="9563"/>
                  </a:lnTo>
                  <a:lnTo>
                    <a:pt x="21835" y="8892"/>
                  </a:lnTo>
                  <a:lnTo>
                    <a:pt x="21981" y="8251"/>
                  </a:lnTo>
                  <a:lnTo>
                    <a:pt x="22068" y="7610"/>
                  </a:lnTo>
                  <a:lnTo>
                    <a:pt x="22156" y="6997"/>
                  </a:lnTo>
                  <a:lnTo>
                    <a:pt x="22214" y="6385"/>
                  </a:lnTo>
                  <a:lnTo>
                    <a:pt x="22273" y="5802"/>
                  </a:lnTo>
                  <a:lnTo>
                    <a:pt x="22273" y="5248"/>
                  </a:lnTo>
                  <a:lnTo>
                    <a:pt x="22243" y="4724"/>
                  </a:lnTo>
                  <a:lnTo>
                    <a:pt x="22214" y="4199"/>
                  </a:lnTo>
                  <a:lnTo>
                    <a:pt x="22127" y="3703"/>
                  </a:lnTo>
                  <a:lnTo>
                    <a:pt x="22039" y="3237"/>
                  </a:lnTo>
                  <a:lnTo>
                    <a:pt x="21923" y="2800"/>
                  </a:lnTo>
                  <a:lnTo>
                    <a:pt x="21777" y="2391"/>
                  </a:lnTo>
                  <a:lnTo>
                    <a:pt x="21602" y="1983"/>
                  </a:lnTo>
                  <a:lnTo>
                    <a:pt x="21398" y="1633"/>
                  </a:lnTo>
                  <a:lnTo>
                    <a:pt x="21165" y="1313"/>
                  </a:lnTo>
                  <a:lnTo>
                    <a:pt x="20902" y="1021"/>
                  </a:lnTo>
                  <a:lnTo>
                    <a:pt x="20611" y="759"/>
                  </a:lnTo>
                  <a:lnTo>
                    <a:pt x="20319" y="555"/>
                  </a:lnTo>
                  <a:lnTo>
                    <a:pt x="19970" y="351"/>
                  </a:lnTo>
                  <a:lnTo>
                    <a:pt x="19620" y="205"/>
                  </a:lnTo>
                  <a:lnTo>
                    <a:pt x="19241" y="118"/>
                  </a:lnTo>
                  <a:lnTo>
                    <a:pt x="18862" y="30"/>
                  </a:lnTo>
                  <a:lnTo>
                    <a:pt x="18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0;p55">
              <a:extLst>
                <a:ext uri="{FF2B5EF4-FFF2-40B4-BE49-F238E27FC236}">
                  <a16:creationId xmlns:a16="http://schemas.microsoft.com/office/drawing/2014/main" id="{332CC13A-4EAE-6908-D3DC-4FB483CFDD11}"/>
                </a:ext>
              </a:extLst>
            </p:cNvPr>
            <p:cNvSpPr/>
            <p:nvPr/>
          </p:nvSpPr>
          <p:spPr>
            <a:xfrm>
              <a:off x="6816010" y="1586766"/>
              <a:ext cx="374298" cy="506099"/>
            </a:xfrm>
            <a:custGeom>
              <a:avLst/>
              <a:gdLst/>
              <a:ahLst/>
              <a:cxnLst/>
              <a:rect l="l" t="t" r="r" b="b"/>
              <a:pathLst>
                <a:path w="22273" h="30116" fill="none" extrusionOk="0">
                  <a:moveTo>
                    <a:pt x="4840" y="11079"/>
                  </a:moveTo>
                  <a:lnTo>
                    <a:pt x="4840" y="11079"/>
                  </a:lnTo>
                  <a:lnTo>
                    <a:pt x="5306" y="10321"/>
                  </a:lnTo>
                  <a:lnTo>
                    <a:pt x="5802" y="9592"/>
                  </a:lnTo>
                  <a:lnTo>
                    <a:pt x="6297" y="8892"/>
                  </a:lnTo>
                  <a:lnTo>
                    <a:pt x="6822" y="8222"/>
                  </a:lnTo>
                  <a:lnTo>
                    <a:pt x="7317" y="7551"/>
                  </a:lnTo>
                  <a:lnTo>
                    <a:pt x="7842" y="6939"/>
                  </a:lnTo>
                  <a:lnTo>
                    <a:pt x="8367" y="6327"/>
                  </a:lnTo>
                  <a:lnTo>
                    <a:pt x="8892" y="5744"/>
                  </a:lnTo>
                  <a:lnTo>
                    <a:pt x="9416" y="5161"/>
                  </a:lnTo>
                  <a:lnTo>
                    <a:pt x="9970" y="4636"/>
                  </a:lnTo>
                  <a:lnTo>
                    <a:pt x="10495" y="4111"/>
                  </a:lnTo>
                  <a:lnTo>
                    <a:pt x="11049" y="3645"/>
                  </a:lnTo>
                  <a:lnTo>
                    <a:pt x="11574" y="3179"/>
                  </a:lnTo>
                  <a:lnTo>
                    <a:pt x="12098" y="2741"/>
                  </a:lnTo>
                  <a:lnTo>
                    <a:pt x="12652" y="2333"/>
                  </a:lnTo>
                  <a:lnTo>
                    <a:pt x="13177" y="1983"/>
                  </a:lnTo>
                  <a:lnTo>
                    <a:pt x="13702" y="1633"/>
                  </a:lnTo>
                  <a:lnTo>
                    <a:pt x="14197" y="1313"/>
                  </a:lnTo>
                  <a:lnTo>
                    <a:pt x="14722" y="1050"/>
                  </a:lnTo>
                  <a:lnTo>
                    <a:pt x="15218" y="788"/>
                  </a:lnTo>
                  <a:lnTo>
                    <a:pt x="15713" y="584"/>
                  </a:lnTo>
                  <a:lnTo>
                    <a:pt x="16209" y="380"/>
                  </a:lnTo>
                  <a:lnTo>
                    <a:pt x="16675" y="234"/>
                  </a:lnTo>
                  <a:lnTo>
                    <a:pt x="17142" y="118"/>
                  </a:lnTo>
                  <a:lnTo>
                    <a:pt x="17579" y="59"/>
                  </a:lnTo>
                  <a:lnTo>
                    <a:pt x="18016" y="1"/>
                  </a:lnTo>
                  <a:lnTo>
                    <a:pt x="18454" y="1"/>
                  </a:lnTo>
                  <a:lnTo>
                    <a:pt x="18862" y="30"/>
                  </a:lnTo>
                  <a:lnTo>
                    <a:pt x="19241" y="118"/>
                  </a:lnTo>
                  <a:lnTo>
                    <a:pt x="19620" y="205"/>
                  </a:lnTo>
                  <a:lnTo>
                    <a:pt x="19970" y="351"/>
                  </a:lnTo>
                  <a:lnTo>
                    <a:pt x="20319" y="555"/>
                  </a:lnTo>
                  <a:lnTo>
                    <a:pt x="20319" y="555"/>
                  </a:lnTo>
                  <a:lnTo>
                    <a:pt x="20611" y="759"/>
                  </a:lnTo>
                  <a:lnTo>
                    <a:pt x="20902" y="1021"/>
                  </a:lnTo>
                  <a:lnTo>
                    <a:pt x="21165" y="1313"/>
                  </a:lnTo>
                  <a:lnTo>
                    <a:pt x="21398" y="1633"/>
                  </a:lnTo>
                  <a:lnTo>
                    <a:pt x="21602" y="1983"/>
                  </a:lnTo>
                  <a:lnTo>
                    <a:pt x="21777" y="2391"/>
                  </a:lnTo>
                  <a:lnTo>
                    <a:pt x="21923" y="2800"/>
                  </a:lnTo>
                  <a:lnTo>
                    <a:pt x="22039" y="3237"/>
                  </a:lnTo>
                  <a:lnTo>
                    <a:pt x="22127" y="3703"/>
                  </a:lnTo>
                  <a:lnTo>
                    <a:pt x="22214" y="4199"/>
                  </a:lnTo>
                  <a:lnTo>
                    <a:pt x="22243" y="4724"/>
                  </a:lnTo>
                  <a:lnTo>
                    <a:pt x="22273" y="5248"/>
                  </a:lnTo>
                  <a:lnTo>
                    <a:pt x="22273" y="5802"/>
                  </a:lnTo>
                  <a:lnTo>
                    <a:pt x="22214" y="6385"/>
                  </a:lnTo>
                  <a:lnTo>
                    <a:pt x="22156" y="6997"/>
                  </a:lnTo>
                  <a:lnTo>
                    <a:pt x="22068" y="7610"/>
                  </a:lnTo>
                  <a:lnTo>
                    <a:pt x="21981" y="8251"/>
                  </a:lnTo>
                  <a:lnTo>
                    <a:pt x="21835" y="8892"/>
                  </a:lnTo>
                  <a:lnTo>
                    <a:pt x="21660" y="9563"/>
                  </a:lnTo>
                  <a:lnTo>
                    <a:pt x="21485" y="10233"/>
                  </a:lnTo>
                  <a:lnTo>
                    <a:pt x="21281" y="10933"/>
                  </a:lnTo>
                  <a:lnTo>
                    <a:pt x="21048" y="11633"/>
                  </a:lnTo>
                  <a:lnTo>
                    <a:pt x="20786" y="12361"/>
                  </a:lnTo>
                  <a:lnTo>
                    <a:pt x="20523" y="13090"/>
                  </a:lnTo>
                  <a:lnTo>
                    <a:pt x="20203" y="13819"/>
                  </a:lnTo>
                  <a:lnTo>
                    <a:pt x="19882" y="14548"/>
                  </a:lnTo>
                  <a:lnTo>
                    <a:pt x="19532" y="15277"/>
                  </a:lnTo>
                  <a:lnTo>
                    <a:pt x="19153" y="16035"/>
                  </a:lnTo>
                  <a:lnTo>
                    <a:pt x="18774" y="16793"/>
                  </a:lnTo>
                  <a:lnTo>
                    <a:pt x="18337" y="17521"/>
                  </a:lnTo>
                  <a:lnTo>
                    <a:pt x="17900" y="18279"/>
                  </a:lnTo>
                  <a:lnTo>
                    <a:pt x="17433" y="19037"/>
                  </a:lnTo>
                  <a:lnTo>
                    <a:pt x="17433" y="19037"/>
                  </a:lnTo>
                  <a:lnTo>
                    <a:pt x="16967" y="19795"/>
                  </a:lnTo>
                  <a:lnTo>
                    <a:pt x="16471" y="20495"/>
                  </a:lnTo>
                  <a:lnTo>
                    <a:pt x="15976" y="21195"/>
                  </a:lnTo>
                  <a:lnTo>
                    <a:pt x="15451" y="21894"/>
                  </a:lnTo>
                  <a:lnTo>
                    <a:pt x="14955" y="22536"/>
                  </a:lnTo>
                  <a:lnTo>
                    <a:pt x="14431" y="23177"/>
                  </a:lnTo>
                  <a:lnTo>
                    <a:pt x="13906" y="23789"/>
                  </a:lnTo>
                  <a:lnTo>
                    <a:pt x="13352" y="24372"/>
                  </a:lnTo>
                  <a:lnTo>
                    <a:pt x="12827" y="24926"/>
                  </a:lnTo>
                  <a:lnTo>
                    <a:pt x="12302" y="25480"/>
                  </a:lnTo>
                  <a:lnTo>
                    <a:pt x="11749" y="25976"/>
                  </a:lnTo>
                  <a:lnTo>
                    <a:pt x="11224" y="26471"/>
                  </a:lnTo>
                  <a:lnTo>
                    <a:pt x="10699" y="26938"/>
                  </a:lnTo>
                  <a:lnTo>
                    <a:pt x="10145" y="27346"/>
                  </a:lnTo>
                  <a:lnTo>
                    <a:pt x="9620" y="27754"/>
                  </a:lnTo>
                  <a:lnTo>
                    <a:pt x="9096" y="28133"/>
                  </a:lnTo>
                  <a:lnTo>
                    <a:pt x="8571" y="28483"/>
                  </a:lnTo>
                  <a:lnTo>
                    <a:pt x="8046" y="28774"/>
                  </a:lnTo>
                  <a:lnTo>
                    <a:pt x="7551" y="29066"/>
                  </a:lnTo>
                  <a:lnTo>
                    <a:pt x="7055" y="29299"/>
                  </a:lnTo>
                  <a:lnTo>
                    <a:pt x="6559" y="29532"/>
                  </a:lnTo>
                  <a:lnTo>
                    <a:pt x="6064" y="29707"/>
                  </a:lnTo>
                  <a:lnTo>
                    <a:pt x="5597" y="29853"/>
                  </a:lnTo>
                  <a:lnTo>
                    <a:pt x="5131" y="29969"/>
                  </a:lnTo>
                  <a:lnTo>
                    <a:pt x="4665" y="30057"/>
                  </a:lnTo>
                  <a:lnTo>
                    <a:pt x="4227" y="30086"/>
                  </a:lnTo>
                  <a:lnTo>
                    <a:pt x="3819" y="30115"/>
                  </a:lnTo>
                  <a:lnTo>
                    <a:pt x="3411" y="30057"/>
                  </a:lnTo>
                  <a:lnTo>
                    <a:pt x="3032" y="29999"/>
                  </a:lnTo>
                  <a:lnTo>
                    <a:pt x="2653" y="29882"/>
                  </a:lnTo>
                  <a:lnTo>
                    <a:pt x="2303" y="29736"/>
                  </a:lnTo>
                  <a:lnTo>
                    <a:pt x="1953" y="29561"/>
                  </a:lnTo>
                  <a:lnTo>
                    <a:pt x="1953" y="29561"/>
                  </a:lnTo>
                  <a:lnTo>
                    <a:pt x="1633" y="29328"/>
                  </a:lnTo>
                  <a:lnTo>
                    <a:pt x="1341" y="29066"/>
                  </a:lnTo>
                  <a:lnTo>
                    <a:pt x="1108" y="28774"/>
                  </a:lnTo>
                  <a:lnTo>
                    <a:pt x="875" y="28453"/>
                  </a:lnTo>
                  <a:lnTo>
                    <a:pt x="671" y="28104"/>
                  </a:lnTo>
                  <a:lnTo>
                    <a:pt x="496" y="27725"/>
                  </a:lnTo>
                  <a:lnTo>
                    <a:pt x="350" y="27317"/>
                  </a:lnTo>
                  <a:lnTo>
                    <a:pt x="233" y="26879"/>
                  </a:lnTo>
                  <a:lnTo>
                    <a:pt x="117" y="26413"/>
                  </a:lnTo>
                  <a:lnTo>
                    <a:pt x="59" y="25917"/>
                  </a:lnTo>
                  <a:lnTo>
                    <a:pt x="0" y="25393"/>
                  </a:lnTo>
                  <a:lnTo>
                    <a:pt x="0" y="24868"/>
                  </a:lnTo>
                  <a:lnTo>
                    <a:pt x="0" y="24285"/>
                  </a:lnTo>
                  <a:lnTo>
                    <a:pt x="29" y="23702"/>
                  </a:lnTo>
                  <a:lnTo>
                    <a:pt x="88" y="23119"/>
                  </a:lnTo>
                  <a:lnTo>
                    <a:pt x="175" y="22506"/>
                  </a:lnTo>
                  <a:lnTo>
                    <a:pt x="292" y="21865"/>
                  </a:lnTo>
                  <a:lnTo>
                    <a:pt x="438" y="21195"/>
                  </a:lnTo>
                  <a:lnTo>
                    <a:pt x="583" y="20524"/>
                  </a:lnTo>
                  <a:lnTo>
                    <a:pt x="787" y="19854"/>
                  </a:lnTo>
                  <a:lnTo>
                    <a:pt x="991" y="19154"/>
                  </a:lnTo>
                  <a:lnTo>
                    <a:pt x="1225" y="18454"/>
                  </a:lnTo>
                  <a:lnTo>
                    <a:pt x="1458" y="17755"/>
                  </a:lnTo>
                  <a:lnTo>
                    <a:pt x="1749" y="17026"/>
                  </a:lnTo>
                  <a:lnTo>
                    <a:pt x="2070" y="16297"/>
                  </a:lnTo>
                  <a:lnTo>
                    <a:pt x="2391" y="15568"/>
                  </a:lnTo>
                  <a:lnTo>
                    <a:pt x="2741" y="14810"/>
                  </a:lnTo>
                  <a:lnTo>
                    <a:pt x="3120" y="14081"/>
                  </a:lnTo>
                  <a:lnTo>
                    <a:pt x="3499" y="13324"/>
                  </a:lnTo>
                  <a:lnTo>
                    <a:pt x="3936" y="12566"/>
                  </a:lnTo>
                  <a:lnTo>
                    <a:pt x="4373" y="11808"/>
                  </a:lnTo>
                  <a:lnTo>
                    <a:pt x="4840" y="11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1;p55">
              <a:extLst>
                <a:ext uri="{FF2B5EF4-FFF2-40B4-BE49-F238E27FC236}">
                  <a16:creationId xmlns:a16="http://schemas.microsoft.com/office/drawing/2014/main" id="{135DAA77-708D-DBE3-2F48-4F8FBC1E2EF1}"/>
                </a:ext>
              </a:extLst>
            </p:cNvPr>
            <p:cNvSpPr/>
            <p:nvPr/>
          </p:nvSpPr>
          <p:spPr>
            <a:xfrm>
              <a:off x="6909093" y="1706805"/>
              <a:ext cx="184704" cy="270443"/>
            </a:xfrm>
            <a:custGeom>
              <a:avLst/>
              <a:gdLst/>
              <a:ahLst/>
              <a:cxnLst/>
              <a:rect l="l" t="t" r="r" b="b"/>
              <a:pathLst>
                <a:path w="10991" h="16093" extrusionOk="0">
                  <a:moveTo>
                    <a:pt x="8483" y="2915"/>
                  </a:moveTo>
                  <a:lnTo>
                    <a:pt x="6385" y="6093"/>
                  </a:lnTo>
                  <a:lnTo>
                    <a:pt x="6355" y="5860"/>
                  </a:lnTo>
                  <a:lnTo>
                    <a:pt x="6355" y="5597"/>
                  </a:lnTo>
                  <a:lnTo>
                    <a:pt x="6385" y="5364"/>
                  </a:lnTo>
                  <a:lnTo>
                    <a:pt x="6472" y="5131"/>
                  </a:lnTo>
                  <a:lnTo>
                    <a:pt x="6559" y="4869"/>
                  </a:lnTo>
                  <a:lnTo>
                    <a:pt x="6676" y="4606"/>
                  </a:lnTo>
                  <a:lnTo>
                    <a:pt x="6822" y="4344"/>
                  </a:lnTo>
                  <a:lnTo>
                    <a:pt x="6968" y="4111"/>
                  </a:lnTo>
                  <a:lnTo>
                    <a:pt x="7113" y="3877"/>
                  </a:lnTo>
                  <a:lnTo>
                    <a:pt x="7317" y="3644"/>
                  </a:lnTo>
                  <a:lnTo>
                    <a:pt x="7521" y="3440"/>
                  </a:lnTo>
                  <a:lnTo>
                    <a:pt x="7726" y="3265"/>
                  </a:lnTo>
                  <a:lnTo>
                    <a:pt x="7900" y="3120"/>
                  </a:lnTo>
                  <a:lnTo>
                    <a:pt x="8075" y="3032"/>
                  </a:lnTo>
                  <a:lnTo>
                    <a:pt x="8279" y="2945"/>
                  </a:lnTo>
                  <a:lnTo>
                    <a:pt x="8483" y="2915"/>
                  </a:lnTo>
                  <a:close/>
                  <a:moveTo>
                    <a:pt x="4898" y="9533"/>
                  </a:moveTo>
                  <a:lnTo>
                    <a:pt x="4985" y="9825"/>
                  </a:lnTo>
                  <a:lnTo>
                    <a:pt x="5014" y="10087"/>
                  </a:lnTo>
                  <a:lnTo>
                    <a:pt x="4985" y="10349"/>
                  </a:lnTo>
                  <a:lnTo>
                    <a:pt x="4927" y="10641"/>
                  </a:lnTo>
                  <a:lnTo>
                    <a:pt x="4810" y="10961"/>
                  </a:lnTo>
                  <a:lnTo>
                    <a:pt x="4694" y="11282"/>
                  </a:lnTo>
                  <a:lnTo>
                    <a:pt x="4519" y="11574"/>
                  </a:lnTo>
                  <a:lnTo>
                    <a:pt x="4344" y="11865"/>
                  </a:lnTo>
                  <a:lnTo>
                    <a:pt x="4140" y="12128"/>
                  </a:lnTo>
                  <a:lnTo>
                    <a:pt x="3907" y="12390"/>
                  </a:lnTo>
                  <a:lnTo>
                    <a:pt x="3673" y="12652"/>
                  </a:lnTo>
                  <a:lnTo>
                    <a:pt x="3411" y="12856"/>
                  </a:lnTo>
                  <a:lnTo>
                    <a:pt x="3207" y="13002"/>
                  </a:lnTo>
                  <a:lnTo>
                    <a:pt x="3003" y="13090"/>
                  </a:lnTo>
                  <a:lnTo>
                    <a:pt x="2770" y="13148"/>
                  </a:lnTo>
                  <a:lnTo>
                    <a:pt x="2536" y="13119"/>
                  </a:lnTo>
                  <a:lnTo>
                    <a:pt x="4898" y="9533"/>
                  </a:lnTo>
                  <a:close/>
                  <a:moveTo>
                    <a:pt x="10437" y="0"/>
                  </a:moveTo>
                  <a:lnTo>
                    <a:pt x="9824" y="933"/>
                  </a:lnTo>
                  <a:lnTo>
                    <a:pt x="9620" y="846"/>
                  </a:lnTo>
                  <a:lnTo>
                    <a:pt x="9416" y="817"/>
                  </a:lnTo>
                  <a:lnTo>
                    <a:pt x="9212" y="817"/>
                  </a:lnTo>
                  <a:lnTo>
                    <a:pt x="8979" y="846"/>
                  </a:lnTo>
                  <a:lnTo>
                    <a:pt x="8746" y="904"/>
                  </a:lnTo>
                  <a:lnTo>
                    <a:pt x="8513" y="991"/>
                  </a:lnTo>
                  <a:lnTo>
                    <a:pt x="8250" y="1108"/>
                  </a:lnTo>
                  <a:lnTo>
                    <a:pt x="7988" y="1283"/>
                  </a:lnTo>
                  <a:lnTo>
                    <a:pt x="7696" y="1487"/>
                  </a:lnTo>
                  <a:lnTo>
                    <a:pt x="7405" y="1749"/>
                  </a:lnTo>
                  <a:lnTo>
                    <a:pt x="7113" y="2012"/>
                  </a:lnTo>
                  <a:lnTo>
                    <a:pt x="6851" y="2274"/>
                  </a:lnTo>
                  <a:lnTo>
                    <a:pt x="6589" y="2566"/>
                  </a:lnTo>
                  <a:lnTo>
                    <a:pt x="6355" y="2857"/>
                  </a:lnTo>
                  <a:lnTo>
                    <a:pt x="6151" y="3178"/>
                  </a:lnTo>
                  <a:lnTo>
                    <a:pt x="5918" y="3499"/>
                  </a:lnTo>
                  <a:lnTo>
                    <a:pt x="5510" y="4140"/>
                  </a:lnTo>
                  <a:lnTo>
                    <a:pt x="5131" y="4840"/>
                  </a:lnTo>
                  <a:lnTo>
                    <a:pt x="4839" y="5568"/>
                  </a:lnTo>
                  <a:lnTo>
                    <a:pt x="4577" y="6297"/>
                  </a:lnTo>
                  <a:lnTo>
                    <a:pt x="4519" y="6589"/>
                  </a:lnTo>
                  <a:lnTo>
                    <a:pt x="4460" y="6909"/>
                  </a:lnTo>
                  <a:lnTo>
                    <a:pt x="4431" y="7201"/>
                  </a:lnTo>
                  <a:lnTo>
                    <a:pt x="4402" y="7522"/>
                  </a:lnTo>
                  <a:lnTo>
                    <a:pt x="4431" y="7842"/>
                  </a:lnTo>
                  <a:lnTo>
                    <a:pt x="4460" y="8134"/>
                  </a:lnTo>
                  <a:lnTo>
                    <a:pt x="4548" y="8425"/>
                  </a:lnTo>
                  <a:lnTo>
                    <a:pt x="4606" y="8746"/>
                  </a:lnTo>
                  <a:lnTo>
                    <a:pt x="2070" y="12594"/>
                  </a:lnTo>
                  <a:lnTo>
                    <a:pt x="2070" y="12332"/>
                  </a:lnTo>
                  <a:lnTo>
                    <a:pt x="2099" y="12040"/>
                  </a:lnTo>
                  <a:lnTo>
                    <a:pt x="2128" y="11778"/>
                  </a:lnTo>
                  <a:lnTo>
                    <a:pt x="2216" y="11515"/>
                  </a:lnTo>
                  <a:lnTo>
                    <a:pt x="2332" y="11136"/>
                  </a:lnTo>
                  <a:lnTo>
                    <a:pt x="2478" y="10787"/>
                  </a:lnTo>
                  <a:lnTo>
                    <a:pt x="2653" y="10408"/>
                  </a:lnTo>
                  <a:lnTo>
                    <a:pt x="2828" y="10058"/>
                  </a:lnTo>
                  <a:lnTo>
                    <a:pt x="1662" y="9504"/>
                  </a:lnTo>
                  <a:lnTo>
                    <a:pt x="1225" y="10262"/>
                  </a:lnTo>
                  <a:lnTo>
                    <a:pt x="846" y="11049"/>
                  </a:lnTo>
                  <a:lnTo>
                    <a:pt x="554" y="11894"/>
                  </a:lnTo>
                  <a:lnTo>
                    <a:pt x="321" y="12740"/>
                  </a:lnTo>
                  <a:lnTo>
                    <a:pt x="263" y="13002"/>
                  </a:lnTo>
                  <a:lnTo>
                    <a:pt x="204" y="13264"/>
                  </a:lnTo>
                  <a:lnTo>
                    <a:pt x="204" y="13527"/>
                  </a:lnTo>
                  <a:lnTo>
                    <a:pt x="233" y="13789"/>
                  </a:lnTo>
                  <a:lnTo>
                    <a:pt x="263" y="14022"/>
                  </a:lnTo>
                  <a:lnTo>
                    <a:pt x="350" y="14285"/>
                  </a:lnTo>
                  <a:lnTo>
                    <a:pt x="437" y="14547"/>
                  </a:lnTo>
                  <a:lnTo>
                    <a:pt x="583" y="14780"/>
                  </a:lnTo>
                  <a:lnTo>
                    <a:pt x="0" y="15655"/>
                  </a:lnTo>
                  <a:lnTo>
                    <a:pt x="525" y="16092"/>
                  </a:lnTo>
                  <a:lnTo>
                    <a:pt x="1137" y="15159"/>
                  </a:lnTo>
                  <a:lnTo>
                    <a:pt x="1370" y="15247"/>
                  </a:lnTo>
                  <a:lnTo>
                    <a:pt x="1604" y="15276"/>
                  </a:lnTo>
                  <a:lnTo>
                    <a:pt x="1866" y="15276"/>
                  </a:lnTo>
                  <a:lnTo>
                    <a:pt x="2128" y="15218"/>
                  </a:lnTo>
                  <a:lnTo>
                    <a:pt x="2391" y="15159"/>
                  </a:lnTo>
                  <a:lnTo>
                    <a:pt x="2653" y="15043"/>
                  </a:lnTo>
                  <a:lnTo>
                    <a:pt x="2915" y="14897"/>
                  </a:lnTo>
                  <a:lnTo>
                    <a:pt x="3207" y="14693"/>
                  </a:lnTo>
                  <a:lnTo>
                    <a:pt x="3819" y="14197"/>
                  </a:lnTo>
                  <a:lnTo>
                    <a:pt x="4402" y="13614"/>
                  </a:lnTo>
                  <a:lnTo>
                    <a:pt x="4927" y="13031"/>
                  </a:lnTo>
                  <a:lnTo>
                    <a:pt x="5393" y="12390"/>
                  </a:lnTo>
                  <a:lnTo>
                    <a:pt x="5831" y="11719"/>
                  </a:lnTo>
                  <a:lnTo>
                    <a:pt x="6180" y="11020"/>
                  </a:lnTo>
                  <a:lnTo>
                    <a:pt x="6530" y="10291"/>
                  </a:lnTo>
                  <a:lnTo>
                    <a:pt x="6793" y="9533"/>
                  </a:lnTo>
                  <a:lnTo>
                    <a:pt x="6851" y="9212"/>
                  </a:lnTo>
                  <a:lnTo>
                    <a:pt x="6880" y="8892"/>
                  </a:lnTo>
                  <a:lnTo>
                    <a:pt x="6909" y="8571"/>
                  </a:lnTo>
                  <a:lnTo>
                    <a:pt x="6880" y="8250"/>
                  </a:lnTo>
                  <a:lnTo>
                    <a:pt x="6851" y="7930"/>
                  </a:lnTo>
                  <a:lnTo>
                    <a:pt x="6793" y="7609"/>
                  </a:lnTo>
                  <a:lnTo>
                    <a:pt x="6705" y="7288"/>
                  </a:lnTo>
                  <a:lnTo>
                    <a:pt x="6589" y="6968"/>
                  </a:lnTo>
                  <a:lnTo>
                    <a:pt x="8979" y="3411"/>
                  </a:lnTo>
                  <a:lnTo>
                    <a:pt x="8979" y="3644"/>
                  </a:lnTo>
                  <a:lnTo>
                    <a:pt x="8979" y="3877"/>
                  </a:lnTo>
                  <a:lnTo>
                    <a:pt x="8950" y="4111"/>
                  </a:lnTo>
                  <a:lnTo>
                    <a:pt x="8892" y="4373"/>
                  </a:lnTo>
                  <a:lnTo>
                    <a:pt x="8804" y="4577"/>
                  </a:lnTo>
                  <a:lnTo>
                    <a:pt x="8717" y="4810"/>
                  </a:lnTo>
                  <a:lnTo>
                    <a:pt x="8600" y="5044"/>
                  </a:lnTo>
                  <a:lnTo>
                    <a:pt x="8483" y="5248"/>
                  </a:lnTo>
                  <a:lnTo>
                    <a:pt x="9620" y="5714"/>
                  </a:lnTo>
                  <a:lnTo>
                    <a:pt x="9970" y="5102"/>
                  </a:lnTo>
                  <a:lnTo>
                    <a:pt x="10233" y="4461"/>
                  </a:lnTo>
                  <a:lnTo>
                    <a:pt x="10466" y="3819"/>
                  </a:lnTo>
                  <a:lnTo>
                    <a:pt x="10641" y="3149"/>
                  </a:lnTo>
                  <a:lnTo>
                    <a:pt x="10699" y="2915"/>
                  </a:lnTo>
                  <a:lnTo>
                    <a:pt x="10728" y="2682"/>
                  </a:lnTo>
                  <a:lnTo>
                    <a:pt x="10728" y="2478"/>
                  </a:lnTo>
                  <a:lnTo>
                    <a:pt x="10699" y="2245"/>
                  </a:lnTo>
                  <a:lnTo>
                    <a:pt x="10641" y="2012"/>
                  </a:lnTo>
                  <a:lnTo>
                    <a:pt x="10582" y="1808"/>
                  </a:lnTo>
                  <a:lnTo>
                    <a:pt x="10495" y="1574"/>
                  </a:lnTo>
                  <a:lnTo>
                    <a:pt x="10378" y="1370"/>
                  </a:lnTo>
                  <a:lnTo>
                    <a:pt x="10991" y="438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2;p55">
              <a:extLst>
                <a:ext uri="{FF2B5EF4-FFF2-40B4-BE49-F238E27FC236}">
                  <a16:creationId xmlns:a16="http://schemas.microsoft.com/office/drawing/2014/main" id="{6A2F4BC3-1793-D087-9B9F-5E97A1AEAD9B}"/>
                </a:ext>
              </a:extLst>
            </p:cNvPr>
            <p:cNvSpPr/>
            <p:nvPr/>
          </p:nvSpPr>
          <p:spPr>
            <a:xfrm>
              <a:off x="6852745" y="1633804"/>
              <a:ext cx="302776" cy="309145"/>
            </a:xfrm>
            <a:custGeom>
              <a:avLst/>
              <a:gdLst/>
              <a:ahLst/>
              <a:cxnLst/>
              <a:rect l="l" t="t" r="r" b="b"/>
              <a:pathLst>
                <a:path w="18017" h="18396" extrusionOk="0">
                  <a:moveTo>
                    <a:pt x="14518" y="1"/>
                  </a:moveTo>
                  <a:lnTo>
                    <a:pt x="14227" y="30"/>
                  </a:lnTo>
                  <a:lnTo>
                    <a:pt x="13644" y="146"/>
                  </a:lnTo>
                  <a:lnTo>
                    <a:pt x="13032" y="321"/>
                  </a:lnTo>
                  <a:lnTo>
                    <a:pt x="12390" y="584"/>
                  </a:lnTo>
                  <a:lnTo>
                    <a:pt x="11749" y="904"/>
                  </a:lnTo>
                  <a:lnTo>
                    <a:pt x="11079" y="1283"/>
                  </a:lnTo>
                  <a:lnTo>
                    <a:pt x="10379" y="1750"/>
                  </a:lnTo>
                  <a:lnTo>
                    <a:pt x="9708" y="2274"/>
                  </a:lnTo>
                  <a:lnTo>
                    <a:pt x="9009" y="2828"/>
                  </a:lnTo>
                  <a:lnTo>
                    <a:pt x="8309" y="3470"/>
                  </a:lnTo>
                  <a:lnTo>
                    <a:pt x="7609" y="4169"/>
                  </a:lnTo>
                  <a:lnTo>
                    <a:pt x="6910" y="4898"/>
                  </a:lnTo>
                  <a:lnTo>
                    <a:pt x="6210" y="5714"/>
                  </a:lnTo>
                  <a:lnTo>
                    <a:pt x="5540" y="6560"/>
                  </a:lnTo>
                  <a:lnTo>
                    <a:pt x="4869" y="7434"/>
                  </a:lnTo>
                  <a:lnTo>
                    <a:pt x="4199" y="8396"/>
                  </a:lnTo>
                  <a:lnTo>
                    <a:pt x="3790" y="9038"/>
                  </a:lnTo>
                  <a:lnTo>
                    <a:pt x="3382" y="9679"/>
                  </a:lnTo>
                  <a:lnTo>
                    <a:pt x="3003" y="10350"/>
                  </a:lnTo>
                  <a:lnTo>
                    <a:pt x="2654" y="10991"/>
                  </a:lnTo>
                  <a:lnTo>
                    <a:pt x="2304" y="11661"/>
                  </a:lnTo>
                  <a:lnTo>
                    <a:pt x="1983" y="12303"/>
                  </a:lnTo>
                  <a:lnTo>
                    <a:pt x="1691" y="12944"/>
                  </a:lnTo>
                  <a:lnTo>
                    <a:pt x="1400" y="13585"/>
                  </a:lnTo>
                  <a:lnTo>
                    <a:pt x="1167" y="14227"/>
                  </a:lnTo>
                  <a:lnTo>
                    <a:pt x="934" y="14839"/>
                  </a:lnTo>
                  <a:lnTo>
                    <a:pt x="729" y="15480"/>
                  </a:lnTo>
                  <a:lnTo>
                    <a:pt x="525" y="16093"/>
                  </a:lnTo>
                  <a:lnTo>
                    <a:pt x="380" y="16676"/>
                  </a:lnTo>
                  <a:lnTo>
                    <a:pt x="234" y="17259"/>
                  </a:lnTo>
                  <a:lnTo>
                    <a:pt x="117" y="17842"/>
                  </a:lnTo>
                  <a:lnTo>
                    <a:pt x="1" y="18396"/>
                  </a:lnTo>
                  <a:lnTo>
                    <a:pt x="350" y="17230"/>
                  </a:lnTo>
                  <a:lnTo>
                    <a:pt x="700" y="16093"/>
                  </a:lnTo>
                  <a:lnTo>
                    <a:pt x="1138" y="14985"/>
                  </a:lnTo>
                  <a:lnTo>
                    <a:pt x="1604" y="13877"/>
                  </a:lnTo>
                  <a:lnTo>
                    <a:pt x="2129" y="12798"/>
                  </a:lnTo>
                  <a:lnTo>
                    <a:pt x="2683" y="11749"/>
                  </a:lnTo>
                  <a:lnTo>
                    <a:pt x="3295" y="10729"/>
                  </a:lnTo>
                  <a:lnTo>
                    <a:pt x="3965" y="9708"/>
                  </a:lnTo>
                  <a:lnTo>
                    <a:pt x="4607" y="8775"/>
                  </a:lnTo>
                  <a:lnTo>
                    <a:pt x="5277" y="7872"/>
                  </a:lnTo>
                  <a:lnTo>
                    <a:pt x="5948" y="7026"/>
                  </a:lnTo>
                  <a:lnTo>
                    <a:pt x="6647" y="6239"/>
                  </a:lnTo>
                  <a:lnTo>
                    <a:pt x="7347" y="5481"/>
                  </a:lnTo>
                  <a:lnTo>
                    <a:pt x="8047" y="4811"/>
                  </a:lnTo>
                  <a:lnTo>
                    <a:pt x="8746" y="4169"/>
                  </a:lnTo>
                  <a:lnTo>
                    <a:pt x="9446" y="3586"/>
                  </a:lnTo>
                  <a:lnTo>
                    <a:pt x="10146" y="3091"/>
                  </a:lnTo>
                  <a:lnTo>
                    <a:pt x="10816" y="2624"/>
                  </a:lnTo>
                  <a:lnTo>
                    <a:pt x="11487" y="2245"/>
                  </a:lnTo>
                  <a:lnTo>
                    <a:pt x="12128" y="1925"/>
                  </a:lnTo>
                  <a:lnTo>
                    <a:pt x="12769" y="1662"/>
                  </a:lnTo>
                  <a:lnTo>
                    <a:pt x="13382" y="1487"/>
                  </a:lnTo>
                  <a:lnTo>
                    <a:pt x="13965" y="1371"/>
                  </a:lnTo>
                  <a:lnTo>
                    <a:pt x="14256" y="1342"/>
                  </a:lnTo>
                  <a:lnTo>
                    <a:pt x="14548" y="1312"/>
                  </a:lnTo>
                  <a:lnTo>
                    <a:pt x="14810" y="1342"/>
                  </a:lnTo>
                  <a:lnTo>
                    <a:pt x="15072" y="1371"/>
                  </a:lnTo>
                  <a:lnTo>
                    <a:pt x="15306" y="1400"/>
                  </a:lnTo>
                  <a:lnTo>
                    <a:pt x="15568" y="1487"/>
                  </a:lnTo>
                  <a:lnTo>
                    <a:pt x="15772" y="1575"/>
                  </a:lnTo>
                  <a:lnTo>
                    <a:pt x="16005" y="1691"/>
                  </a:lnTo>
                  <a:lnTo>
                    <a:pt x="16209" y="1808"/>
                  </a:lnTo>
                  <a:lnTo>
                    <a:pt x="16413" y="1954"/>
                  </a:lnTo>
                  <a:lnTo>
                    <a:pt x="16647" y="2158"/>
                  </a:lnTo>
                  <a:lnTo>
                    <a:pt x="16821" y="2362"/>
                  </a:lnTo>
                  <a:lnTo>
                    <a:pt x="16996" y="2624"/>
                  </a:lnTo>
                  <a:lnTo>
                    <a:pt x="17171" y="2887"/>
                  </a:lnTo>
                  <a:lnTo>
                    <a:pt x="17288" y="3178"/>
                  </a:lnTo>
                  <a:lnTo>
                    <a:pt x="17405" y="3470"/>
                  </a:lnTo>
                  <a:lnTo>
                    <a:pt x="17521" y="3790"/>
                  </a:lnTo>
                  <a:lnTo>
                    <a:pt x="17609" y="4140"/>
                  </a:lnTo>
                  <a:lnTo>
                    <a:pt x="17667" y="4490"/>
                  </a:lnTo>
                  <a:lnTo>
                    <a:pt x="17725" y="4869"/>
                  </a:lnTo>
                  <a:lnTo>
                    <a:pt x="17725" y="5277"/>
                  </a:lnTo>
                  <a:lnTo>
                    <a:pt x="17754" y="5685"/>
                  </a:lnTo>
                  <a:lnTo>
                    <a:pt x="17725" y="6531"/>
                  </a:lnTo>
                  <a:lnTo>
                    <a:pt x="17609" y="7464"/>
                  </a:lnTo>
                  <a:lnTo>
                    <a:pt x="17609" y="7464"/>
                  </a:lnTo>
                  <a:lnTo>
                    <a:pt x="17725" y="6880"/>
                  </a:lnTo>
                  <a:lnTo>
                    <a:pt x="17842" y="6327"/>
                  </a:lnTo>
                  <a:lnTo>
                    <a:pt x="17929" y="5773"/>
                  </a:lnTo>
                  <a:lnTo>
                    <a:pt x="17988" y="5248"/>
                  </a:lnTo>
                  <a:lnTo>
                    <a:pt x="18017" y="4723"/>
                  </a:lnTo>
                  <a:lnTo>
                    <a:pt x="18017" y="4228"/>
                  </a:lnTo>
                  <a:lnTo>
                    <a:pt x="17988" y="3761"/>
                  </a:lnTo>
                  <a:lnTo>
                    <a:pt x="17958" y="3295"/>
                  </a:lnTo>
                  <a:lnTo>
                    <a:pt x="17871" y="2887"/>
                  </a:lnTo>
                  <a:lnTo>
                    <a:pt x="17784" y="2479"/>
                  </a:lnTo>
                  <a:lnTo>
                    <a:pt x="17667" y="2100"/>
                  </a:lnTo>
                  <a:lnTo>
                    <a:pt x="17521" y="1750"/>
                  </a:lnTo>
                  <a:lnTo>
                    <a:pt x="17346" y="1429"/>
                  </a:lnTo>
                  <a:lnTo>
                    <a:pt x="17171" y="1138"/>
                  </a:lnTo>
                  <a:lnTo>
                    <a:pt x="16938" y="846"/>
                  </a:lnTo>
                  <a:lnTo>
                    <a:pt x="16676" y="642"/>
                  </a:lnTo>
                  <a:lnTo>
                    <a:pt x="16472" y="467"/>
                  </a:lnTo>
                  <a:lnTo>
                    <a:pt x="16268" y="350"/>
                  </a:lnTo>
                  <a:lnTo>
                    <a:pt x="16034" y="234"/>
                  </a:lnTo>
                  <a:lnTo>
                    <a:pt x="15801" y="146"/>
                  </a:lnTo>
                  <a:lnTo>
                    <a:pt x="15568" y="88"/>
                  </a:lnTo>
                  <a:lnTo>
                    <a:pt x="15335" y="30"/>
                  </a:lnTo>
                  <a:lnTo>
                    <a:pt x="15072" y="1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3;p55">
              <a:extLst>
                <a:ext uri="{FF2B5EF4-FFF2-40B4-BE49-F238E27FC236}">
                  <a16:creationId xmlns:a16="http://schemas.microsoft.com/office/drawing/2014/main" id="{84114484-17DD-046A-8170-07C59E59485A}"/>
                </a:ext>
              </a:extLst>
            </p:cNvPr>
            <p:cNvSpPr/>
            <p:nvPr/>
          </p:nvSpPr>
          <p:spPr>
            <a:xfrm>
              <a:off x="6852745" y="1633804"/>
              <a:ext cx="302776" cy="309145"/>
            </a:xfrm>
            <a:custGeom>
              <a:avLst/>
              <a:gdLst/>
              <a:ahLst/>
              <a:cxnLst/>
              <a:rect l="l" t="t" r="r" b="b"/>
              <a:pathLst>
                <a:path w="18017" h="18396" fill="none" extrusionOk="0">
                  <a:moveTo>
                    <a:pt x="14781" y="1"/>
                  </a:moveTo>
                  <a:lnTo>
                    <a:pt x="14781" y="1"/>
                  </a:lnTo>
                  <a:lnTo>
                    <a:pt x="14518" y="1"/>
                  </a:lnTo>
                  <a:lnTo>
                    <a:pt x="14227" y="30"/>
                  </a:lnTo>
                  <a:lnTo>
                    <a:pt x="13644" y="146"/>
                  </a:lnTo>
                  <a:lnTo>
                    <a:pt x="13032" y="321"/>
                  </a:lnTo>
                  <a:lnTo>
                    <a:pt x="12390" y="584"/>
                  </a:lnTo>
                  <a:lnTo>
                    <a:pt x="11749" y="904"/>
                  </a:lnTo>
                  <a:lnTo>
                    <a:pt x="11079" y="1283"/>
                  </a:lnTo>
                  <a:lnTo>
                    <a:pt x="10379" y="1750"/>
                  </a:lnTo>
                  <a:lnTo>
                    <a:pt x="9708" y="2274"/>
                  </a:lnTo>
                  <a:lnTo>
                    <a:pt x="9009" y="2828"/>
                  </a:lnTo>
                  <a:lnTo>
                    <a:pt x="8309" y="3470"/>
                  </a:lnTo>
                  <a:lnTo>
                    <a:pt x="7609" y="4169"/>
                  </a:lnTo>
                  <a:lnTo>
                    <a:pt x="6910" y="4898"/>
                  </a:lnTo>
                  <a:lnTo>
                    <a:pt x="6210" y="5714"/>
                  </a:lnTo>
                  <a:lnTo>
                    <a:pt x="5540" y="6560"/>
                  </a:lnTo>
                  <a:lnTo>
                    <a:pt x="4869" y="7434"/>
                  </a:lnTo>
                  <a:lnTo>
                    <a:pt x="4199" y="8396"/>
                  </a:lnTo>
                  <a:lnTo>
                    <a:pt x="4199" y="8396"/>
                  </a:lnTo>
                  <a:lnTo>
                    <a:pt x="3790" y="9038"/>
                  </a:lnTo>
                  <a:lnTo>
                    <a:pt x="3382" y="9679"/>
                  </a:lnTo>
                  <a:lnTo>
                    <a:pt x="3003" y="10350"/>
                  </a:lnTo>
                  <a:lnTo>
                    <a:pt x="2654" y="10991"/>
                  </a:lnTo>
                  <a:lnTo>
                    <a:pt x="2304" y="11661"/>
                  </a:lnTo>
                  <a:lnTo>
                    <a:pt x="1983" y="12303"/>
                  </a:lnTo>
                  <a:lnTo>
                    <a:pt x="1691" y="12944"/>
                  </a:lnTo>
                  <a:lnTo>
                    <a:pt x="1400" y="13585"/>
                  </a:lnTo>
                  <a:lnTo>
                    <a:pt x="1167" y="14227"/>
                  </a:lnTo>
                  <a:lnTo>
                    <a:pt x="934" y="14839"/>
                  </a:lnTo>
                  <a:lnTo>
                    <a:pt x="729" y="15480"/>
                  </a:lnTo>
                  <a:lnTo>
                    <a:pt x="525" y="16093"/>
                  </a:lnTo>
                  <a:lnTo>
                    <a:pt x="380" y="16676"/>
                  </a:lnTo>
                  <a:lnTo>
                    <a:pt x="234" y="17259"/>
                  </a:lnTo>
                  <a:lnTo>
                    <a:pt x="117" y="17842"/>
                  </a:lnTo>
                  <a:lnTo>
                    <a:pt x="1" y="18396"/>
                  </a:lnTo>
                  <a:lnTo>
                    <a:pt x="1" y="18396"/>
                  </a:lnTo>
                  <a:lnTo>
                    <a:pt x="350" y="17230"/>
                  </a:lnTo>
                  <a:lnTo>
                    <a:pt x="700" y="16093"/>
                  </a:lnTo>
                  <a:lnTo>
                    <a:pt x="1138" y="14985"/>
                  </a:lnTo>
                  <a:lnTo>
                    <a:pt x="1604" y="13877"/>
                  </a:lnTo>
                  <a:lnTo>
                    <a:pt x="2129" y="12798"/>
                  </a:lnTo>
                  <a:lnTo>
                    <a:pt x="2683" y="11749"/>
                  </a:lnTo>
                  <a:lnTo>
                    <a:pt x="3295" y="10729"/>
                  </a:lnTo>
                  <a:lnTo>
                    <a:pt x="3965" y="9708"/>
                  </a:lnTo>
                  <a:lnTo>
                    <a:pt x="3965" y="9708"/>
                  </a:lnTo>
                  <a:lnTo>
                    <a:pt x="4607" y="8775"/>
                  </a:lnTo>
                  <a:lnTo>
                    <a:pt x="5277" y="7872"/>
                  </a:lnTo>
                  <a:lnTo>
                    <a:pt x="5948" y="7026"/>
                  </a:lnTo>
                  <a:lnTo>
                    <a:pt x="6647" y="6239"/>
                  </a:lnTo>
                  <a:lnTo>
                    <a:pt x="7347" y="5481"/>
                  </a:lnTo>
                  <a:lnTo>
                    <a:pt x="8047" y="4811"/>
                  </a:lnTo>
                  <a:lnTo>
                    <a:pt x="8746" y="4169"/>
                  </a:lnTo>
                  <a:lnTo>
                    <a:pt x="9446" y="3586"/>
                  </a:lnTo>
                  <a:lnTo>
                    <a:pt x="10146" y="3091"/>
                  </a:lnTo>
                  <a:lnTo>
                    <a:pt x="10816" y="2624"/>
                  </a:lnTo>
                  <a:lnTo>
                    <a:pt x="11487" y="2245"/>
                  </a:lnTo>
                  <a:lnTo>
                    <a:pt x="12128" y="1925"/>
                  </a:lnTo>
                  <a:lnTo>
                    <a:pt x="12769" y="1662"/>
                  </a:lnTo>
                  <a:lnTo>
                    <a:pt x="13382" y="1487"/>
                  </a:lnTo>
                  <a:lnTo>
                    <a:pt x="13965" y="1371"/>
                  </a:lnTo>
                  <a:lnTo>
                    <a:pt x="14256" y="1342"/>
                  </a:lnTo>
                  <a:lnTo>
                    <a:pt x="14548" y="1312"/>
                  </a:lnTo>
                  <a:lnTo>
                    <a:pt x="14548" y="1312"/>
                  </a:lnTo>
                  <a:lnTo>
                    <a:pt x="14810" y="1342"/>
                  </a:lnTo>
                  <a:lnTo>
                    <a:pt x="15072" y="1371"/>
                  </a:lnTo>
                  <a:lnTo>
                    <a:pt x="15306" y="1400"/>
                  </a:lnTo>
                  <a:lnTo>
                    <a:pt x="15568" y="1487"/>
                  </a:lnTo>
                  <a:lnTo>
                    <a:pt x="15772" y="1575"/>
                  </a:lnTo>
                  <a:lnTo>
                    <a:pt x="16005" y="1691"/>
                  </a:lnTo>
                  <a:lnTo>
                    <a:pt x="16209" y="1808"/>
                  </a:lnTo>
                  <a:lnTo>
                    <a:pt x="16413" y="1954"/>
                  </a:lnTo>
                  <a:lnTo>
                    <a:pt x="16413" y="1954"/>
                  </a:lnTo>
                  <a:lnTo>
                    <a:pt x="16647" y="2158"/>
                  </a:lnTo>
                  <a:lnTo>
                    <a:pt x="16821" y="2362"/>
                  </a:lnTo>
                  <a:lnTo>
                    <a:pt x="16996" y="2624"/>
                  </a:lnTo>
                  <a:lnTo>
                    <a:pt x="17171" y="2887"/>
                  </a:lnTo>
                  <a:lnTo>
                    <a:pt x="17288" y="3178"/>
                  </a:lnTo>
                  <a:lnTo>
                    <a:pt x="17405" y="3470"/>
                  </a:lnTo>
                  <a:lnTo>
                    <a:pt x="17521" y="3790"/>
                  </a:lnTo>
                  <a:lnTo>
                    <a:pt x="17609" y="4140"/>
                  </a:lnTo>
                  <a:lnTo>
                    <a:pt x="17667" y="4490"/>
                  </a:lnTo>
                  <a:lnTo>
                    <a:pt x="17725" y="4869"/>
                  </a:lnTo>
                  <a:lnTo>
                    <a:pt x="17725" y="5277"/>
                  </a:lnTo>
                  <a:lnTo>
                    <a:pt x="17754" y="5685"/>
                  </a:lnTo>
                  <a:lnTo>
                    <a:pt x="17725" y="6531"/>
                  </a:lnTo>
                  <a:lnTo>
                    <a:pt x="17609" y="7464"/>
                  </a:lnTo>
                  <a:lnTo>
                    <a:pt x="17609" y="7464"/>
                  </a:lnTo>
                  <a:lnTo>
                    <a:pt x="17725" y="6880"/>
                  </a:lnTo>
                  <a:lnTo>
                    <a:pt x="17842" y="6327"/>
                  </a:lnTo>
                  <a:lnTo>
                    <a:pt x="17929" y="5773"/>
                  </a:lnTo>
                  <a:lnTo>
                    <a:pt x="17988" y="5248"/>
                  </a:lnTo>
                  <a:lnTo>
                    <a:pt x="18017" y="4723"/>
                  </a:lnTo>
                  <a:lnTo>
                    <a:pt x="18017" y="4228"/>
                  </a:lnTo>
                  <a:lnTo>
                    <a:pt x="17988" y="3761"/>
                  </a:lnTo>
                  <a:lnTo>
                    <a:pt x="17958" y="3295"/>
                  </a:lnTo>
                  <a:lnTo>
                    <a:pt x="17871" y="2887"/>
                  </a:lnTo>
                  <a:lnTo>
                    <a:pt x="17784" y="2479"/>
                  </a:lnTo>
                  <a:lnTo>
                    <a:pt x="17667" y="2100"/>
                  </a:lnTo>
                  <a:lnTo>
                    <a:pt x="17521" y="1750"/>
                  </a:lnTo>
                  <a:lnTo>
                    <a:pt x="17346" y="1429"/>
                  </a:lnTo>
                  <a:lnTo>
                    <a:pt x="17171" y="1138"/>
                  </a:lnTo>
                  <a:lnTo>
                    <a:pt x="16938" y="846"/>
                  </a:lnTo>
                  <a:lnTo>
                    <a:pt x="16676" y="642"/>
                  </a:lnTo>
                  <a:lnTo>
                    <a:pt x="16676" y="642"/>
                  </a:lnTo>
                  <a:lnTo>
                    <a:pt x="16472" y="467"/>
                  </a:lnTo>
                  <a:lnTo>
                    <a:pt x="16268" y="350"/>
                  </a:lnTo>
                  <a:lnTo>
                    <a:pt x="16034" y="234"/>
                  </a:lnTo>
                  <a:lnTo>
                    <a:pt x="15801" y="146"/>
                  </a:lnTo>
                  <a:lnTo>
                    <a:pt x="15568" y="88"/>
                  </a:lnTo>
                  <a:lnTo>
                    <a:pt x="15335" y="30"/>
                  </a:lnTo>
                  <a:lnTo>
                    <a:pt x="15072" y="1"/>
                  </a:lnTo>
                  <a:lnTo>
                    <a:pt x="147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4;p55">
              <a:extLst>
                <a:ext uri="{FF2B5EF4-FFF2-40B4-BE49-F238E27FC236}">
                  <a16:creationId xmlns:a16="http://schemas.microsoft.com/office/drawing/2014/main" id="{40E4DB48-D0B8-A7C2-851B-EA41C4D32AE2}"/>
                </a:ext>
              </a:extLst>
            </p:cNvPr>
            <p:cNvSpPr/>
            <p:nvPr/>
          </p:nvSpPr>
          <p:spPr>
            <a:xfrm>
              <a:off x="7662074" y="3191207"/>
              <a:ext cx="108762" cy="174906"/>
            </a:xfrm>
            <a:custGeom>
              <a:avLst/>
              <a:gdLst/>
              <a:ahLst/>
              <a:cxnLst/>
              <a:rect l="l" t="t" r="r" b="b"/>
              <a:pathLst>
                <a:path w="6472" h="10408" extrusionOk="0">
                  <a:moveTo>
                    <a:pt x="4286" y="0"/>
                  </a:moveTo>
                  <a:lnTo>
                    <a:pt x="0" y="408"/>
                  </a:lnTo>
                  <a:lnTo>
                    <a:pt x="2187" y="10408"/>
                  </a:lnTo>
                  <a:lnTo>
                    <a:pt x="6472" y="10000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5;p55">
              <a:extLst>
                <a:ext uri="{FF2B5EF4-FFF2-40B4-BE49-F238E27FC236}">
                  <a16:creationId xmlns:a16="http://schemas.microsoft.com/office/drawing/2014/main" id="{B339C50F-AA09-38CA-7BD4-C80BDC6770BC}"/>
                </a:ext>
              </a:extLst>
            </p:cNvPr>
            <p:cNvSpPr/>
            <p:nvPr/>
          </p:nvSpPr>
          <p:spPr>
            <a:xfrm>
              <a:off x="7662074" y="3191207"/>
              <a:ext cx="108762" cy="174906"/>
            </a:xfrm>
            <a:custGeom>
              <a:avLst/>
              <a:gdLst/>
              <a:ahLst/>
              <a:cxnLst/>
              <a:rect l="l" t="t" r="r" b="b"/>
              <a:pathLst>
                <a:path w="6472" h="10408" fill="none" extrusionOk="0">
                  <a:moveTo>
                    <a:pt x="6472" y="10000"/>
                  </a:moveTo>
                  <a:lnTo>
                    <a:pt x="2187" y="10408"/>
                  </a:lnTo>
                  <a:lnTo>
                    <a:pt x="0" y="408"/>
                  </a:lnTo>
                  <a:lnTo>
                    <a:pt x="4286" y="0"/>
                  </a:lnTo>
                  <a:lnTo>
                    <a:pt x="6472" y="10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6;p55">
              <a:extLst>
                <a:ext uri="{FF2B5EF4-FFF2-40B4-BE49-F238E27FC236}">
                  <a16:creationId xmlns:a16="http://schemas.microsoft.com/office/drawing/2014/main" id="{455F6825-8C22-6089-3A93-04C4BC0B507E}"/>
                </a:ext>
              </a:extLst>
            </p:cNvPr>
            <p:cNvSpPr/>
            <p:nvPr/>
          </p:nvSpPr>
          <p:spPr>
            <a:xfrm>
              <a:off x="8040758" y="3096158"/>
              <a:ext cx="131802" cy="185695"/>
            </a:xfrm>
            <a:custGeom>
              <a:avLst/>
              <a:gdLst/>
              <a:ahLst/>
              <a:cxnLst/>
              <a:rect l="l" t="t" r="r" b="b"/>
              <a:pathLst>
                <a:path w="7843" h="11050" extrusionOk="0">
                  <a:moveTo>
                    <a:pt x="3995" y="1"/>
                  </a:moveTo>
                  <a:lnTo>
                    <a:pt x="1" y="1575"/>
                  </a:lnTo>
                  <a:lnTo>
                    <a:pt x="3849" y="11050"/>
                  </a:lnTo>
                  <a:lnTo>
                    <a:pt x="7843" y="9475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7;p55">
              <a:extLst>
                <a:ext uri="{FF2B5EF4-FFF2-40B4-BE49-F238E27FC236}">
                  <a16:creationId xmlns:a16="http://schemas.microsoft.com/office/drawing/2014/main" id="{E4815721-112E-DD01-BE43-4D591EEA5A8B}"/>
                </a:ext>
              </a:extLst>
            </p:cNvPr>
            <p:cNvSpPr/>
            <p:nvPr/>
          </p:nvSpPr>
          <p:spPr>
            <a:xfrm>
              <a:off x="8040758" y="3096158"/>
              <a:ext cx="131802" cy="185695"/>
            </a:xfrm>
            <a:custGeom>
              <a:avLst/>
              <a:gdLst/>
              <a:ahLst/>
              <a:cxnLst/>
              <a:rect l="l" t="t" r="r" b="b"/>
              <a:pathLst>
                <a:path w="7843" h="11050" fill="none" extrusionOk="0">
                  <a:moveTo>
                    <a:pt x="7843" y="9475"/>
                  </a:moveTo>
                  <a:lnTo>
                    <a:pt x="3849" y="11050"/>
                  </a:lnTo>
                  <a:lnTo>
                    <a:pt x="1" y="1575"/>
                  </a:lnTo>
                  <a:lnTo>
                    <a:pt x="3995" y="1"/>
                  </a:lnTo>
                  <a:lnTo>
                    <a:pt x="7843" y="94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;p55">
              <a:extLst>
                <a:ext uri="{FF2B5EF4-FFF2-40B4-BE49-F238E27FC236}">
                  <a16:creationId xmlns:a16="http://schemas.microsoft.com/office/drawing/2014/main" id="{2D8659F4-598A-537B-2F36-34F2BC481122}"/>
                </a:ext>
              </a:extLst>
            </p:cNvPr>
            <p:cNvSpPr/>
            <p:nvPr/>
          </p:nvSpPr>
          <p:spPr>
            <a:xfrm>
              <a:off x="8003048" y="3211776"/>
              <a:ext cx="203324" cy="158757"/>
            </a:xfrm>
            <a:custGeom>
              <a:avLst/>
              <a:gdLst/>
              <a:ahLst/>
              <a:cxnLst/>
              <a:rect l="l" t="t" r="r" b="b"/>
              <a:pathLst>
                <a:path w="12099" h="9447" extrusionOk="0">
                  <a:moveTo>
                    <a:pt x="9445" y="1"/>
                  </a:moveTo>
                  <a:lnTo>
                    <a:pt x="9329" y="30"/>
                  </a:lnTo>
                  <a:lnTo>
                    <a:pt x="4956" y="2216"/>
                  </a:lnTo>
                  <a:lnTo>
                    <a:pt x="4781" y="2304"/>
                  </a:lnTo>
                  <a:lnTo>
                    <a:pt x="4635" y="2450"/>
                  </a:lnTo>
                  <a:lnTo>
                    <a:pt x="4519" y="2595"/>
                  </a:lnTo>
                  <a:lnTo>
                    <a:pt x="4402" y="2770"/>
                  </a:lnTo>
                  <a:lnTo>
                    <a:pt x="4169" y="3295"/>
                  </a:lnTo>
                  <a:lnTo>
                    <a:pt x="3877" y="3849"/>
                  </a:lnTo>
                  <a:lnTo>
                    <a:pt x="3527" y="4461"/>
                  </a:lnTo>
                  <a:lnTo>
                    <a:pt x="3090" y="5073"/>
                  </a:lnTo>
                  <a:lnTo>
                    <a:pt x="2565" y="5715"/>
                  </a:lnTo>
                  <a:lnTo>
                    <a:pt x="1924" y="6414"/>
                  </a:lnTo>
                  <a:lnTo>
                    <a:pt x="1137" y="7172"/>
                  </a:lnTo>
                  <a:lnTo>
                    <a:pt x="204" y="7959"/>
                  </a:lnTo>
                  <a:lnTo>
                    <a:pt x="88" y="8076"/>
                  </a:lnTo>
                  <a:lnTo>
                    <a:pt x="29" y="8193"/>
                  </a:lnTo>
                  <a:lnTo>
                    <a:pt x="0" y="8338"/>
                  </a:lnTo>
                  <a:lnTo>
                    <a:pt x="0" y="8484"/>
                  </a:lnTo>
                  <a:lnTo>
                    <a:pt x="29" y="8630"/>
                  </a:lnTo>
                  <a:lnTo>
                    <a:pt x="88" y="8776"/>
                  </a:lnTo>
                  <a:lnTo>
                    <a:pt x="204" y="8921"/>
                  </a:lnTo>
                  <a:lnTo>
                    <a:pt x="321" y="9067"/>
                  </a:lnTo>
                  <a:lnTo>
                    <a:pt x="467" y="9184"/>
                  </a:lnTo>
                  <a:lnTo>
                    <a:pt x="612" y="9300"/>
                  </a:lnTo>
                  <a:lnTo>
                    <a:pt x="816" y="9388"/>
                  </a:lnTo>
                  <a:lnTo>
                    <a:pt x="1050" y="9417"/>
                  </a:lnTo>
                  <a:lnTo>
                    <a:pt x="1283" y="9446"/>
                  </a:lnTo>
                  <a:lnTo>
                    <a:pt x="1545" y="9417"/>
                  </a:lnTo>
                  <a:lnTo>
                    <a:pt x="1808" y="9329"/>
                  </a:lnTo>
                  <a:lnTo>
                    <a:pt x="2099" y="9213"/>
                  </a:lnTo>
                  <a:lnTo>
                    <a:pt x="5014" y="7726"/>
                  </a:lnTo>
                  <a:lnTo>
                    <a:pt x="7580" y="6414"/>
                  </a:lnTo>
                  <a:lnTo>
                    <a:pt x="9795" y="5336"/>
                  </a:lnTo>
                  <a:lnTo>
                    <a:pt x="11690" y="4374"/>
                  </a:lnTo>
                  <a:lnTo>
                    <a:pt x="11778" y="4315"/>
                  </a:lnTo>
                  <a:lnTo>
                    <a:pt x="11894" y="4228"/>
                  </a:lnTo>
                  <a:lnTo>
                    <a:pt x="11982" y="4140"/>
                  </a:lnTo>
                  <a:lnTo>
                    <a:pt x="12040" y="4024"/>
                  </a:lnTo>
                  <a:lnTo>
                    <a:pt x="12098" y="3878"/>
                  </a:lnTo>
                  <a:lnTo>
                    <a:pt x="12098" y="3761"/>
                  </a:lnTo>
                  <a:lnTo>
                    <a:pt x="12098" y="3616"/>
                  </a:lnTo>
                  <a:lnTo>
                    <a:pt x="12040" y="3470"/>
                  </a:lnTo>
                  <a:lnTo>
                    <a:pt x="11982" y="3353"/>
                  </a:lnTo>
                  <a:lnTo>
                    <a:pt x="9766" y="147"/>
                  </a:lnTo>
                  <a:lnTo>
                    <a:pt x="9679" y="59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9;p55">
              <a:extLst>
                <a:ext uri="{FF2B5EF4-FFF2-40B4-BE49-F238E27FC236}">
                  <a16:creationId xmlns:a16="http://schemas.microsoft.com/office/drawing/2014/main" id="{92D1ED10-8D3C-A3B3-47F2-BCFD6FB84D79}"/>
                </a:ext>
              </a:extLst>
            </p:cNvPr>
            <p:cNvSpPr/>
            <p:nvPr/>
          </p:nvSpPr>
          <p:spPr>
            <a:xfrm>
              <a:off x="7555262" y="3328874"/>
              <a:ext cx="242530" cy="87705"/>
            </a:xfrm>
            <a:custGeom>
              <a:avLst/>
              <a:gdLst/>
              <a:ahLst/>
              <a:cxnLst/>
              <a:rect l="l" t="t" r="r" b="b"/>
              <a:pathLst>
                <a:path w="14432" h="5219" extrusionOk="0">
                  <a:moveTo>
                    <a:pt x="7493" y="0"/>
                  </a:moveTo>
                  <a:lnTo>
                    <a:pt x="7318" y="58"/>
                  </a:lnTo>
                  <a:lnTo>
                    <a:pt x="7143" y="146"/>
                  </a:lnTo>
                  <a:lnTo>
                    <a:pt x="6968" y="262"/>
                  </a:lnTo>
                  <a:lnTo>
                    <a:pt x="6531" y="671"/>
                  </a:lnTo>
                  <a:lnTo>
                    <a:pt x="5977" y="1050"/>
                  </a:lnTo>
                  <a:lnTo>
                    <a:pt x="5336" y="1429"/>
                  </a:lnTo>
                  <a:lnTo>
                    <a:pt x="4578" y="1808"/>
                  </a:lnTo>
                  <a:lnTo>
                    <a:pt x="3703" y="2157"/>
                  </a:lnTo>
                  <a:lnTo>
                    <a:pt x="2741" y="2507"/>
                  </a:lnTo>
                  <a:lnTo>
                    <a:pt x="1604" y="2828"/>
                  </a:lnTo>
                  <a:lnTo>
                    <a:pt x="380" y="3149"/>
                  </a:lnTo>
                  <a:lnTo>
                    <a:pt x="234" y="3178"/>
                  </a:lnTo>
                  <a:lnTo>
                    <a:pt x="147" y="3265"/>
                  </a:lnTo>
                  <a:lnTo>
                    <a:pt x="59" y="3382"/>
                  </a:lnTo>
                  <a:lnTo>
                    <a:pt x="30" y="3528"/>
                  </a:lnTo>
                  <a:lnTo>
                    <a:pt x="1" y="3702"/>
                  </a:lnTo>
                  <a:lnTo>
                    <a:pt x="30" y="3877"/>
                  </a:lnTo>
                  <a:lnTo>
                    <a:pt x="59" y="4052"/>
                  </a:lnTo>
                  <a:lnTo>
                    <a:pt x="147" y="4227"/>
                  </a:lnTo>
                  <a:lnTo>
                    <a:pt x="263" y="4431"/>
                  </a:lnTo>
                  <a:lnTo>
                    <a:pt x="380" y="4606"/>
                  </a:lnTo>
                  <a:lnTo>
                    <a:pt x="555" y="4781"/>
                  </a:lnTo>
                  <a:lnTo>
                    <a:pt x="759" y="4927"/>
                  </a:lnTo>
                  <a:lnTo>
                    <a:pt x="992" y="5043"/>
                  </a:lnTo>
                  <a:lnTo>
                    <a:pt x="1254" y="5131"/>
                  </a:lnTo>
                  <a:lnTo>
                    <a:pt x="1575" y="5189"/>
                  </a:lnTo>
                  <a:lnTo>
                    <a:pt x="1896" y="5218"/>
                  </a:lnTo>
                  <a:lnTo>
                    <a:pt x="13761" y="5218"/>
                  </a:lnTo>
                  <a:lnTo>
                    <a:pt x="13965" y="5189"/>
                  </a:lnTo>
                  <a:lnTo>
                    <a:pt x="14081" y="5131"/>
                  </a:lnTo>
                  <a:lnTo>
                    <a:pt x="14198" y="5073"/>
                  </a:lnTo>
                  <a:lnTo>
                    <a:pt x="14286" y="4985"/>
                  </a:lnTo>
                  <a:lnTo>
                    <a:pt x="14344" y="4898"/>
                  </a:lnTo>
                  <a:lnTo>
                    <a:pt x="14402" y="4781"/>
                  </a:lnTo>
                  <a:lnTo>
                    <a:pt x="14431" y="4664"/>
                  </a:lnTo>
                  <a:lnTo>
                    <a:pt x="14431" y="4519"/>
                  </a:lnTo>
                  <a:lnTo>
                    <a:pt x="14402" y="4402"/>
                  </a:lnTo>
                  <a:lnTo>
                    <a:pt x="13265" y="321"/>
                  </a:lnTo>
                  <a:lnTo>
                    <a:pt x="13207" y="175"/>
                  </a:lnTo>
                  <a:lnTo>
                    <a:pt x="13119" y="88"/>
                  </a:lnTo>
                  <a:lnTo>
                    <a:pt x="13003" y="2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0;p55">
              <a:extLst>
                <a:ext uri="{FF2B5EF4-FFF2-40B4-BE49-F238E27FC236}">
                  <a16:creationId xmlns:a16="http://schemas.microsoft.com/office/drawing/2014/main" id="{E5FD2AC1-8416-00F8-7328-A508B8733A35}"/>
                </a:ext>
              </a:extLst>
            </p:cNvPr>
            <p:cNvSpPr/>
            <p:nvPr/>
          </p:nvSpPr>
          <p:spPr>
            <a:xfrm>
              <a:off x="7555262" y="3328874"/>
              <a:ext cx="242530" cy="87705"/>
            </a:xfrm>
            <a:custGeom>
              <a:avLst/>
              <a:gdLst/>
              <a:ahLst/>
              <a:cxnLst/>
              <a:rect l="l" t="t" r="r" b="b"/>
              <a:pathLst>
                <a:path w="14432" h="5219" fill="none" extrusionOk="0">
                  <a:moveTo>
                    <a:pt x="7697" y="0"/>
                  </a:moveTo>
                  <a:lnTo>
                    <a:pt x="12857" y="0"/>
                  </a:lnTo>
                  <a:lnTo>
                    <a:pt x="12857" y="0"/>
                  </a:lnTo>
                  <a:lnTo>
                    <a:pt x="13003" y="29"/>
                  </a:lnTo>
                  <a:lnTo>
                    <a:pt x="13119" y="88"/>
                  </a:lnTo>
                  <a:lnTo>
                    <a:pt x="13207" y="175"/>
                  </a:lnTo>
                  <a:lnTo>
                    <a:pt x="13265" y="321"/>
                  </a:lnTo>
                  <a:lnTo>
                    <a:pt x="14402" y="4402"/>
                  </a:lnTo>
                  <a:lnTo>
                    <a:pt x="14402" y="4402"/>
                  </a:lnTo>
                  <a:lnTo>
                    <a:pt x="14431" y="4519"/>
                  </a:lnTo>
                  <a:lnTo>
                    <a:pt x="14431" y="4664"/>
                  </a:lnTo>
                  <a:lnTo>
                    <a:pt x="14402" y="4781"/>
                  </a:lnTo>
                  <a:lnTo>
                    <a:pt x="14344" y="4898"/>
                  </a:lnTo>
                  <a:lnTo>
                    <a:pt x="14286" y="4985"/>
                  </a:lnTo>
                  <a:lnTo>
                    <a:pt x="14198" y="5073"/>
                  </a:lnTo>
                  <a:lnTo>
                    <a:pt x="14081" y="5131"/>
                  </a:lnTo>
                  <a:lnTo>
                    <a:pt x="13965" y="5189"/>
                  </a:lnTo>
                  <a:lnTo>
                    <a:pt x="13965" y="5189"/>
                  </a:lnTo>
                  <a:lnTo>
                    <a:pt x="13761" y="5218"/>
                  </a:lnTo>
                  <a:lnTo>
                    <a:pt x="13761" y="5218"/>
                  </a:lnTo>
                  <a:lnTo>
                    <a:pt x="11487" y="5218"/>
                  </a:lnTo>
                  <a:lnTo>
                    <a:pt x="8834" y="5218"/>
                  </a:lnTo>
                  <a:lnTo>
                    <a:pt x="1896" y="5218"/>
                  </a:lnTo>
                  <a:lnTo>
                    <a:pt x="1896" y="5218"/>
                  </a:lnTo>
                  <a:lnTo>
                    <a:pt x="1575" y="5189"/>
                  </a:lnTo>
                  <a:lnTo>
                    <a:pt x="1254" y="5131"/>
                  </a:lnTo>
                  <a:lnTo>
                    <a:pt x="992" y="5043"/>
                  </a:lnTo>
                  <a:lnTo>
                    <a:pt x="759" y="4927"/>
                  </a:lnTo>
                  <a:lnTo>
                    <a:pt x="555" y="4781"/>
                  </a:lnTo>
                  <a:lnTo>
                    <a:pt x="380" y="4606"/>
                  </a:lnTo>
                  <a:lnTo>
                    <a:pt x="263" y="4431"/>
                  </a:lnTo>
                  <a:lnTo>
                    <a:pt x="147" y="4227"/>
                  </a:lnTo>
                  <a:lnTo>
                    <a:pt x="59" y="4052"/>
                  </a:lnTo>
                  <a:lnTo>
                    <a:pt x="30" y="3877"/>
                  </a:lnTo>
                  <a:lnTo>
                    <a:pt x="1" y="3702"/>
                  </a:lnTo>
                  <a:lnTo>
                    <a:pt x="30" y="3528"/>
                  </a:lnTo>
                  <a:lnTo>
                    <a:pt x="59" y="3382"/>
                  </a:lnTo>
                  <a:lnTo>
                    <a:pt x="147" y="3265"/>
                  </a:lnTo>
                  <a:lnTo>
                    <a:pt x="234" y="3178"/>
                  </a:lnTo>
                  <a:lnTo>
                    <a:pt x="380" y="3149"/>
                  </a:lnTo>
                  <a:lnTo>
                    <a:pt x="380" y="3149"/>
                  </a:lnTo>
                  <a:lnTo>
                    <a:pt x="1604" y="2828"/>
                  </a:lnTo>
                  <a:lnTo>
                    <a:pt x="2741" y="2507"/>
                  </a:lnTo>
                  <a:lnTo>
                    <a:pt x="3703" y="2157"/>
                  </a:lnTo>
                  <a:lnTo>
                    <a:pt x="4578" y="1808"/>
                  </a:lnTo>
                  <a:lnTo>
                    <a:pt x="5336" y="1429"/>
                  </a:lnTo>
                  <a:lnTo>
                    <a:pt x="5977" y="1050"/>
                  </a:lnTo>
                  <a:lnTo>
                    <a:pt x="6531" y="671"/>
                  </a:lnTo>
                  <a:lnTo>
                    <a:pt x="6968" y="262"/>
                  </a:lnTo>
                  <a:lnTo>
                    <a:pt x="6968" y="262"/>
                  </a:lnTo>
                  <a:lnTo>
                    <a:pt x="7143" y="146"/>
                  </a:lnTo>
                  <a:lnTo>
                    <a:pt x="7318" y="58"/>
                  </a:lnTo>
                  <a:lnTo>
                    <a:pt x="7493" y="0"/>
                  </a:lnTo>
                  <a:lnTo>
                    <a:pt x="7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1;p55">
              <a:extLst>
                <a:ext uri="{FF2B5EF4-FFF2-40B4-BE49-F238E27FC236}">
                  <a16:creationId xmlns:a16="http://schemas.microsoft.com/office/drawing/2014/main" id="{7B9DF521-4956-3345-38B5-5C93B3C52B01}"/>
                </a:ext>
              </a:extLst>
            </p:cNvPr>
            <p:cNvSpPr/>
            <p:nvPr/>
          </p:nvSpPr>
          <p:spPr>
            <a:xfrm>
              <a:off x="7747796" y="3253906"/>
              <a:ext cx="6873" cy="30888"/>
            </a:xfrm>
            <a:custGeom>
              <a:avLst/>
              <a:gdLst/>
              <a:ahLst/>
              <a:cxnLst/>
              <a:rect l="l" t="t" r="r" b="b"/>
              <a:pathLst>
                <a:path w="409" h="1838" extrusionOk="0">
                  <a:moveTo>
                    <a:pt x="1" y="1"/>
                  </a:moveTo>
                  <a:lnTo>
                    <a:pt x="1" y="1"/>
                  </a:lnTo>
                  <a:lnTo>
                    <a:pt x="409" y="1837"/>
                  </a:lnTo>
                  <a:lnTo>
                    <a:pt x="409" y="1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2;p55">
              <a:extLst>
                <a:ext uri="{FF2B5EF4-FFF2-40B4-BE49-F238E27FC236}">
                  <a16:creationId xmlns:a16="http://schemas.microsoft.com/office/drawing/2014/main" id="{E132B125-6FA8-17DE-6D97-BC4B673FC9E0}"/>
                </a:ext>
              </a:extLst>
            </p:cNvPr>
            <p:cNvSpPr/>
            <p:nvPr/>
          </p:nvSpPr>
          <p:spPr>
            <a:xfrm>
              <a:off x="7747796" y="3253906"/>
              <a:ext cx="6873" cy="30888"/>
            </a:xfrm>
            <a:custGeom>
              <a:avLst/>
              <a:gdLst/>
              <a:ahLst/>
              <a:cxnLst/>
              <a:rect l="l" t="t" r="r" b="b"/>
              <a:pathLst>
                <a:path w="409" h="183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09" y="1837"/>
                  </a:lnTo>
                  <a:lnTo>
                    <a:pt x="409" y="183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3;p55">
              <a:extLst>
                <a:ext uri="{FF2B5EF4-FFF2-40B4-BE49-F238E27FC236}">
                  <a16:creationId xmlns:a16="http://schemas.microsoft.com/office/drawing/2014/main" id="{EB8F5E06-3205-AFD5-A3A0-D78995529901}"/>
                </a:ext>
              </a:extLst>
            </p:cNvPr>
            <p:cNvSpPr/>
            <p:nvPr/>
          </p:nvSpPr>
          <p:spPr>
            <a:xfrm>
              <a:off x="7675300" y="3253906"/>
              <a:ext cx="79370" cy="30888"/>
            </a:xfrm>
            <a:custGeom>
              <a:avLst/>
              <a:gdLst/>
              <a:ahLst/>
              <a:cxnLst/>
              <a:rect l="l" t="t" r="r" b="b"/>
              <a:pathLst>
                <a:path w="4723" h="1838" extrusionOk="0">
                  <a:moveTo>
                    <a:pt x="4315" y="1"/>
                  </a:moveTo>
                  <a:lnTo>
                    <a:pt x="0" y="292"/>
                  </a:lnTo>
                  <a:lnTo>
                    <a:pt x="350" y="1837"/>
                  </a:lnTo>
                  <a:lnTo>
                    <a:pt x="4723" y="1837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1">
                <a:alpha val="145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4;p55">
              <a:extLst>
                <a:ext uri="{FF2B5EF4-FFF2-40B4-BE49-F238E27FC236}">
                  <a16:creationId xmlns:a16="http://schemas.microsoft.com/office/drawing/2014/main" id="{BD5EE5EC-1996-1877-ADF5-41AC63816AF6}"/>
                </a:ext>
              </a:extLst>
            </p:cNvPr>
            <p:cNvSpPr/>
            <p:nvPr/>
          </p:nvSpPr>
          <p:spPr>
            <a:xfrm>
              <a:off x="7675300" y="3253906"/>
              <a:ext cx="79370" cy="30888"/>
            </a:xfrm>
            <a:custGeom>
              <a:avLst/>
              <a:gdLst/>
              <a:ahLst/>
              <a:cxnLst/>
              <a:rect l="l" t="t" r="r" b="b"/>
              <a:pathLst>
                <a:path w="4723" h="1838" fill="none" extrusionOk="0">
                  <a:moveTo>
                    <a:pt x="4315" y="1"/>
                  </a:moveTo>
                  <a:lnTo>
                    <a:pt x="0" y="292"/>
                  </a:lnTo>
                  <a:lnTo>
                    <a:pt x="350" y="1837"/>
                  </a:lnTo>
                  <a:lnTo>
                    <a:pt x="4723" y="1837"/>
                  </a:lnTo>
                  <a:lnTo>
                    <a:pt x="4315" y="1"/>
                  </a:lnTo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5;p55">
              <a:extLst>
                <a:ext uri="{FF2B5EF4-FFF2-40B4-BE49-F238E27FC236}">
                  <a16:creationId xmlns:a16="http://schemas.microsoft.com/office/drawing/2014/main" id="{4CF6D571-9279-F73C-1C04-B5536EFF026C}"/>
                </a:ext>
              </a:extLst>
            </p:cNvPr>
            <p:cNvSpPr/>
            <p:nvPr/>
          </p:nvSpPr>
          <p:spPr>
            <a:xfrm>
              <a:off x="8040758" y="3122626"/>
              <a:ext cx="12268" cy="28921"/>
            </a:xfrm>
            <a:custGeom>
              <a:avLst/>
              <a:gdLst/>
              <a:ahLst/>
              <a:cxnLst/>
              <a:rect l="l" t="t" r="r" b="b"/>
              <a:pathLst>
                <a:path w="730" h="1721" extrusionOk="0">
                  <a:moveTo>
                    <a:pt x="1" y="0"/>
                  </a:moveTo>
                  <a:lnTo>
                    <a:pt x="1" y="0"/>
                  </a:lnTo>
                  <a:lnTo>
                    <a:pt x="730" y="17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6;p55">
              <a:extLst>
                <a:ext uri="{FF2B5EF4-FFF2-40B4-BE49-F238E27FC236}">
                  <a16:creationId xmlns:a16="http://schemas.microsoft.com/office/drawing/2014/main" id="{CE9059F5-AF73-82FA-0A96-398567DFA222}"/>
                </a:ext>
              </a:extLst>
            </p:cNvPr>
            <p:cNvSpPr/>
            <p:nvPr/>
          </p:nvSpPr>
          <p:spPr>
            <a:xfrm>
              <a:off x="8040758" y="3122626"/>
              <a:ext cx="12268" cy="28921"/>
            </a:xfrm>
            <a:custGeom>
              <a:avLst/>
              <a:gdLst/>
              <a:ahLst/>
              <a:cxnLst/>
              <a:rect l="l" t="t" r="r" b="b"/>
              <a:pathLst>
                <a:path w="730" h="172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730" y="17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7;p55">
              <a:extLst>
                <a:ext uri="{FF2B5EF4-FFF2-40B4-BE49-F238E27FC236}">
                  <a16:creationId xmlns:a16="http://schemas.microsoft.com/office/drawing/2014/main" id="{09EDE6BD-B36B-F7C1-2F8F-9218827896AF}"/>
                </a:ext>
              </a:extLst>
            </p:cNvPr>
            <p:cNvSpPr/>
            <p:nvPr/>
          </p:nvSpPr>
          <p:spPr>
            <a:xfrm>
              <a:off x="8040758" y="3096158"/>
              <a:ext cx="100443" cy="108291"/>
            </a:xfrm>
            <a:custGeom>
              <a:avLst/>
              <a:gdLst/>
              <a:ahLst/>
              <a:cxnLst/>
              <a:rect l="l" t="t" r="r" b="b"/>
              <a:pathLst>
                <a:path w="5977" h="6444" extrusionOk="0">
                  <a:moveTo>
                    <a:pt x="3995" y="1"/>
                  </a:moveTo>
                  <a:lnTo>
                    <a:pt x="1" y="1575"/>
                  </a:lnTo>
                  <a:lnTo>
                    <a:pt x="730" y="3295"/>
                  </a:lnTo>
                  <a:lnTo>
                    <a:pt x="2012" y="6443"/>
                  </a:lnTo>
                  <a:lnTo>
                    <a:pt x="5977" y="4898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chemeClr val="dk1">
                <a:alpha val="145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8;p55">
              <a:extLst>
                <a:ext uri="{FF2B5EF4-FFF2-40B4-BE49-F238E27FC236}">
                  <a16:creationId xmlns:a16="http://schemas.microsoft.com/office/drawing/2014/main" id="{48A34953-3858-5175-ABAB-D3FCCFB94207}"/>
                </a:ext>
              </a:extLst>
            </p:cNvPr>
            <p:cNvSpPr/>
            <p:nvPr/>
          </p:nvSpPr>
          <p:spPr>
            <a:xfrm>
              <a:off x="8040758" y="3096158"/>
              <a:ext cx="100443" cy="108291"/>
            </a:xfrm>
            <a:custGeom>
              <a:avLst/>
              <a:gdLst/>
              <a:ahLst/>
              <a:cxnLst/>
              <a:rect l="l" t="t" r="r" b="b"/>
              <a:pathLst>
                <a:path w="5977" h="6444" fill="none" extrusionOk="0">
                  <a:moveTo>
                    <a:pt x="3995" y="1"/>
                  </a:moveTo>
                  <a:lnTo>
                    <a:pt x="1" y="1575"/>
                  </a:lnTo>
                  <a:lnTo>
                    <a:pt x="730" y="3295"/>
                  </a:lnTo>
                  <a:lnTo>
                    <a:pt x="2012" y="6443"/>
                  </a:lnTo>
                  <a:lnTo>
                    <a:pt x="5977" y="4898"/>
                  </a:lnTo>
                  <a:lnTo>
                    <a:pt x="3995" y="1"/>
                  </a:lnTo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9;p55">
              <a:extLst>
                <a:ext uri="{FF2B5EF4-FFF2-40B4-BE49-F238E27FC236}">
                  <a16:creationId xmlns:a16="http://schemas.microsoft.com/office/drawing/2014/main" id="{9067A710-E1F9-A6A8-91A6-40C8F51DBA54}"/>
                </a:ext>
              </a:extLst>
            </p:cNvPr>
            <p:cNvSpPr/>
            <p:nvPr/>
          </p:nvSpPr>
          <p:spPr>
            <a:xfrm>
              <a:off x="7324042" y="1402079"/>
              <a:ext cx="436023" cy="510990"/>
            </a:xfrm>
            <a:custGeom>
              <a:avLst/>
              <a:gdLst/>
              <a:ahLst/>
              <a:cxnLst/>
              <a:rect l="l" t="t" r="r" b="b"/>
              <a:pathLst>
                <a:path w="25946" h="30407" extrusionOk="0">
                  <a:moveTo>
                    <a:pt x="16996" y="1"/>
                  </a:moveTo>
                  <a:lnTo>
                    <a:pt x="16384" y="59"/>
                  </a:lnTo>
                  <a:lnTo>
                    <a:pt x="15422" y="176"/>
                  </a:lnTo>
                  <a:lnTo>
                    <a:pt x="14460" y="321"/>
                  </a:lnTo>
                  <a:lnTo>
                    <a:pt x="13498" y="496"/>
                  </a:lnTo>
                  <a:lnTo>
                    <a:pt x="12536" y="700"/>
                  </a:lnTo>
                  <a:lnTo>
                    <a:pt x="11603" y="904"/>
                  </a:lnTo>
                  <a:lnTo>
                    <a:pt x="10670" y="1138"/>
                  </a:lnTo>
                  <a:lnTo>
                    <a:pt x="9737" y="1400"/>
                  </a:lnTo>
                  <a:lnTo>
                    <a:pt x="8804" y="1691"/>
                  </a:lnTo>
                  <a:lnTo>
                    <a:pt x="7900" y="2012"/>
                  </a:lnTo>
                  <a:lnTo>
                    <a:pt x="6997" y="2333"/>
                  </a:lnTo>
                  <a:lnTo>
                    <a:pt x="6093" y="2683"/>
                  </a:lnTo>
                  <a:lnTo>
                    <a:pt x="5189" y="3062"/>
                  </a:lnTo>
                  <a:lnTo>
                    <a:pt x="4315" y="3470"/>
                  </a:lnTo>
                  <a:lnTo>
                    <a:pt x="3440" y="3878"/>
                  </a:lnTo>
                  <a:lnTo>
                    <a:pt x="2565" y="4315"/>
                  </a:lnTo>
                  <a:lnTo>
                    <a:pt x="1720" y="4782"/>
                  </a:lnTo>
                  <a:lnTo>
                    <a:pt x="1487" y="4927"/>
                  </a:lnTo>
                  <a:lnTo>
                    <a:pt x="1283" y="5073"/>
                  </a:lnTo>
                  <a:lnTo>
                    <a:pt x="1079" y="5219"/>
                  </a:lnTo>
                  <a:lnTo>
                    <a:pt x="875" y="5394"/>
                  </a:lnTo>
                  <a:lnTo>
                    <a:pt x="729" y="5598"/>
                  </a:lnTo>
                  <a:lnTo>
                    <a:pt x="554" y="5802"/>
                  </a:lnTo>
                  <a:lnTo>
                    <a:pt x="437" y="6006"/>
                  </a:lnTo>
                  <a:lnTo>
                    <a:pt x="321" y="6239"/>
                  </a:lnTo>
                  <a:lnTo>
                    <a:pt x="204" y="6472"/>
                  </a:lnTo>
                  <a:lnTo>
                    <a:pt x="117" y="6706"/>
                  </a:lnTo>
                  <a:lnTo>
                    <a:pt x="58" y="6939"/>
                  </a:lnTo>
                  <a:lnTo>
                    <a:pt x="29" y="7201"/>
                  </a:lnTo>
                  <a:lnTo>
                    <a:pt x="0" y="7464"/>
                  </a:lnTo>
                  <a:lnTo>
                    <a:pt x="0" y="7697"/>
                  </a:lnTo>
                  <a:lnTo>
                    <a:pt x="29" y="7959"/>
                  </a:lnTo>
                  <a:lnTo>
                    <a:pt x="58" y="8222"/>
                  </a:lnTo>
                  <a:lnTo>
                    <a:pt x="408" y="9475"/>
                  </a:lnTo>
                  <a:lnTo>
                    <a:pt x="875" y="11078"/>
                  </a:lnTo>
                  <a:lnTo>
                    <a:pt x="1574" y="13061"/>
                  </a:lnTo>
                  <a:lnTo>
                    <a:pt x="2478" y="15510"/>
                  </a:lnTo>
                  <a:lnTo>
                    <a:pt x="3644" y="18396"/>
                  </a:lnTo>
                  <a:lnTo>
                    <a:pt x="5073" y="21836"/>
                  </a:lnTo>
                  <a:lnTo>
                    <a:pt x="6822" y="25829"/>
                  </a:lnTo>
                  <a:lnTo>
                    <a:pt x="8921" y="30406"/>
                  </a:lnTo>
                  <a:lnTo>
                    <a:pt x="25946" y="25684"/>
                  </a:lnTo>
                  <a:lnTo>
                    <a:pt x="25217" y="23497"/>
                  </a:lnTo>
                  <a:lnTo>
                    <a:pt x="24546" y="21457"/>
                  </a:lnTo>
                  <a:lnTo>
                    <a:pt x="24255" y="20465"/>
                  </a:lnTo>
                  <a:lnTo>
                    <a:pt x="23963" y="19474"/>
                  </a:lnTo>
                  <a:lnTo>
                    <a:pt x="23701" y="18454"/>
                  </a:lnTo>
                  <a:lnTo>
                    <a:pt x="23468" y="17346"/>
                  </a:lnTo>
                  <a:lnTo>
                    <a:pt x="23234" y="16209"/>
                  </a:lnTo>
                  <a:lnTo>
                    <a:pt x="23001" y="14985"/>
                  </a:lnTo>
                  <a:lnTo>
                    <a:pt x="22826" y="13615"/>
                  </a:lnTo>
                  <a:lnTo>
                    <a:pt x="22651" y="12157"/>
                  </a:lnTo>
                  <a:lnTo>
                    <a:pt x="22506" y="10554"/>
                  </a:lnTo>
                  <a:lnTo>
                    <a:pt x="22360" y="8775"/>
                  </a:lnTo>
                  <a:lnTo>
                    <a:pt x="22243" y="6851"/>
                  </a:lnTo>
                  <a:lnTo>
                    <a:pt x="22156" y="4694"/>
                  </a:lnTo>
                  <a:lnTo>
                    <a:pt x="22097" y="4082"/>
                  </a:lnTo>
                  <a:lnTo>
                    <a:pt x="22010" y="3499"/>
                  </a:lnTo>
                  <a:lnTo>
                    <a:pt x="21864" y="2974"/>
                  </a:lnTo>
                  <a:lnTo>
                    <a:pt x="21660" y="2479"/>
                  </a:lnTo>
                  <a:lnTo>
                    <a:pt x="21427" y="2012"/>
                  </a:lnTo>
                  <a:lnTo>
                    <a:pt x="21165" y="1633"/>
                  </a:lnTo>
                  <a:lnTo>
                    <a:pt x="20844" y="1254"/>
                  </a:lnTo>
                  <a:lnTo>
                    <a:pt x="20494" y="933"/>
                  </a:lnTo>
                  <a:lnTo>
                    <a:pt x="20086" y="671"/>
                  </a:lnTo>
                  <a:lnTo>
                    <a:pt x="19649" y="438"/>
                  </a:lnTo>
                  <a:lnTo>
                    <a:pt x="19182" y="263"/>
                  </a:lnTo>
                  <a:lnTo>
                    <a:pt x="18687" y="146"/>
                  </a:lnTo>
                  <a:lnTo>
                    <a:pt x="18162" y="30"/>
                  </a:lnTo>
                  <a:lnTo>
                    <a:pt x="17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80;p55">
              <a:extLst>
                <a:ext uri="{FF2B5EF4-FFF2-40B4-BE49-F238E27FC236}">
                  <a16:creationId xmlns:a16="http://schemas.microsoft.com/office/drawing/2014/main" id="{B1C5B2DF-1F87-D62D-9761-F30006190A42}"/>
                </a:ext>
              </a:extLst>
            </p:cNvPr>
            <p:cNvSpPr/>
            <p:nvPr/>
          </p:nvSpPr>
          <p:spPr>
            <a:xfrm>
              <a:off x="7427409" y="1267841"/>
              <a:ext cx="136205" cy="258209"/>
            </a:xfrm>
            <a:custGeom>
              <a:avLst/>
              <a:gdLst/>
              <a:ahLst/>
              <a:cxnLst/>
              <a:rect l="l" t="t" r="r" b="b"/>
              <a:pathLst>
                <a:path w="8105" h="15365" extrusionOk="0">
                  <a:moveTo>
                    <a:pt x="5044" y="1"/>
                  </a:moveTo>
                  <a:lnTo>
                    <a:pt x="1400" y="5365"/>
                  </a:lnTo>
                  <a:lnTo>
                    <a:pt x="1779" y="6035"/>
                  </a:lnTo>
                  <a:lnTo>
                    <a:pt x="1924" y="6385"/>
                  </a:lnTo>
                  <a:lnTo>
                    <a:pt x="2070" y="6706"/>
                  </a:lnTo>
                  <a:lnTo>
                    <a:pt x="2157" y="7056"/>
                  </a:lnTo>
                  <a:lnTo>
                    <a:pt x="2245" y="7376"/>
                  </a:lnTo>
                  <a:lnTo>
                    <a:pt x="2274" y="7726"/>
                  </a:lnTo>
                  <a:lnTo>
                    <a:pt x="2274" y="8047"/>
                  </a:lnTo>
                  <a:lnTo>
                    <a:pt x="2245" y="8368"/>
                  </a:lnTo>
                  <a:lnTo>
                    <a:pt x="2157" y="8688"/>
                  </a:lnTo>
                  <a:lnTo>
                    <a:pt x="2041" y="9009"/>
                  </a:lnTo>
                  <a:lnTo>
                    <a:pt x="1837" y="9300"/>
                  </a:lnTo>
                  <a:lnTo>
                    <a:pt x="1604" y="9621"/>
                  </a:lnTo>
                  <a:lnTo>
                    <a:pt x="1283" y="9913"/>
                  </a:lnTo>
                  <a:lnTo>
                    <a:pt x="904" y="10175"/>
                  </a:lnTo>
                  <a:lnTo>
                    <a:pt x="467" y="10467"/>
                  </a:lnTo>
                  <a:lnTo>
                    <a:pt x="379" y="10554"/>
                  </a:lnTo>
                  <a:lnTo>
                    <a:pt x="233" y="10816"/>
                  </a:lnTo>
                  <a:lnTo>
                    <a:pt x="146" y="11020"/>
                  </a:lnTo>
                  <a:lnTo>
                    <a:pt x="88" y="11224"/>
                  </a:lnTo>
                  <a:lnTo>
                    <a:pt x="29" y="11516"/>
                  </a:lnTo>
                  <a:lnTo>
                    <a:pt x="0" y="11808"/>
                  </a:lnTo>
                  <a:lnTo>
                    <a:pt x="29" y="12157"/>
                  </a:lnTo>
                  <a:lnTo>
                    <a:pt x="88" y="12536"/>
                  </a:lnTo>
                  <a:lnTo>
                    <a:pt x="204" y="12915"/>
                  </a:lnTo>
                  <a:lnTo>
                    <a:pt x="408" y="13353"/>
                  </a:lnTo>
                  <a:lnTo>
                    <a:pt x="700" y="13819"/>
                  </a:lnTo>
                  <a:lnTo>
                    <a:pt x="1079" y="14315"/>
                  </a:lnTo>
                  <a:lnTo>
                    <a:pt x="1574" y="14810"/>
                  </a:lnTo>
                  <a:lnTo>
                    <a:pt x="2157" y="15364"/>
                  </a:lnTo>
                  <a:lnTo>
                    <a:pt x="3149" y="14402"/>
                  </a:lnTo>
                  <a:lnTo>
                    <a:pt x="4023" y="13498"/>
                  </a:lnTo>
                  <a:lnTo>
                    <a:pt x="4810" y="12711"/>
                  </a:lnTo>
                  <a:lnTo>
                    <a:pt x="5452" y="11982"/>
                  </a:lnTo>
                  <a:lnTo>
                    <a:pt x="6035" y="11341"/>
                  </a:lnTo>
                  <a:lnTo>
                    <a:pt x="6530" y="10758"/>
                  </a:lnTo>
                  <a:lnTo>
                    <a:pt x="6909" y="10262"/>
                  </a:lnTo>
                  <a:lnTo>
                    <a:pt x="7259" y="9825"/>
                  </a:lnTo>
                  <a:lnTo>
                    <a:pt x="7726" y="9126"/>
                  </a:lnTo>
                  <a:lnTo>
                    <a:pt x="7988" y="8688"/>
                  </a:lnTo>
                  <a:lnTo>
                    <a:pt x="8075" y="8426"/>
                  </a:lnTo>
                  <a:lnTo>
                    <a:pt x="8105" y="8338"/>
                  </a:lnTo>
                  <a:lnTo>
                    <a:pt x="7900" y="8222"/>
                  </a:lnTo>
                  <a:lnTo>
                    <a:pt x="7726" y="8076"/>
                  </a:lnTo>
                  <a:lnTo>
                    <a:pt x="7551" y="7930"/>
                  </a:lnTo>
                  <a:lnTo>
                    <a:pt x="7376" y="7755"/>
                  </a:lnTo>
                  <a:lnTo>
                    <a:pt x="7026" y="7347"/>
                  </a:lnTo>
                  <a:lnTo>
                    <a:pt x="6734" y="6910"/>
                  </a:lnTo>
                  <a:lnTo>
                    <a:pt x="6472" y="6414"/>
                  </a:lnTo>
                  <a:lnTo>
                    <a:pt x="6239" y="5860"/>
                  </a:lnTo>
                  <a:lnTo>
                    <a:pt x="6035" y="5307"/>
                  </a:lnTo>
                  <a:lnTo>
                    <a:pt x="5831" y="4694"/>
                  </a:lnTo>
                  <a:lnTo>
                    <a:pt x="5685" y="4082"/>
                  </a:lnTo>
                  <a:lnTo>
                    <a:pt x="5539" y="3470"/>
                  </a:lnTo>
                  <a:lnTo>
                    <a:pt x="5423" y="2858"/>
                  </a:lnTo>
                  <a:lnTo>
                    <a:pt x="5306" y="2246"/>
                  </a:lnTo>
                  <a:lnTo>
                    <a:pt x="5160" y="1050"/>
                  </a:lnTo>
                  <a:lnTo>
                    <a:pt x="504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1;p55">
              <a:extLst>
                <a:ext uri="{FF2B5EF4-FFF2-40B4-BE49-F238E27FC236}">
                  <a16:creationId xmlns:a16="http://schemas.microsoft.com/office/drawing/2014/main" id="{5ABF00D2-5DD5-B217-5E24-062E1B569755}"/>
                </a:ext>
              </a:extLst>
            </p:cNvPr>
            <p:cNvSpPr/>
            <p:nvPr/>
          </p:nvSpPr>
          <p:spPr>
            <a:xfrm>
              <a:off x="7427409" y="1267841"/>
              <a:ext cx="136205" cy="258209"/>
            </a:xfrm>
            <a:custGeom>
              <a:avLst/>
              <a:gdLst/>
              <a:ahLst/>
              <a:cxnLst/>
              <a:rect l="l" t="t" r="r" b="b"/>
              <a:pathLst>
                <a:path w="8105" h="15365" fill="none" extrusionOk="0">
                  <a:moveTo>
                    <a:pt x="5044" y="1"/>
                  </a:moveTo>
                  <a:lnTo>
                    <a:pt x="5044" y="1"/>
                  </a:lnTo>
                  <a:lnTo>
                    <a:pt x="5160" y="1050"/>
                  </a:lnTo>
                  <a:lnTo>
                    <a:pt x="5306" y="2246"/>
                  </a:lnTo>
                  <a:lnTo>
                    <a:pt x="5423" y="2858"/>
                  </a:lnTo>
                  <a:lnTo>
                    <a:pt x="5539" y="3470"/>
                  </a:lnTo>
                  <a:lnTo>
                    <a:pt x="5685" y="4082"/>
                  </a:lnTo>
                  <a:lnTo>
                    <a:pt x="5831" y="4694"/>
                  </a:lnTo>
                  <a:lnTo>
                    <a:pt x="6035" y="5307"/>
                  </a:lnTo>
                  <a:lnTo>
                    <a:pt x="6239" y="5860"/>
                  </a:lnTo>
                  <a:lnTo>
                    <a:pt x="6472" y="6414"/>
                  </a:lnTo>
                  <a:lnTo>
                    <a:pt x="6734" y="6910"/>
                  </a:lnTo>
                  <a:lnTo>
                    <a:pt x="7026" y="7347"/>
                  </a:lnTo>
                  <a:lnTo>
                    <a:pt x="7376" y="7755"/>
                  </a:lnTo>
                  <a:lnTo>
                    <a:pt x="7551" y="7930"/>
                  </a:lnTo>
                  <a:lnTo>
                    <a:pt x="7726" y="8076"/>
                  </a:lnTo>
                  <a:lnTo>
                    <a:pt x="7900" y="8222"/>
                  </a:lnTo>
                  <a:lnTo>
                    <a:pt x="8105" y="8338"/>
                  </a:lnTo>
                  <a:lnTo>
                    <a:pt x="8105" y="8338"/>
                  </a:lnTo>
                  <a:lnTo>
                    <a:pt x="8075" y="8426"/>
                  </a:lnTo>
                  <a:lnTo>
                    <a:pt x="7988" y="8688"/>
                  </a:lnTo>
                  <a:lnTo>
                    <a:pt x="7726" y="9126"/>
                  </a:lnTo>
                  <a:lnTo>
                    <a:pt x="7259" y="9825"/>
                  </a:lnTo>
                  <a:lnTo>
                    <a:pt x="6909" y="10262"/>
                  </a:lnTo>
                  <a:lnTo>
                    <a:pt x="6530" y="10758"/>
                  </a:lnTo>
                  <a:lnTo>
                    <a:pt x="6035" y="11341"/>
                  </a:lnTo>
                  <a:lnTo>
                    <a:pt x="5452" y="11982"/>
                  </a:lnTo>
                  <a:lnTo>
                    <a:pt x="4810" y="12711"/>
                  </a:lnTo>
                  <a:lnTo>
                    <a:pt x="4023" y="13498"/>
                  </a:lnTo>
                  <a:lnTo>
                    <a:pt x="3149" y="14402"/>
                  </a:lnTo>
                  <a:lnTo>
                    <a:pt x="2157" y="15364"/>
                  </a:lnTo>
                  <a:lnTo>
                    <a:pt x="2157" y="15364"/>
                  </a:lnTo>
                  <a:lnTo>
                    <a:pt x="1574" y="14810"/>
                  </a:lnTo>
                  <a:lnTo>
                    <a:pt x="1079" y="14315"/>
                  </a:lnTo>
                  <a:lnTo>
                    <a:pt x="700" y="13819"/>
                  </a:lnTo>
                  <a:lnTo>
                    <a:pt x="408" y="13353"/>
                  </a:lnTo>
                  <a:lnTo>
                    <a:pt x="204" y="12915"/>
                  </a:lnTo>
                  <a:lnTo>
                    <a:pt x="88" y="12536"/>
                  </a:lnTo>
                  <a:lnTo>
                    <a:pt x="29" y="12157"/>
                  </a:lnTo>
                  <a:lnTo>
                    <a:pt x="0" y="11808"/>
                  </a:lnTo>
                  <a:lnTo>
                    <a:pt x="29" y="11516"/>
                  </a:lnTo>
                  <a:lnTo>
                    <a:pt x="88" y="11224"/>
                  </a:lnTo>
                  <a:lnTo>
                    <a:pt x="146" y="11020"/>
                  </a:lnTo>
                  <a:lnTo>
                    <a:pt x="233" y="10816"/>
                  </a:lnTo>
                  <a:lnTo>
                    <a:pt x="379" y="10554"/>
                  </a:lnTo>
                  <a:lnTo>
                    <a:pt x="467" y="10467"/>
                  </a:lnTo>
                  <a:lnTo>
                    <a:pt x="467" y="10467"/>
                  </a:lnTo>
                  <a:lnTo>
                    <a:pt x="904" y="10175"/>
                  </a:lnTo>
                  <a:lnTo>
                    <a:pt x="1283" y="9913"/>
                  </a:lnTo>
                  <a:lnTo>
                    <a:pt x="1604" y="9621"/>
                  </a:lnTo>
                  <a:lnTo>
                    <a:pt x="1837" y="9300"/>
                  </a:lnTo>
                  <a:lnTo>
                    <a:pt x="2041" y="9009"/>
                  </a:lnTo>
                  <a:lnTo>
                    <a:pt x="2157" y="8688"/>
                  </a:lnTo>
                  <a:lnTo>
                    <a:pt x="2245" y="8368"/>
                  </a:lnTo>
                  <a:lnTo>
                    <a:pt x="2274" y="8047"/>
                  </a:lnTo>
                  <a:lnTo>
                    <a:pt x="2274" y="7726"/>
                  </a:lnTo>
                  <a:lnTo>
                    <a:pt x="2245" y="7376"/>
                  </a:lnTo>
                  <a:lnTo>
                    <a:pt x="2157" y="7056"/>
                  </a:lnTo>
                  <a:lnTo>
                    <a:pt x="2070" y="6706"/>
                  </a:lnTo>
                  <a:lnTo>
                    <a:pt x="1924" y="6385"/>
                  </a:lnTo>
                  <a:lnTo>
                    <a:pt x="1779" y="6035"/>
                  </a:lnTo>
                  <a:lnTo>
                    <a:pt x="1400" y="5365"/>
                  </a:lnTo>
                  <a:lnTo>
                    <a:pt x="50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2;p55">
              <a:extLst>
                <a:ext uri="{FF2B5EF4-FFF2-40B4-BE49-F238E27FC236}">
                  <a16:creationId xmlns:a16="http://schemas.microsoft.com/office/drawing/2014/main" id="{0815F787-A43A-2232-AE92-5D628DB62454}"/>
                </a:ext>
              </a:extLst>
            </p:cNvPr>
            <p:cNvSpPr/>
            <p:nvPr/>
          </p:nvSpPr>
          <p:spPr>
            <a:xfrm>
              <a:off x="7451407" y="1277638"/>
              <a:ext cx="59792" cy="114173"/>
            </a:xfrm>
            <a:custGeom>
              <a:avLst/>
              <a:gdLst/>
              <a:ahLst/>
              <a:cxnLst/>
              <a:rect l="l" t="t" r="r" b="b"/>
              <a:pathLst>
                <a:path w="3558" h="6794" extrusionOk="0">
                  <a:moveTo>
                    <a:pt x="3237" y="1"/>
                  </a:moveTo>
                  <a:lnTo>
                    <a:pt x="1" y="4782"/>
                  </a:lnTo>
                  <a:lnTo>
                    <a:pt x="263" y="5248"/>
                  </a:lnTo>
                  <a:lnTo>
                    <a:pt x="496" y="5744"/>
                  </a:lnTo>
                  <a:lnTo>
                    <a:pt x="671" y="6269"/>
                  </a:lnTo>
                  <a:lnTo>
                    <a:pt x="817" y="6793"/>
                  </a:lnTo>
                  <a:lnTo>
                    <a:pt x="1283" y="6618"/>
                  </a:lnTo>
                  <a:lnTo>
                    <a:pt x="1721" y="6385"/>
                  </a:lnTo>
                  <a:lnTo>
                    <a:pt x="2129" y="6152"/>
                  </a:lnTo>
                  <a:lnTo>
                    <a:pt x="2508" y="5890"/>
                  </a:lnTo>
                  <a:lnTo>
                    <a:pt x="2828" y="5598"/>
                  </a:lnTo>
                  <a:lnTo>
                    <a:pt x="3062" y="5277"/>
                  </a:lnTo>
                  <a:lnTo>
                    <a:pt x="3178" y="5103"/>
                  </a:lnTo>
                  <a:lnTo>
                    <a:pt x="3266" y="4928"/>
                  </a:lnTo>
                  <a:lnTo>
                    <a:pt x="3324" y="4724"/>
                  </a:lnTo>
                  <a:lnTo>
                    <a:pt x="3382" y="4549"/>
                  </a:lnTo>
                  <a:lnTo>
                    <a:pt x="3470" y="3966"/>
                  </a:lnTo>
                  <a:lnTo>
                    <a:pt x="3528" y="3412"/>
                  </a:lnTo>
                  <a:lnTo>
                    <a:pt x="3557" y="2829"/>
                  </a:lnTo>
                  <a:lnTo>
                    <a:pt x="3557" y="2275"/>
                  </a:lnTo>
                  <a:lnTo>
                    <a:pt x="3499" y="1692"/>
                  </a:lnTo>
                  <a:lnTo>
                    <a:pt x="3441" y="1109"/>
                  </a:lnTo>
                  <a:lnTo>
                    <a:pt x="3353" y="555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3;p55">
              <a:extLst>
                <a:ext uri="{FF2B5EF4-FFF2-40B4-BE49-F238E27FC236}">
                  <a16:creationId xmlns:a16="http://schemas.microsoft.com/office/drawing/2014/main" id="{3147F28A-E8F5-D6EE-8B3C-49BBC920D9A7}"/>
                </a:ext>
              </a:extLst>
            </p:cNvPr>
            <p:cNvSpPr/>
            <p:nvPr/>
          </p:nvSpPr>
          <p:spPr>
            <a:xfrm>
              <a:off x="7451407" y="1277638"/>
              <a:ext cx="59792" cy="114173"/>
            </a:xfrm>
            <a:custGeom>
              <a:avLst/>
              <a:gdLst/>
              <a:ahLst/>
              <a:cxnLst/>
              <a:rect l="l" t="t" r="r" b="b"/>
              <a:pathLst>
                <a:path w="3558" h="6794" fill="none" extrusionOk="0">
                  <a:moveTo>
                    <a:pt x="3237" y="1"/>
                  </a:moveTo>
                  <a:lnTo>
                    <a:pt x="1" y="4782"/>
                  </a:lnTo>
                  <a:lnTo>
                    <a:pt x="1" y="4782"/>
                  </a:lnTo>
                  <a:lnTo>
                    <a:pt x="263" y="5248"/>
                  </a:lnTo>
                  <a:lnTo>
                    <a:pt x="496" y="5744"/>
                  </a:lnTo>
                  <a:lnTo>
                    <a:pt x="671" y="6269"/>
                  </a:lnTo>
                  <a:lnTo>
                    <a:pt x="817" y="6793"/>
                  </a:lnTo>
                  <a:lnTo>
                    <a:pt x="817" y="6793"/>
                  </a:lnTo>
                  <a:lnTo>
                    <a:pt x="1283" y="6618"/>
                  </a:lnTo>
                  <a:lnTo>
                    <a:pt x="1721" y="6385"/>
                  </a:lnTo>
                  <a:lnTo>
                    <a:pt x="2129" y="6152"/>
                  </a:lnTo>
                  <a:lnTo>
                    <a:pt x="2508" y="5890"/>
                  </a:lnTo>
                  <a:lnTo>
                    <a:pt x="2828" y="5598"/>
                  </a:lnTo>
                  <a:lnTo>
                    <a:pt x="3062" y="5277"/>
                  </a:lnTo>
                  <a:lnTo>
                    <a:pt x="3178" y="5103"/>
                  </a:lnTo>
                  <a:lnTo>
                    <a:pt x="3266" y="4928"/>
                  </a:lnTo>
                  <a:lnTo>
                    <a:pt x="3324" y="4724"/>
                  </a:lnTo>
                  <a:lnTo>
                    <a:pt x="3382" y="4549"/>
                  </a:lnTo>
                  <a:lnTo>
                    <a:pt x="3382" y="4549"/>
                  </a:lnTo>
                  <a:lnTo>
                    <a:pt x="3470" y="3966"/>
                  </a:lnTo>
                  <a:lnTo>
                    <a:pt x="3528" y="3412"/>
                  </a:lnTo>
                  <a:lnTo>
                    <a:pt x="3557" y="2829"/>
                  </a:lnTo>
                  <a:lnTo>
                    <a:pt x="3557" y="2275"/>
                  </a:lnTo>
                  <a:lnTo>
                    <a:pt x="3499" y="1692"/>
                  </a:lnTo>
                  <a:lnTo>
                    <a:pt x="3441" y="1109"/>
                  </a:lnTo>
                  <a:lnTo>
                    <a:pt x="3353" y="555"/>
                  </a:lnTo>
                  <a:lnTo>
                    <a:pt x="32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4;p55">
              <a:extLst>
                <a:ext uri="{FF2B5EF4-FFF2-40B4-BE49-F238E27FC236}">
                  <a16:creationId xmlns:a16="http://schemas.microsoft.com/office/drawing/2014/main" id="{7332DA98-C478-7C75-BB92-F5E37151D6E2}"/>
                </a:ext>
              </a:extLst>
            </p:cNvPr>
            <p:cNvSpPr/>
            <p:nvPr/>
          </p:nvSpPr>
          <p:spPr>
            <a:xfrm>
              <a:off x="7331385" y="1103236"/>
              <a:ext cx="210667" cy="279265"/>
            </a:xfrm>
            <a:custGeom>
              <a:avLst/>
              <a:gdLst/>
              <a:ahLst/>
              <a:cxnLst/>
              <a:rect l="l" t="t" r="r" b="b"/>
              <a:pathLst>
                <a:path w="12536" h="16618" extrusionOk="0">
                  <a:moveTo>
                    <a:pt x="5656" y="1"/>
                  </a:moveTo>
                  <a:lnTo>
                    <a:pt x="5102" y="59"/>
                  </a:lnTo>
                  <a:lnTo>
                    <a:pt x="4548" y="176"/>
                  </a:lnTo>
                  <a:lnTo>
                    <a:pt x="3994" y="351"/>
                  </a:lnTo>
                  <a:lnTo>
                    <a:pt x="3440" y="584"/>
                  </a:lnTo>
                  <a:lnTo>
                    <a:pt x="2916" y="846"/>
                  </a:lnTo>
                  <a:lnTo>
                    <a:pt x="2420" y="1196"/>
                  </a:lnTo>
                  <a:lnTo>
                    <a:pt x="2099" y="1458"/>
                  </a:lnTo>
                  <a:lnTo>
                    <a:pt x="1808" y="1750"/>
                  </a:lnTo>
                  <a:lnTo>
                    <a:pt x="1516" y="2041"/>
                  </a:lnTo>
                  <a:lnTo>
                    <a:pt x="1283" y="2362"/>
                  </a:lnTo>
                  <a:lnTo>
                    <a:pt x="1050" y="2712"/>
                  </a:lnTo>
                  <a:lnTo>
                    <a:pt x="846" y="3062"/>
                  </a:lnTo>
                  <a:lnTo>
                    <a:pt x="671" y="3441"/>
                  </a:lnTo>
                  <a:lnTo>
                    <a:pt x="525" y="3820"/>
                  </a:lnTo>
                  <a:lnTo>
                    <a:pt x="379" y="4199"/>
                  </a:lnTo>
                  <a:lnTo>
                    <a:pt x="263" y="4607"/>
                  </a:lnTo>
                  <a:lnTo>
                    <a:pt x="175" y="5015"/>
                  </a:lnTo>
                  <a:lnTo>
                    <a:pt x="88" y="5452"/>
                  </a:lnTo>
                  <a:lnTo>
                    <a:pt x="59" y="5860"/>
                  </a:lnTo>
                  <a:lnTo>
                    <a:pt x="0" y="6298"/>
                  </a:lnTo>
                  <a:lnTo>
                    <a:pt x="0" y="7172"/>
                  </a:lnTo>
                  <a:lnTo>
                    <a:pt x="30" y="8076"/>
                  </a:lnTo>
                  <a:lnTo>
                    <a:pt x="146" y="8950"/>
                  </a:lnTo>
                  <a:lnTo>
                    <a:pt x="321" y="9854"/>
                  </a:lnTo>
                  <a:lnTo>
                    <a:pt x="525" y="10700"/>
                  </a:lnTo>
                  <a:lnTo>
                    <a:pt x="758" y="11545"/>
                  </a:lnTo>
                  <a:lnTo>
                    <a:pt x="1050" y="12332"/>
                  </a:lnTo>
                  <a:lnTo>
                    <a:pt x="1371" y="13061"/>
                  </a:lnTo>
                  <a:lnTo>
                    <a:pt x="1720" y="13761"/>
                  </a:lnTo>
                  <a:lnTo>
                    <a:pt x="1924" y="14110"/>
                  </a:lnTo>
                  <a:lnTo>
                    <a:pt x="2128" y="14460"/>
                  </a:lnTo>
                  <a:lnTo>
                    <a:pt x="2362" y="14752"/>
                  </a:lnTo>
                  <a:lnTo>
                    <a:pt x="2624" y="15043"/>
                  </a:lnTo>
                  <a:lnTo>
                    <a:pt x="2916" y="15306"/>
                  </a:lnTo>
                  <a:lnTo>
                    <a:pt x="3178" y="15539"/>
                  </a:lnTo>
                  <a:lnTo>
                    <a:pt x="3469" y="15743"/>
                  </a:lnTo>
                  <a:lnTo>
                    <a:pt x="3790" y="15947"/>
                  </a:lnTo>
                  <a:lnTo>
                    <a:pt x="4111" y="16122"/>
                  </a:lnTo>
                  <a:lnTo>
                    <a:pt x="4432" y="16239"/>
                  </a:lnTo>
                  <a:lnTo>
                    <a:pt x="4781" y="16384"/>
                  </a:lnTo>
                  <a:lnTo>
                    <a:pt x="5102" y="16472"/>
                  </a:lnTo>
                  <a:lnTo>
                    <a:pt x="5452" y="16530"/>
                  </a:lnTo>
                  <a:lnTo>
                    <a:pt x="5802" y="16588"/>
                  </a:lnTo>
                  <a:lnTo>
                    <a:pt x="6152" y="16618"/>
                  </a:lnTo>
                  <a:lnTo>
                    <a:pt x="6501" y="16618"/>
                  </a:lnTo>
                  <a:lnTo>
                    <a:pt x="6880" y="16588"/>
                  </a:lnTo>
                  <a:lnTo>
                    <a:pt x="7230" y="16559"/>
                  </a:lnTo>
                  <a:lnTo>
                    <a:pt x="7580" y="16501"/>
                  </a:lnTo>
                  <a:lnTo>
                    <a:pt x="7930" y="16413"/>
                  </a:lnTo>
                  <a:lnTo>
                    <a:pt x="8280" y="16297"/>
                  </a:lnTo>
                  <a:lnTo>
                    <a:pt x="8629" y="16151"/>
                  </a:lnTo>
                  <a:lnTo>
                    <a:pt x="8950" y="16005"/>
                  </a:lnTo>
                  <a:lnTo>
                    <a:pt x="9271" y="15801"/>
                  </a:lnTo>
                  <a:lnTo>
                    <a:pt x="9591" y="15597"/>
                  </a:lnTo>
                  <a:lnTo>
                    <a:pt x="9912" y="15393"/>
                  </a:lnTo>
                  <a:lnTo>
                    <a:pt x="10204" y="15131"/>
                  </a:lnTo>
                  <a:lnTo>
                    <a:pt x="10495" y="14839"/>
                  </a:lnTo>
                  <a:lnTo>
                    <a:pt x="10758" y="14548"/>
                  </a:lnTo>
                  <a:lnTo>
                    <a:pt x="11020" y="14227"/>
                  </a:lnTo>
                  <a:lnTo>
                    <a:pt x="11282" y="13877"/>
                  </a:lnTo>
                  <a:lnTo>
                    <a:pt x="11486" y="13527"/>
                  </a:lnTo>
                  <a:lnTo>
                    <a:pt x="11778" y="13032"/>
                  </a:lnTo>
                  <a:lnTo>
                    <a:pt x="11982" y="12565"/>
                  </a:lnTo>
                  <a:lnTo>
                    <a:pt x="12157" y="12099"/>
                  </a:lnTo>
                  <a:lnTo>
                    <a:pt x="12303" y="11632"/>
                  </a:lnTo>
                  <a:lnTo>
                    <a:pt x="12419" y="11166"/>
                  </a:lnTo>
                  <a:lnTo>
                    <a:pt x="12478" y="10700"/>
                  </a:lnTo>
                  <a:lnTo>
                    <a:pt x="12507" y="10233"/>
                  </a:lnTo>
                  <a:lnTo>
                    <a:pt x="12536" y="9767"/>
                  </a:lnTo>
                  <a:lnTo>
                    <a:pt x="12507" y="9271"/>
                  </a:lnTo>
                  <a:lnTo>
                    <a:pt x="12448" y="8746"/>
                  </a:lnTo>
                  <a:lnTo>
                    <a:pt x="12303" y="7609"/>
                  </a:lnTo>
                  <a:lnTo>
                    <a:pt x="12069" y="6327"/>
                  </a:lnTo>
                  <a:lnTo>
                    <a:pt x="11778" y="4840"/>
                  </a:lnTo>
                  <a:lnTo>
                    <a:pt x="11690" y="4490"/>
                  </a:lnTo>
                  <a:lnTo>
                    <a:pt x="11603" y="4170"/>
                  </a:lnTo>
                  <a:lnTo>
                    <a:pt x="11486" y="3849"/>
                  </a:lnTo>
                  <a:lnTo>
                    <a:pt x="11370" y="3528"/>
                  </a:lnTo>
                  <a:lnTo>
                    <a:pt x="11224" y="3208"/>
                  </a:lnTo>
                  <a:lnTo>
                    <a:pt x="11049" y="2916"/>
                  </a:lnTo>
                  <a:lnTo>
                    <a:pt x="10874" y="2624"/>
                  </a:lnTo>
                  <a:lnTo>
                    <a:pt x="10670" y="2362"/>
                  </a:lnTo>
                  <a:lnTo>
                    <a:pt x="10291" y="1896"/>
                  </a:lnTo>
                  <a:lnTo>
                    <a:pt x="9854" y="1488"/>
                  </a:lnTo>
                  <a:lnTo>
                    <a:pt x="9417" y="1109"/>
                  </a:lnTo>
                  <a:lnTo>
                    <a:pt x="8921" y="788"/>
                  </a:lnTo>
                  <a:lnTo>
                    <a:pt x="8425" y="526"/>
                  </a:lnTo>
                  <a:lnTo>
                    <a:pt x="7901" y="321"/>
                  </a:lnTo>
                  <a:lnTo>
                    <a:pt x="7347" y="176"/>
                  </a:lnTo>
                  <a:lnTo>
                    <a:pt x="6793" y="59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5;p55">
              <a:extLst>
                <a:ext uri="{FF2B5EF4-FFF2-40B4-BE49-F238E27FC236}">
                  <a16:creationId xmlns:a16="http://schemas.microsoft.com/office/drawing/2014/main" id="{EDD9E251-0454-8E0C-5E93-23FD95F5A531}"/>
                </a:ext>
              </a:extLst>
            </p:cNvPr>
            <p:cNvSpPr/>
            <p:nvPr/>
          </p:nvSpPr>
          <p:spPr>
            <a:xfrm>
              <a:off x="7518526" y="1206604"/>
              <a:ext cx="48516" cy="68615"/>
            </a:xfrm>
            <a:custGeom>
              <a:avLst/>
              <a:gdLst/>
              <a:ahLst/>
              <a:cxnLst/>
              <a:rect l="l" t="t" r="r" b="b"/>
              <a:pathLst>
                <a:path w="2887" h="4083" extrusionOk="0">
                  <a:moveTo>
                    <a:pt x="1283" y="1"/>
                  </a:moveTo>
                  <a:lnTo>
                    <a:pt x="1021" y="30"/>
                  </a:lnTo>
                  <a:lnTo>
                    <a:pt x="758" y="147"/>
                  </a:lnTo>
                  <a:lnTo>
                    <a:pt x="584" y="263"/>
                  </a:lnTo>
                  <a:lnTo>
                    <a:pt x="438" y="409"/>
                  </a:lnTo>
                  <a:lnTo>
                    <a:pt x="321" y="555"/>
                  </a:lnTo>
                  <a:lnTo>
                    <a:pt x="234" y="701"/>
                  </a:lnTo>
                  <a:lnTo>
                    <a:pt x="146" y="905"/>
                  </a:lnTo>
                  <a:lnTo>
                    <a:pt x="88" y="1080"/>
                  </a:lnTo>
                  <a:lnTo>
                    <a:pt x="1" y="1488"/>
                  </a:lnTo>
                  <a:lnTo>
                    <a:pt x="1" y="1925"/>
                  </a:lnTo>
                  <a:lnTo>
                    <a:pt x="30" y="2333"/>
                  </a:lnTo>
                  <a:lnTo>
                    <a:pt x="117" y="2741"/>
                  </a:lnTo>
                  <a:lnTo>
                    <a:pt x="205" y="3091"/>
                  </a:lnTo>
                  <a:lnTo>
                    <a:pt x="292" y="3266"/>
                  </a:lnTo>
                  <a:lnTo>
                    <a:pt x="380" y="3412"/>
                  </a:lnTo>
                  <a:lnTo>
                    <a:pt x="496" y="3557"/>
                  </a:lnTo>
                  <a:lnTo>
                    <a:pt x="613" y="3703"/>
                  </a:lnTo>
                  <a:lnTo>
                    <a:pt x="729" y="3820"/>
                  </a:lnTo>
                  <a:lnTo>
                    <a:pt x="846" y="3907"/>
                  </a:lnTo>
                  <a:lnTo>
                    <a:pt x="992" y="3995"/>
                  </a:lnTo>
                  <a:lnTo>
                    <a:pt x="1137" y="4024"/>
                  </a:lnTo>
                  <a:lnTo>
                    <a:pt x="1283" y="4082"/>
                  </a:lnTo>
                  <a:lnTo>
                    <a:pt x="1429" y="4082"/>
                  </a:lnTo>
                  <a:lnTo>
                    <a:pt x="1575" y="4053"/>
                  </a:lnTo>
                  <a:lnTo>
                    <a:pt x="1721" y="4024"/>
                  </a:lnTo>
                  <a:lnTo>
                    <a:pt x="1866" y="3966"/>
                  </a:lnTo>
                  <a:lnTo>
                    <a:pt x="1983" y="3878"/>
                  </a:lnTo>
                  <a:lnTo>
                    <a:pt x="2129" y="3762"/>
                  </a:lnTo>
                  <a:lnTo>
                    <a:pt x="2245" y="3587"/>
                  </a:lnTo>
                  <a:lnTo>
                    <a:pt x="2420" y="3353"/>
                  </a:lnTo>
                  <a:lnTo>
                    <a:pt x="2566" y="3062"/>
                  </a:lnTo>
                  <a:lnTo>
                    <a:pt x="2683" y="2770"/>
                  </a:lnTo>
                  <a:lnTo>
                    <a:pt x="2770" y="2479"/>
                  </a:lnTo>
                  <a:lnTo>
                    <a:pt x="2857" y="2187"/>
                  </a:lnTo>
                  <a:lnTo>
                    <a:pt x="2887" y="1896"/>
                  </a:lnTo>
                  <a:lnTo>
                    <a:pt x="2887" y="1575"/>
                  </a:lnTo>
                  <a:lnTo>
                    <a:pt x="2828" y="1254"/>
                  </a:lnTo>
                  <a:lnTo>
                    <a:pt x="2799" y="992"/>
                  </a:lnTo>
                  <a:lnTo>
                    <a:pt x="2683" y="730"/>
                  </a:lnTo>
                  <a:lnTo>
                    <a:pt x="2508" y="467"/>
                  </a:lnTo>
                  <a:lnTo>
                    <a:pt x="2304" y="292"/>
                  </a:lnTo>
                  <a:lnTo>
                    <a:pt x="2070" y="147"/>
                  </a:lnTo>
                  <a:lnTo>
                    <a:pt x="1837" y="30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6;p55">
              <a:extLst>
                <a:ext uri="{FF2B5EF4-FFF2-40B4-BE49-F238E27FC236}">
                  <a16:creationId xmlns:a16="http://schemas.microsoft.com/office/drawing/2014/main" id="{64F01775-7F27-361B-114F-B09318F7A43C}"/>
                </a:ext>
              </a:extLst>
            </p:cNvPr>
            <p:cNvSpPr/>
            <p:nvPr/>
          </p:nvSpPr>
          <p:spPr>
            <a:xfrm>
              <a:off x="7466598" y="1114512"/>
              <a:ext cx="81336" cy="117097"/>
            </a:xfrm>
            <a:custGeom>
              <a:avLst/>
              <a:gdLst/>
              <a:ahLst/>
              <a:cxnLst/>
              <a:rect l="l" t="t" r="r" b="b"/>
              <a:pathLst>
                <a:path w="4840" h="6968" extrusionOk="0">
                  <a:moveTo>
                    <a:pt x="1720" y="0"/>
                  </a:moveTo>
                  <a:lnTo>
                    <a:pt x="1371" y="59"/>
                  </a:lnTo>
                  <a:lnTo>
                    <a:pt x="1050" y="146"/>
                  </a:lnTo>
                  <a:lnTo>
                    <a:pt x="817" y="263"/>
                  </a:lnTo>
                  <a:lnTo>
                    <a:pt x="613" y="408"/>
                  </a:lnTo>
                  <a:lnTo>
                    <a:pt x="438" y="554"/>
                  </a:lnTo>
                  <a:lnTo>
                    <a:pt x="292" y="729"/>
                  </a:lnTo>
                  <a:lnTo>
                    <a:pt x="204" y="933"/>
                  </a:lnTo>
                  <a:lnTo>
                    <a:pt x="117" y="1108"/>
                  </a:lnTo>
                  <a:lnTo>
                    <a:pt x="59" y="1283"/>
                  </a:lnTo>
                  <a:lnTo>
                    <a:pt x="0" y="1604"/>
                  </a:lnTo>
                  <a:lnTo>
                    <a:pt x="0" y="1837"/>
                  </a:lnTo>
                  <a:lnTo>
                    <a:pt x="0" y="1924"/>
                  </a:lnTo>
                  <a:lnTo>
                    <a:pt x="0" y="2245"/>
                  </a:lnTo>
                  <a:lnTo>
                    <a:pt x="0" y="2566"/>
                  </a:lnTo>
                  <a:lnTo>
                    <a:pt x="59" y="2945"/>
                  </a:lnTo>
                  <a:lnTo>
                    <a:pt x="146" y="3294"/>
                  </a:lnTo>
                  <a:lnTo>
                    <a:pt x="263" y="3673"/>
                  </a:lnTo>
                  <a:lnTo>
                    <a:pt x="438" y="4052"/>
                  </a:lnTo>
                  <a:lnTo>
                    <a:pt x="613" y="4431"/>
                  </a:lnTo>
                  <a:lnTo>
                    <a:pt x="817" y="4810"/>
                  </a:lnTo>
                  <a:lnTo>
                    <a:pt x="1050" y="5160"/>
                  </a:lnTo>
                  <a:lnTo>
                    <a:pt x="1341" y="5510"/>
                  </a:lnTo>
                  <a:lnTo>
                    <a:pt x="1633" y="5831"/>
                  </a:lnTo>
                  <a:lnTo>
                    <a:pt x="1983" y="6122"/>
                  </a:lnTo>
                  <a:lnTo>
                    <a:pt x="2333" y="6385"/>
                  </a:lnTo>
                  <a:lnTo>
                    <a:pt x="2712" y="6618"/>
                  </a:lnTo>
                  <a:lnTo>
                    <a:pt x="3149" y="6822"/>
                  </a:lnTo>
                  <a:lnTo>
                    <a:pt x="3586" y="6968"/>
                  </a:lnTo>
                  <a:lnTo>
                    <a:pt x="3819" y="6676"/>
                  </a:lnTo>
                  <a:lnTo>
                    <a:pt x="3994" y="6385"/>
                  </a:lnTo>
                  <a:lnTo>
                    <a:pt x="4169" y="6122"/>
                  </a:lnTo>
                  <a:lnTo>
                    <a:pt x="4344" y="5831"/>
                  </a:lnTo>
                  <a:lnTo>
                    <a:pt x="4461" y="5539"/>
                  </a:lnTo>
                  <a:lnTo>
                    <a:pt x="4577" y="5248"/>
                  </a:lnTo>
                  <a:lnTo>
                    <a:pt x="4665" y="4956"/>
                  </a:lnTo>
                  <a:lnTo>
                    <a:pt x="4752" y="4665"/>
                  </a:lnTo>
                  <a:lnTo>
                    <a:pt x="4781" y="4373"/>
                  </a:lnTo>
                  <a:lnTo>
                    <a:pt x="4840" y="4082"/>
                  </a:lnTo>
                  <a:lnTo>
                    <a:pt x="4840" y="3790"/>
                  </a:lnTo>
                  <a:lnTo>
                    <a:pt x="4840" y="3499"/>
                  </a:lnTo>
                  <a:lnTo>
                    <a:pt x="4781" y="2945"/>
                  </a:lnTo>
                  <a:lnTo>
                    <a:pt x="4665" y="2420"/>
                  </a:lnTo>
                  <a:lnTo>
                    <a:pt x="4490" y="1924"/>
                  </a:lnTo>
                  <a:lnTo>
                    <a:pt x="4257" y="1458"/>
                  </a:lnTo>
                  <a:lnTo>
                    <a:pt x="3994" y="1050"/>
                  </a:lnTo>
                  <a:lnTo>
                    <a:pt x="3674" y="700"/>
                  </a:lnTo>
                  <a:lnTo>
                    <a:pt x="3499" y="554"/>
                  </a:lnTo>
                  <a:lnTo>
                    <a:pt x="3324" y="408"/>
                  </a:lnTo>
                  <a:lnTo>
                    <a:pt x="3149" y="292"/>
                  </a:lnTo>
                  <a:lnTo>
                    <a:pt x="2945" y="204"/>
                  </a:lnTo>
                  <a:lnTo>
                    <a:pt x="2741" y="117"/>
                  </a:lnTo>
                  <a:lnTo>
                    <a:pt x="2537" y="59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7;p55">
              <a:extLst>
                <a:ext uri="{FF2B5EF4-FFF2-40B4-BE49-F238E27FC236}">
                  <a16:creationId xmlns:a16="http://schemas.microsoft.com/office/drawing/2014/main" id="{449D2E75-D80E-3103-C6D1-93004CA08D4C}"/>
                </a:ext>
              </a:extLst>
            </p:cNvPr>
            <p:cNvSpPr/>
            <p:nvPr/>
          </p:nvSpPr>
          <p:spPr>
            <a:xfrm>
              <a:off x="7298565" y="1072382"/>
              <a:ext cx="222918" cy="128861"/>
            </a:xfrm>
            <a:custGeom>
              <a:avLst/>
              <a:gdLst/>
              <a:ahLst/>
              <a:cxnLst/>
              <a:rect l="l" t="t" r="r" b="b"/>
              <a:pathLst>
                <a:path w="13265" h="7668" extrusionOk="0">
                  <a:moveTo>
                    <a:pt x="7055" y="0"/>
                  </a:moveTo>
                  <a:lnTo>
                    <a:pt x="6589" y="29"/>
                  </a:lnTo>
                  <a:lnTo>
                    <a:pt x="5889" y="58"/>
                  </a:lnTo>
                  <a:lnTo>
                    <a:pt x="5218" y="146"/>
                  </a:lnTo>
                  <a:lnTo>
                    <a:pt x="4519" y="292"/>
                  </a:lnTo>
                  <a:lnTo>
                    <a:pt x="3848" y="467"/>
                  </a:lnTo>
                  <a:lnTo>
                    <a:pt x="3207" y="700"/>
                  </a:lnTo>
                  <a:lnTo>
                    <a:pt x="2595" y="962"/>
                  </a:lnTo>
                  <a:lnTo>
                    <a:pt x="2303" y="1137"/>
                  </a:lnTo>
                  <a:lnTo>
                    <a:pt x="2041" y="1312"/>
                  </a:lnTo>
                  <a:lnTo>
                    <a:pt x="1778" y="1516"/>
                  </a:lnTo>
                  <a:lnTo>
                    <a:pt x="1516" y="1720"/>
                  </a:lnTo>
                  <a:lnTo>
                    <a:pt x="1283" y="1953"/>
                  </a:lnTo>
                  <a:lnTo>
                    <a:pt x="1079" y="2187"/>
                  </a:lnTo>
                  <a:lnTo>
                    <a:pt x="875" y="2449"/>
                  </a:lnTo>
                  <a:lnTo>
                    <a:pt x="671" y="2740"/>
                  </a:lnTo>
                  <a:lnTo>
                    <a:pt x="525" y="3032"/>
                  </a:lnTo>
                  <a:lnTo>
                    <a:pt x="379" y="3353"/>
                  </a:lnTo>
                  <a:lnTo>
                    <a:pt x="263" y="3673"/>
                  </a:lnTo>
                  <a:lnTo>
                    <a:pt x="146" y="4052"/>
                  </a:lnTo>
                  <a:lnTo>
                    <a:pt x="58" y="4431"/>
                  </a:lnTo>
                  <a:lnTo>
                    <a:pt x="29" y="4810"/>
                  </a:lnTo>
                  <a:lnTo>
                    <a:pt x="0" y="5248"/>
                  </a:lnTo>
                  <a:lnTo>
                    <a:pt x="0" y="5685"/>
                  </a:lnTo>
                  <a:lnTo>
                    <a:pt x="29" y="6151"/>
                  </a:lnTo>
                  <a:lnTo>
                    <a:pt x="58" y="6618"/>
                  </a:lnTo>
                  <a:lnTo>
                    <a:pt x="146" y="7142"/>
                  </a:lnTo>
                  <a:lnTo>
                    <a:pt x="263" y="7667"/>
                  </a:lnTo>
                  <a:lnTo>
                    <a:pt x="1720" y="7405"/>
                  </a:lnTo>
                  <a:lnTo>
                    <a:pt x="3557" y="7084"/>
                  </a:lnTo>
                  <a:lnTo>
                    <a:pt x="5627" y="6734"/>
                  </a:lnTo>
                  <a:lnTo>
                    <a:pt x="6676" y="6501"/>
                  </a:lnTo>
                  <a:lnTo>
                    <a:pt x="7726" y="6297"/>
                  </a:lnTo>
                  <a:lnTo>
                    <a:pt x="8746" y="6035"/>
                  </a:lnTo>
                  <a:lnTo>
                    <a:pt x="9708" y="5772"/>
                  </a:lnTo>
                  <a:lnTo>
                    <a:pt x="10582" y="5481"/>
                  </a:lnTo>
                  <a:lnTo>
                    <a:pt x="11399" y="5189"/>
                  </a:lnTo>
                  <a:lnTo>
                    <a:pt x="11749" y="5014"/>
                  </a:lnTo>
                  <a:lnTo>
                    <a:pt x="12069" y="4839"/>
                  </a:lnTo>
                  <a:lnTo>
                    <a:pt x="12361" y="4665"/>
                  </a:lnTo>
                  <a:lnTo>
                    <a:pt x="12623" y="4490"/>
                  </a:lnTo>
                  <a:lnTo>
                    <a:pt x="12856" y="4286"/>
                  </a:lnTo>
                  <a:lnTo>
                    <a:pt x="13031" y="4081"/>
                  </a:lnTo>
                  <a:lnTo>
                    <a:pt x="13177" y="3877"/>
                  </a:lnTo>
                  <a:lnTo>
                    <a:pt x="13264" y="3673"/>
                  </a:lnTo>
                  <a:lnTo>
                    <a:pt x="13060" y="3149"/>
                  </a:lnTo>
                  <a:lnTo>
                    <a:pt x="12798" y="2653"/>
                  </a:lnTo>
                  <a:lnTo>
                    <a:pt x="12506" y="2216"/>
                  </a:lnTo>
                  <a:lnTo>
                    <a:pt x="12186" y="1837"/>
                  </a:lnTo>
                  <a:lnTo>
                    <a:pt x="11807" y="1487"/>
                  </a:lnTo>
                  <a:lnTo>
                    <a:pt x="11399" y="1166"/>
                  </a:lnTo>
                  <a:lnTo>
                    <a:pt x="10961" y="904"/>
                  </a:lnTo>
                  <a:lnTo>
                    <a:pt x="10495" y="671"/>
                  </a:lnTo>
                  <a:lnTo>
                    <a:pt x="10029" y="496"/>
                  </a:lnTo>
                  <a:lnTo>
                    <a:pt x="9533" y="350"/>
                  </a:lnTo>
                  <a:lnTo>
                    <a:pt x="9037" y="204"/>
                  </a:lnTo>
                  <a:lnTo>
                    <a:pt x="8542" y="117"/>
                  </a:lnTo>
                  <a:lnTo>
                    <a:pt x="8046" y="58"/>
                  </a:lnTo>
                  <a:lnTo>
                    <a:pt x="7551" y="29"/>
                  </a:lnTo>
                  <a:lnTo>
                    <a:pt x="7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8;p55">
              <a:extLst>
                <a:ext uri="{FF2B5EF4-FFF2-40B4-BE49-F238E27FC236}">
                  <a16:creationId xmlns:a16="http://schemas.microsoft.com/office/drawing/2014/main" id="{18EFF514-21F9-E40F-B299-6DB78533D85E}"/>
                </a:ext>
              </a:extLst>
            </p:cNvPr>
            <p:cNvSpPr/>
            <p:nvPr/>
          </p:nvSpPr>
          <p:spPr>
            <a:xfrm>
              <a:off x="7471001" y="1854756"/>
              <a:ext cx="292004" cy="1405049"/>
            </a:xfrm>
            <a:custGeom>
              <a:avLst/>
              <a:gdLst/>
              <a:ahLst/>
              <a:cxnLst/>
              <a:rect l="l" t="t" r="r" b="b"/>
              <a:pathLst>
                <a:path w="17376" h="83609" extrusionOk="0">
                  <a:moveTo>
                    <a:pt x="12653" y="0"/>
                  </a:moveTo>
                  <a:lnTo>
                    <a:pt x="176" y="3469"/>
                  </a:lnTo>
                  <a:lnTo>
                    <a:pt x="147" y="4985"/>
                  </a:lnTo>
                  <a:lnTo>
                    <a:pt x="59" y="9037"/>
                  </a:lnTo>
                  <a:lnTo>
                    <a:pt x="1" y="15043"/>
                  </a:lnTo>
                  <a:lnTo>
                    <a:pt x="1" y="18541"/>
                  </a:lnTo>
                  <a:lnTo>
                    <a:pt x="30" y="22272"/>
                  </a:lnTo>
                  <a:lnTo>
                    <a:pt x="88" y="26179"/>
                  </a:lnTo>
                  <a:lnTo>
                    <a:pt x="176" y="30144"/>
                  </a:lnTo>
                  <a:lnTo>
                    <a:pt x="321" y="34079"/>
                  </a:lnTo>
                  <a:lnTo>
                    <a:pt x="496" y="37956"/>
                  </a:lnTo>
                  <a:lnTo>
                    <a:pt x="613" y="39822"/>
                  </a:lnTo>
                  <a:lnTo>
                    <a:pt x="759" y="41630"/>
                  </a:lnTo>
                  <a:lnTo>
                    <a:pt x="904" y="43379"/>
                  </a:lnTo>
                  <a:lnTo>
                    <a:pt x="1079" y="45040"/>
                  </a:lnTo>
                  <a:lnTo>
                    <a:pt x="1254" y="46644"/>
                  </a:lnTo>
                  <a:lnTo>
                    <a:pt x="1458" y="48130"/>
                  </a:lnTo>
                  <a:lnTo>
                    <a:pt x="1692" y="49530"/>
                  </a:lnTo>
                  <a:lnTo>
                    <a:pt x="1954" y="50812"/>
                  </a:lnTo>
                  <a:lnTo>
                    <a:pt x="2508" y="53407"/>
                  </a:lnTo>
                  <a:lnTo>
                    <a:pt x="3178" y="56089"/>
                  </a:lnTo>
                  <a:lnTo>
                    <a:pt x="3878" y="58858"/>
                  </a:lnTo>
                  <a:lnTo>
                    <a:pt x="4607" y="61628"/>
                  </a:lnTo>
                  <a:lnTo>
                    <a:pt x="5394" y="64397"/>
                  </a:lnTo>
                  <a:lnTo>
                    <a:pt x="6152" y="67109"/>
                  </a:lnTo>
                  <a:lnTo>
                    <a:pt x="6939" y="69761"/>
                  </a:lnTo>
                  <a:lnTo>
                    <a:pt x="7697" y="72268"/>
                  </a:lnTo>
                  <a:lnTo>
                    <a:pt x="9096" y="76787"/>
                  </a:lnTo>
                  <a:lnTo>
                    <a:pt x="10233" y="80373"/>
                  </a:lnTo>
                  <a:lnTo>
                    <a:pt x="11283" y="83609"/>
                  </a:lnTo>
                  <a:lnTo>
                    <a:pt x="17375" y="83201"/>
                  </a:lnTo>
                  <a:lnTo>
                    <a:pt x="16734" y="79090"/>
                  </a:lnTo>
                  <a:lnTo>
                    <a:pt x="15247" y="69295"/>
                  </a:lnTo>
                  <a:lnTo>
                    <a:pt x="14402" y="63435"/>
                  </a:lnTo>
                  <a:lnTo>
                    <a:pt x="13557" y="57547"/>
                  </a:lnTo>
                  <a:lnTo>
                    <a:pt x="12799" y="52095"/>
                  </a:lnTo>
                  <a:lnTo>
                    <a:pt x="12507" y="49705"/>
                  </a:lnTo>
                  <a:lnTo>
                    <a:pt x="12245" y="47577"/>
                  </a:lnTo>
                  <a:lnTo>
                    <a:pt x="12099" y="46177"/>
                  </a:lnTo>
                  <a:lnTo>
                    <a:pt x="11982" y="44690"/>
                  </a:lnTo>
                  <a:lnTo>
                    <a:pt x="11866" y="43087"/>
                  </a:lnTo>
                  <a:lnTo>
                    <a:pt x="11778" y="41425"/>
                  </a:lnTo>
                  <a:lnTo>
                    <a:pt x="11720" y="39676"/>
                  </a:lnTo>
                  <a:lnTo>
                    <a:pt x="11662" y="37869"/>
                  </a:lnTo>
                  <a:lnTo>
                    <a:pt x="11603" y="34079"/>
                  </a:lnTo>
                  <a:lnTo>
                    <a:pt x="11603" y="30173"/>
                  </a:lnTo>
                  <a:lnTo>
                    <a:pt x="11662" y="26208"/>
                  </a:lnTo>
                  <a:lnTo>
                    <a:pt x="11720" y="22272"/>
                  </a:lnTo>
                  <a:lnTo>
                    <a:pt x="11837" y="18395"/>
                  </a:lnTo>
                  <a:lnTo>
                    <a:pt x="11953" y="14722"/>
                  </a:lnTo>
                  <a:lnTo>
                    <a:pt x="12099" y="11282"/>
                  </a:lnTo>
                  <a:lnTo>
                    <a:pt x="12361" y="5423"/>
                  </a:lnTo>
                  <a:lnTo>
                    <a:pt x="12565" y="1458"/>
                  </a:lnTo>
                  <a:lnTo>
                    <a:pt x="12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89;p55">
              <a:extLst>
                <a:ext uri="{FF2B5EF4-FFF2-40B4-BE49-F238E27FC236}">
                  <a16:creationId xmlns:a16="http://schemas.microsoft.com/office/drawing/2014/main" id="{013B9AAB-E8E8-7022-D337-44C973F84C90}"/>
                </a:ext>
              </a:extLst>
            </p:cNvPr>
            <p:cNvSpPr/>
            <p:nvPr/>
          </p:nvSpPr>
          <p:spPr>
            <a:xfrm>
              <a:off x="7471001" y="1854756"/>
              <a:ext cx="292004" cy="1405049"/>
            </a:xfrm>
            <a:custGeom>
              <a:avLst/>
              <a:gdLst/>
              <a:ahLst/>
              <a:cxnLst/>
              <a:rect l="l" t="t" r="r" b="b"/>
              <a:pathLst>
                <a:path w="17376" h="83609" fill="none" extrusionOk="0">
                  <a:moveTo>
                    <a:pt x="176" y="3469"/>
                  </a:moveTo>
                  <a:lnTo>
                    <a:pt x="176" y="3469"/>
                  </a:lnTo>
                  <a:lnTo>
                    <a:pt x="147" y="4985"/>
                  </a:lnTo>
                  <a:lnTo>
                    <a:pt x="59" y="9037"/>
                  </a:lnTo>
                  <a:lnTo>
                    <a:pt x="1" y="15043"/>
                  </a:lnTo>
                  <a:lnTo>
                    <a:pt x="1" y="18541"/>
                  </a:lnTo>
                  <a:lnTo>
                    <a:pt x="30" y="22272"/>
                  </a:lnTo>
                  <a:lnTo>
                    <a:pt x="88" y="26179"/>
                  </a:lnTo>
                  <a:lnTo>
                    <a:pt x="176" y="30144"/>
                  </a:lnTo>
                  <a:lnTo>
                    <a:pt x="321" y="34079"/>
                  </a:lnTo>
                  <a:lnTo>
                    <a:pt x="496" y="37956"/>
                  </a:lnTo>
                  <a:lnTo>
                    <a:pt x="613" y="39822"/>
                  </a:lnTo>
                  <a:lnTo>
                    <a:pt x="759" y="41630"/>
                  </a:lnTo>
                  <a:lnTo>
                    <a:pt x="904" y="43379"/>
                  </a:lnTo>
                  <a:lnTo>
                    <a:pt x="1079" y="45040"/>
                  </a:lnTo>
                  <a:lnTo>
                    <a:pt x="1254" y="46644"/>
                  </a:lnTo>
                  <a:lnTo>
                    <a:pt x="1458" y="48130"/>
                  </a:lnTo>
                  <a:lnTo>
                    <a:pt x="1692" y="49530"/>
                  </a:lnTo>
                  <a:lnTo>
                    <a:pt x="1954" y="50812"/>
                  </a:lnTo>
                  <a:lnTo>
                    <a:pt x="1954" y="50812"/>
                  </a:lnTo>
                  <a:lnTo>
                    <a:pt x="2508" y="53407"/>
                  </a:lnTo>
                  <a:lnTo>
                    <a:pt x="3178" y="56089"/>
                  </a:lnTo>
                  <a:lnTo>
                    <a:pt x="3878" y="58858"/>
                  </a:lnTo>
                  <a:lnTo>
                    <a:pt x="4607" y="61628"/>
                  </a:lnTo>
                  <a:lnTo>
                    <a:pt x="5394" y="64397"/>
                  </a:lnTo>
                  <a:lnTo>
                    <a:pt x="6152" y="67109"/>
                  </a:lnTo>
                  <a:lnTo>
                    <a:pt x="6939" y="69761"/>
                  </a:lnTo>
                  <a:lnTo>
                    <a:pt x="7697" y="72268"/>
                  </a:lnTo>
                  <a:lnTo>
                    <a:pt x="9096" y="76787"/>
                  </a:lnTo>
                  <a:lnTo>
                    <a:pt x="10233" y="80373"/>
                  </a:lnTo>
                  <a:lnTo>
                    <a:pt x="11283" y="83609"/>
                  </a:lnTo>
                  <a:lnTo>
                    <a:pt x="17375" y="83201"/>
                  </a:lnTo>
                  <a:lnTo>
                    <a:pt x="17375" y="83201"/>
                  </a:lnTo>
                  <a:lnTo>
                    <a:pt x="16734" y="79090"/>
                  </a:lnTo>
                  <a:lnTo>
                    <a:pt x="15247" y="69295"/>
                  </a:lnTo>
                  <a:lnTo>
                    <a:pt x="14402" y="63435"/>
                  </a:lnTo>
                  <a:lnTo>
                    <a:pt x="13557" y="57547"/>
                  </a:lnTo>
                  <a:lnTo>
                    <a:pt x="12799" y="52095"/>
                  </a:lnTo>
                  <a:lnTo>
                    <a:pt x="12507" y="49705"/>
                  </a:lnTo>
                  <a:lnTo>
                    <a:pt x="12245" y="47577"/>
                  </a:lnTo>
                  <a:lnTo>
                    <a:pt x="12245" y="47577"/>
                  </a:lnTo>
                  <a:lnTo>
                    <a:pt x="12099" y="46177"/>
                  </a:lnTo>
                  <a:lnTo>
                    <a:pt x="11982" y="44690"/>
                  </a:lnTo>
                  <a:lnTo>
                    <a:pt x="11866" y="43087"/>
                  </a:lnTo>
                  <a:lnTo>
                    <a:pt x="11778" y="41425"/>
                  </a:lnTo>
                  <a:lnTo>
                    <a:pt x="11720" y="39676"/>
                  </a:lnTo>
                  <a:lnTo>
                    <a:pt x="11662" y="37869"/>
                  </a:lnTo>
                  <a:lnTo>
                    <a:pt x="11603" y="34079"/>
                  </a:lnTo>
                  <a:lnTo>
                    <a:pt x="11603" y="30173"/>
                  </a:lnTo>
                  <a:lnTo>
                    <a:pt x="11662" y="26208"/>
                  </a:lnTo>
                  <a:lnTo>
                    <a:pt x="11720" y="22272"/>
                  </a:lnTo>
                  <a:lnTo>
                    <a:pt x="11837" y="18395"/>
                  </a:lnTo>
                  <a:lnTo>
                    <a:pt x="11953" y="14722"/>
                  </a:lnTo>
                  <a:lnTo>
                    <a:pt x="12099" y="11282"/>
                  </a:lnTo>
                  <a:lnTo>
                    <a:pt x="12361" y="5423"/>
                  </a:lnTo>
                  <a:lnTo>
                    <a:pt x="12565" y="1458"/>
                  </a:lnTo>
                  <a:lnTo>
                    <a:pt x="12653" y="0"/>
                  </a:lnTo>
                  <a:lnTo>
                    <a:pt x="176" y="3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90;p55">
              <a:extLst>
                <a:ext uri="{FF2B5EF4-FFF2-40B4-BE49-F238E27FC236}">
                  <a16:creationId xmlns:a16="http://schemas.microsoft.com/office/drawing/2014/main" id="{3D87FE49-9C3E-021D-F8BA-C0024B145460}"/>
                </a:ext>
              </a:extLst>
            </p:cNvPr>
            <p:cNvSpPr/>
            <p:nvPr/>
          </p:nvSpPr>
          <p:spPr>
            <a:xfrm>
              <a:off x="7614550" y="2060516"/>
              <a:ext cx="56347" cy="416428"/>
            </a:xfrm>
            <a:custGeom>
              <a:avLst/>
              <a:gdLst/>
              <a:ahLst/>
              <a:cxnLst/>
              <a:rect l="l" t="t" r="r" b="b"/>
              <a:pathLst>
                <a:path w="3353" h="24780" extrusionOk="0">
                  <a:moveTo>
                    <a:pt x="1341" y="0"/>
                  </a:moveTo>
                  <a:lnTo>
                    <a:pt x="1137" y="29"/>
                  </a:lnTo>
                  <a:lnTo>
                    <a:pt x="962" y="146"/>
                  </a:lnTo>
                  <a:lnTo>
                    <a:pt x="758" y="292"/>
                  </a:lnTo>
                  <a:lnTo>
                    <a:pt x="613" y="496"/>
                  </a:lnTo>
                  <a:lnTo>
                    <a:pt x="467" y="787"/>
                  </a:lnTo>
                  <a:lnTo>
                    <a:pt x="350" y="1108"/>
                  </a:lnTo>
                  <a:lnTo>
                    <a:pt x="263" y="1516"/>
                  </a:lnTo>
                  <a:lnTo>
                    <a:pt x="204" y="1982"/>
                  </a:lnTo>
                  <a:lnTo>
                    <a:pt x="88" y="3353"/>
                  </a:lnTo>
                  <a:lnTo>
                    <a:pt x="30" y="4781"/>
                  </a:lnTo>
                  <a:lnTo>
                    <a:pt x="0" y="6297"/>
                  </a:lnTo>
                  <a:lnTo>
                    <a:pt x="30" y="7842"/>
                  </a:lnTo>
                  <a:lnTo>
                    <a:pt x="88" y="9416"/>
                  </a:lnTo>
                  <a:lnTo>
                    <a:pt x="175" y="10990"/>
                  </a:lnTo>
                  <a:lnTo>
                    <a:pt x="292" y="12594"/>
                  </a:lnTo>
                  <a:lnTo>
                    <a:pt x="438" y="14168"/>
                  </a:lnTo>
                  <a:lnTo>
                    <a:pt x="642" y="15742"/>
                  </a:lnTo>
                  <a:lnTo>
                    <a:pt x="875" y="17258"/>
                  </a:lnTo>
                  <a:lnTo>
                    <a:pt x="1166" y="18716"/>
                  </a:lnTo>
                  <a:lnTo>
                    <a:pt x="1487" y="20115"/>
                  </a:lnTo>
                  <a:lnTo>
                    <a:pt x="1808" y="21456"/>
                  </a:lnTo>
                  <a:lnTo>
                    <a:pt x="2216" y="22681"/>
                  </a:lnTo>
                  <a:lnTo>
                    <a:pt x="2420" y="23234"/>
                  </a:lnTo>
                  <a:lnTo>
                    <a:pt x="2624" y="23788"/>
                  </a:lnTo>
                  <a:lnTo>
                    <a:pt x="2857" y="24284"/>
                  </a:lnTo>
                  <a:lnTo>
                    <a:pt x="3090" y="24779"/>
                  </a:lnTo>
                  <a:lnTo>
                    <a:pt x="3032" y="22214"/>
                  </a:lnTo>
                  <a:lnTo>
                    <a:pt x="3032" y="19561"/>
                  </a:lnTo>
                  <a:lnTo>
                    <a:pt x="3032" y="16879"/>
                  </a:lnTo>
                  <a:lnTo>
                    <a:pt x="3090" y="14197"/>
                  </a:lnTo>
                  <a:lnTo>
                    <a:pt x="3178" y="8833"/>
                  </a:lnTo>
                  <a:lnTo>
                    <a:pt x="3353" y="3673"/>
                  </a:lnTo>
                  <a:lnTo>
                    <a:pt x="3265" y="3236"/>
                  </a:lnTo>
                  <a:lnTo>
                    <a:pt x="3207" y="2828"/>
                  </a:lnTo>
                  <a:lnTo>
                    <a:pt x="3120" y="2420"/>
                  </a:lnTo>
                  <a:lnTo>
                    <a:pt x="3003" y="2070"/>
                  </a:lnTo>
                  <a:lnTo>
                    <a:pt x="2916" y="1749"/>
                  </a:lnTo>
                  <a:lnTo>
                    <a:pt x="2770" y="1458"/>
                  </a:lnTo>
                  <a:lnTo>
                    <a:pt x="2653" y="1166"/>
                  </a:lnTo>
                  <a:lnTo>
                    <a:pt x="2537" y="933"/>
                  </a:lnTo>
                  <a:lnTo>
                    <a:pt x="2391" y="700"/>
                  </a:lnTo>
                  <a:lnTo>
                    <a:pt x="2245" y="525"/>
                  </a:lnTo>
                  <a:lnTo>
                    <a:pt x="2099" y="379"/>
                  </a:lnTo>
                  <a:lnTo>
                    <a:pt x="1954" y="233"/>
                  </a:lnTo>
                  <a:lnTo>
                    <a:pt x="1808" y="146"/>
                  </a:lnTo>
                  <a:lnTo>
                    <a:pt x="1662" y="58"/>
                  </a:lnTo>
                  <a:lnTo>
                    <a:pt x="1487" y="29"/>
                  </a:lnTo>
                  <a:lnTo>
                    <a:pt x="1341" y="0"/>
                  </a:lnTo>
                  <a:close/>
                  <a:moveTo>
                    <a:pt x="3090" y="24779"/>
                  </a:moveTo>
                  <a:lnTo>
                    <a:pt x="3090" y="24779"/>
                  </a:lnTo>
                  <a:lnTo>
                    <a:pt x="3090" y="24779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91;p55">
              <a:extLst>
                <a:ext uri="{FF2B5EF4-FFF2-40B4-BE49-F238E27FC236}">
                  <a16:creationId xmlns:a16="http://schemas.microsoft.com/office/drawing/2014/main" id="{3B6B8B72-EB0E-C4DD-5BC7-3611F429B64D}"/>
                </a:ext>
              </a:extLst>
            </p:cNvPr>
            <p:cNvSpPr/>
            <p:nvPr/>
          </p:nvSpPr>
          <p:spPr>
            <a:xfrm>
              <a:off x="7614550" y="2060516"/>
              <a:ext cx="56347" cy="416428"/>
            </a:xfrm>
            <a:custGeom>
              <a:avLst/>
              <a:gdLst/>
              <a:ahLst/>
              <a:cxnLst/>
              <a:rect l="l" t="t" r="r" b="b"/>
              <a:pathLst>
                <a:path w="3353" h="24780" fill="none" extrusionOk="0">
                  <a:moveTo>
                    <a:pt x="1341" y="0"/>
                  </a:moveTo>
                  <a:lnTo>
                    <a:pt x="1341" y="0"/>
                  </a:lnTo>
                  <a:lnTo>
                    <a:pt x="1137" y="29"/>
                  </a:lnTo>
                  <a:lnTo>
                    <a:pt x="962" y="146"/>
                  </a:lnTo>
                  <a:lnTo>
                    <a:pt x="758" y="292"/>
                  </a:lnTo>
                  <a:lnTo>
                    <a:pt x="613" y="496"/>
                  </a:lnTo>
                  <a:lnTo>
                    <a:pt x="467" y="787"/>
                  </a:lnTo>
                  <a:lnTo>
                    <a:pt x="350" y="1108"/>
                  </a:lnTo>
                  <a:lnTo>
                    <a:pt x="263" y="1516"/>
                  </a:lnTo>
                  <a:lnTo>
                    <a:pt x="204" y="1982"/>
                  </a:lnTo>
                  <a:lnTo>
                    <a:pt x="204" y="1982"/>
                  </a:lnTo>
                  <a:lnTo>
                    <a:pt x="88" y="3353"/>
                  </a:lnTo>
                  <a:lnTo>
                    <a:pt x="30" y="4781"/>
                  </a:lnTo>
                  <a:lnTo>
                    <a:pt x="0" y="6297"/>
                  </a:lnTo>
                  <a:lnTo>
                    <a:pt x="30" y="7842"/>
                  </a:lnTo>
                  <a:lnTo>
                    <a:pt x="88" y="9416"/>
                  </a:lnTo>
                  <a:lnTo>
                    <a:pt x="175" y="10990"/>
                  </a:lnTo>
                  <a:lnTo>
                    <a:pt x="292" y="12594"/>
                  </a:lnTo>
                  <a:lnTo>
                    <a:pt x="438" y="14168"/>
                  </a:lnTo>
                  <a:lnTo>
                    <a:pt x="642" y="15742"/>
                  </a:lnTo>
                  <a:lnTo>
                    <a:pt x="875" y="17258"/>
                  </a:lnTo>
                  <a:lnTo>
                    <a:pt x="1166" y="18716"/>
                  </a:lnTo>
                  <a:lnTo>
                    <a:pt x="1487" y="20115"/>
                  </a:lnTo>
                  <a:lnTo>
                    <a:pt x="1808" y="21456"/>
                  </a:lnTo>
                  <a:lnTo>
                    <a:pt x="2216" y="22681"/>
                  </a:lnTo>
                  <a:lnTo>
                    <a:pt x="2420" y="23234"/>
                  </a:lnTo>
                  <a:lnTo>
                    <a:pt x="2624" y="23788"/>
                  </a:lnTo>
                  <a:lnTo>
                    <a:pt x="2857" y="24284"/>
                  </a:lnTo>
                  <a:lnTo>
                    <a:pt x="3090" y="24779"/>
                  </a:lnTo>
                  <a:lnTo>
                    <a:pt x="3090" y="24779"/>
                  </a:lnTo>
                  <a:lnTo>
                    <a:pt x="3032" y="22214"/>
                  </a:lnTo>
                  <a:lnTo>
                    <a:pt x="3032" y="19561"/>
                  </a:lnTo>
                  <a:lnTo>
                    <a:pt x="3032" y="16879"/>
                  </a:lnTo>
                  <a:lnTo>
                    <a:pt x="3090" y="14197"/>
                  </a:lnTo>
                  <a:lnTo>
                    <a:pt x="3178" y="8833"/>
                  </a:lnTo>
                  <a:lnTo>
                    <a:pt x="3353" y="3673"/>
                  </a:lnTo>
                  <a:lnTo>
                    <a:pt x="3353" y="3673"/>
                  </a:lnTo>
                  <a:lnTo>
                    <a:pt x="3265" y="3236"/>
                  </a:lnTo>
                  <a:lnTo>
                    <a:pt x="3207" y="2828"/>
                  </a:lnTo>
                  <a:lnTo>
                    <a:pt x="3120" y="2420"/>
                  </a:lnTo>
                  <a:lnTo>
                    <a:pt x="3003" y="2070"/>
                  </a:lnTo>
                  <a:lnTo>
                    <a:pt x="2916" y="1749"/>
                  </a:lnTo>
                  <a:lnTo>
                    <a:pt x="2770" y="1458"/>
                  </a:lnTo>
                  <a:lnTo>
                    <a:pt x="2653" y="1166"/>
                  </a:lnTo>
                  <a:lnTo>
                    <a:pt x="2537" y="933"/>
                  </a:lnTo>
                  <a:lnTo>
                    <a:pt x="2391" y="700"/>
                  </a:lnTo>
                  <a:lnTo>
                    <a:pt x="2245" y="525"/>
                  </a:lnTo>
                  <a:lnTo>
                    <a:pt x="2099" y="379"/>
                  </a:lnTo>
                  <a:lnTo>
                    <a:pt x="1954" y="233"/>
                  </a:lnTo>
                  <a:lnTo>
                    <a:pt x="1808" y="146"/>
                  </a:lnTo>
                  <a:lnTo>
                    <a:pt x="1662" y="58"/>
                  </a:lnTo>
                  <a:lnTo>
                    <a:pt x="1487" y="29"/>
                  </a:lnTo>
                  <a:lnTo>
                    <a:pt x="13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92;p55">
              <a:extLst>
                <a:ext uri="{FF2B5EF4-FFF2-40B4-BE49-F238E27FC236}">
                  <a16:creationId xmlns:a16="http://schemas.microsoft.com/office/drawing/2014/main" id="{52CCB3AF-CBD6-99A7-9929-5E61C8F9E8C3}"/>
                </a:ext>
              </a:extLst>
            </p:cNvPr>
            <p:cNvSpPr/>
            <p:nvPr/>
          </p:nvSpPr>
          <p:spPr>
            <a:xfrm>
              <a:off x="7635606" y="3196097"/>
              <a:ext cx="140137" cy="72043"/>
            </a:xfrm>
            <a:custGeom>
              <a:avLst/>
              <a:gdLst/>
              <a:ahLst/>
              <a:cxnLst/>
              <a:rect l="l" t="t" r="r" b="b"/>
              <a:pathLst>
                <a:path w="8339" h="4287" extrusionOk="0">
                  <a:moveTo>
                    <a:pt x="7930" y="1"/>
                  </a:moveTo>
                  <a:lnTo>
                    <a:pt x="1" y="846"/>
                  </a:lnTo>
                  <a:lnTo>
                    <a:pt x="1021" y="4286"/>
                  </a:lnTo>
                  <a:lnTo>
                    <a:pt x="8338" y="3791"/>
                  </a:lnTo>
                  <a:lnTo>
                    <a:pt x="7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93;p55">
              <a:extLst>
                <a:ext uri="{FF2B5EF4-FFF2-40B4-BE49-F238E27FC236}">
                  <a16:creationId xmlns:a16="http://schemas.microsoft.com/office/drawing/2014/main" id="{81315916-4C97-54A2-BEC9-E4B51E65BE6B}"/>
                </a:ext>
              </a:extLst>
            </p:cNvPr>
            <p:cNvSpPr/>
            <p:nvPr/>
          </p:nvSpPr>
          <p:spPr>
            <a:xfrm>
              <a:off x="7574873" y="1833682"/>
              <a:ext cx="567320" cy="1345291"/>
            </a:xfrm>
            <a:custGeom>
              <a:avLst/>
              <a:gdLst/>
              <a:ahLst/>
              <a:cxnLst/>
              <a:rect l="l" t="t" r="r" b="b"/>
              <a:pathLst>
                <a:path w="33759" h="80053" extrusionOk="0">
                  <a:moveTo>
                    <a:pt x="11020" y="1"/>
                  </a:moveTo>
                  <a:lnTo>
                    <a:pt x="0" y="3062"/>
                  </a:lnTo>
                  <a:lnTo>
                    <a:pt x="233" y="4315"/>
                  </a:lnTo>
                  <a:lnTo>
                    <a:pt x="904" y="7813"/>
                  </a:lnTo>
                  <a:lnTo>
                    <a:pt x="1399" y="10204"/>
                  </a:lnTo>
                  <a:lnTo>
                    <a:pt x="2012" y="13003"/>
                  </a:lnTo>
                  <a:lnTo>
                    <a:pt x="2682" y="16064"/>
                  </a:lnTo>
                  <a:lnTo>
                    <a:pt x="3469" y="19387"/>
                  </a:lnTo>
                  <a:lnTo>
                    <a:pt x="4315" y="22914"/>
                  </a:lnTo>
                  <a:lnTo>
                    <a:pt x="5247" y="26529"/>
                  </a:lnTo>
                  <a:lnTo>
                    <a:pt x="6268" y="30231"/>
                  </a:lnTo>
                  <a:lnTo>
                    <a:pt x="6792" y="32068"/>
                  </a:lnTo>
                  <a:lnTo>
                    <a:pt x="7317" y="33905"/>
                  </a:lnTo>
                  <a:lnTo>
                    <a:pt x="7900" y="35741"/>
                  </a:lnTo>
                  <a:lnTo>
                    <a:pt x="8454" y="37520"/>
                  </a:lnTo>
                  <a:lnTo>
                    <a:pt x="9066" y="39298"/>
                  </a:lnTo>
                  <a:lnTo>
                    <a:pt x="9649" y="41018"/>
                  </a:lnTo>
                  <a:lnTo>
                    <a:pt x="10291" y="42709"/>
                  </a:lnTo>
                  <a:lnTo>
                    <a:pt x="10903" y="44312"/>
                  </a:lnTo>
                  <a:lnTo>
                    <a:pt x="11544" y="45886"/>
                  </a:lnTo>
                  <a:lnTo>
                    <a:pt x="12215" y="47373"/>
                  </a:lnTo>
                  <a:lnTo>
                    <a:pt x="13323" y="49793"/>
                  </a:lnTo>
                  <a:lnTo>
                    <a:pt x="14518" y="52358"/>
                  </a:lnTo>
                  <a:lnTo>
                    <a:pt x="17112" y="57751"/>
                  </a:lnTo>
                  <a:lnTo>
                    <a:pt x="19765" y="63232"/>
                  </a:lnTo>
                  <a:lnTo>
                    <a:pt x="22331" y="68421"/>
                  </a:lnTo>
                  <a:lnTo>
                    <a:pt x="24634" y="73027"/>
                  </a:lnTo>
                  <a:lnTo>
                    <a:pt x="26470" y="76729"/>
                  </a:lnTo>
                  <a:lnTo>
                    <a:pt x="28190" y="80053"/>
                  </a:lnTo>
                  <a:lnTo>
                    <a:pt x="33758" y="77983"/>
                  </a:lnTo>
                  <a:lnTo>
                    <a:pt x="29006" y="65418"/>
                  </a:lnTo>
                  <a:lnTo>
                    <a:pt x="25071" y="54953"/>
                  </a:lnTo>
                  <a:lnTo>
                    <a:pt x="23293" y="50172"/>
                  </a:lnTo>
                  <a:lnTo>
                    <a:pt x="21864" y="46265"/>
                  </a:lnTo>
                  <a:lnTo>
                    <a:pt x="21165" y="44225"/>
                  </a:lnTo>
                  <a:lnTo>
                    <a:pt x="20552" y="42242"/>
                  </a:lnTo>
                  <a:lnTo>
                    <a:pt x="19969" y="40318"/>
                  </a:lnTo>
                  <a:lnTo>
                    <a:pt x="19445" y="38423"/>
                  </a:lnTo>
                  <a:lnTo>
                    <a:pt x="18978" y="36587"/>
                  </a:lnTo>
                  <a:lnTo>
                    <a:pt x="18570" y="34779"/>
                  </a:lnTo>
                  <a:lnTo>
                    <a:pt x="18220" y="33030"/>
                  </a:lnTo>
                  <a:lnTo>
                    <a:pt x="17899" y="31310"/>
                  </a:lnTo>
                  <a:lnTo>
                    <a:pt x="17608" y="29648"/>
                  </a:lnTo>
                  <a:lnTo>
                    <a:pt x="17346" y="28016"/>
                  </a:lnTo>
                  <a:lnTo>
                    <a:pt x="17112" y="26413"/>
                  </a:lnTo>
                  <a:lnTo>
                    <a:pt x="16908" y="24867"/>
                  </a:lnTo>
                  <a:lnTo>
                    <a:pt x="16558" y="21865"/>
                  </a:lnTo>
                  <a:lnTo>
                    <a:pt x="16238" y="19008"/>
                  </a:lnTo>
                  <a:lnTo>
                    <a:pt x="15917" y="16268"/>
                  </a:lnTo>
                  <a:lnTo>
                    <a:pt x="15567" y="13673"/>
                  </a:lnTo>
                  <a:lnTo>
                    <a:pt x="15392" y="12390"/>
                  </a:lnTo>
                  <a:lnTo>
                    <a:pt x="15188" y="11166"/>
                  </a:lnTo>
                  <a:lnTo>
                    <a:pt x="14955" y="9942"/>
                  </a:lnTo>
                  <a:lnTo>
                    <a:pt x="14664" y="8775"/>
                  </a:lnTo>
                  <a:lnTo>
                    <a:pt x="14372" y="7609"/>
                  </a:lnTo>
                  <a:lnTo>
                    <a:pt x="14051" y="6443"/>
                  </a:lnTo>
                  <a:lnTo>
                    <a:pt x="13672" y="5336"/>
                  </a:lnTo>
                  <a:lnTo>
                    <a:pt x="13235" y="4228"/>
                  </a:lnTo>
                  <a:lnTo>
                    <a:pt x="12769" y="3149"/>
                  </a:lnTo>
                  <a:lnTo>
                    <a:pt x="12244" y="2070"/>
                  </a:lnTo>
                  <a:lnTo>
                    <a:pt x="11661" y="1021"/>
                  </a:lnTo>
                  <a:lnTo>
                    <a:pt x="110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794;p55">
              <a:extLst>
                <a:ext uri="{FF2B5EF4-FFF2-40B4-BE49-F238E27FC236}">
                  <a16:creationId xmlns:a16="http://schemas.microsoft.com/office/drawing/2014/main" id="{078C9D5F-81C7-AB1B-19D7-8BDCE4868C02}"/>
                </a:ext>
              </a:extLst>
            </p:cNvPr>
            <p:cNvSpPr/>
            <p:nvPr/>
          </p:nvSpPr>
          <p:spPr>
            <a:xfrm>
              <a:off x="8014307" y="3103519"/>
              <a:ext cx="139145" cy="87218"/>
            </a:xfrm>
            <a:custGeom>
              <a:avLst/>
              <a:gdLst/>
              <a:ahLst/>
              <a:cxnLst/>
              <a:rect l="l" t="t" r="r" b="b"/>
              <a:pathLst>
                <a:path w="8280" h="5190" extrusionOk="0">
                  <a:moveTo>
                    <a:pt x="7668" y="0"/>
                  </a:moveTo>
                  <a:lnTo>
                    <a:pt x="1" y="1895"/>
                  </a:lnTo>
                  <a:lnTo>
                    <a:pt x="1837" y="5189"/>
                  </a:lnTo>
                  <a:lnTo>
                    <a:pt x="8280" y="2944"/>
                  </a:lnTo>
                  <a:lnTo>
                    <a:pt x="7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795;p55">
              <a:extLst>
                <a:ext uri="{FF2B5EF4-FFF2-40B4-BE49-F238E27FC236}">
                  <a16:creationId xmlns:a16="http://schemas.microsoft.com/office/drawing/2014/main" id="{45CEA4ED-F02D-E25B-F6CC-4853CDC97EDF}"/>
                </a:ext>
              </a:extLst>
            </p:cNvPr>
            <p:cNvSpPr/>
            <p:nvPr/>
          </p:nvSpPr>
          <p:spPr>
            <a:xfrm>
              <a:off x="7460717" y="1814575"/>
              <a:ext cx="319429" cy="112207"/>
            </a:xfrm>
            <a:custGeom>
              <a:avLst/>
              <a:gdLst/>
              <a:ahLst/>
              <a:cxnLst/>
              <a:rect l="l" t="t" r="r" b="b"/>
              <a:pathLst>
                <a:path w="19008" h="6677" extrusionOk="0">
                  <a:moveTo>
                    <a:pt x="17550" y="1"/>
                  </a:moveTo>
                  <a:lnTo>
                    <a:pt x="17463" y="30"/>
                  </a:lnTo>
                  <a:lnTo>
                    <a:pt x="234" y="4811"/>
                  </a:lnTo>
                  <a:lnTo>
                    <a:pt x="117" y="4869"/>
                  </a:lnTo>
                  <a:lnTo>
                    <a:pt x="30" y="4927"/>
                  </a:lnTo>
                  <a:lnTo>
                    <a:pt x="1" y="5015"/>
                  </a:lnTo>
                  <a:lnTo>
                    <a:pt x="1" y="5102"/>
                  </a:lnTo>
                  <a:lnTo>
                    <a:pt x="584" y="6589"/>
                  </a:lnTo>
                  <a:lnTo>
                    <a:pt x="613" y="6647"/>
                  </a:lnTo>
                  <a:lnTo>
                    <a:pt x="700" y="6677"/>
                  </a:lnTo>
                  <a:lnTo>
                    <a:pt x="904" y="6677"/>
                  </a:lnTo>
                  <a:lnTo>
                    <a:pt x="18745" y="1692"/>
                  </a:lnTo>
                  <a:lnTo>
                    <a:pt x="18891" y="1633"/>
                  </a:lnTo>
                  <a:lnTo>
                    <a:pt x="18979" y="1575"/>
                  </a:lnTo>
                  <a:lnTo>
                    <a:pt x="19008" y="1487"/>
                  </a:lnTo>
                  <a:lnTo>
                    <a:pt x="18979" y="1400"/>
                  </a:lnTo>
                  <a:lnTo>
                    <a:pt x="17783" y="88"/>
                  </a:lnTo>
                  <a:lnTo>
                    <a:pt x="17696" y="30"/>
                  </a:lnTo>
                  <a:lnTo>
                    <a:pt x="17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796;p55">
              <a:extLst>
                <a:ext uri="{FF2B5EF4-FFF2-40B4-BE49-F238E27FC236}">
                  <a16:creationId xmlns:a16="http://schemas.microsoft.com/office/drawing/2014/main" id="{86E95B82-100C-82C4-1723-BE2D8A5E16A5}"/>
                </a:ext>
              </a:extLst>
            </p:cNvPr>
            <p:cNvSpPr/>
            <p:nvPr/>
          </p:nvSpPr>
          <p:spPr>
            <a:xfrm>
              <a:off x="7713010" y="1820944"/>
              <a:ext cx="26485" cy="38231"/>
            </a:xfrm>
            <a:custGeom>
              <a:avLst/>
              <a:gdLst/>
              <a:ahLst/>
              <a:cxnLst/>
              <a:rect l="l" t="t" r="r" b="b"/>
              <a:pathLst>
                <a:path w="1576" h="2275" extrusionOk="0">
                  <a:moveTo>
                    <a:pt x="613" y="1"/>
                  </a:moveTo>
                  <a:lnTo>
                    <a:pt x="147" y="117"/>
                  </a:lnTo>
                  <a:lnTo>
                    <a:pt x="88" y="146"/>
                  </a:lnTo>
                  <a:lnTo>
                    <a:pt x="30" y="176"/>
                  </a:lnTo>
                  <a:lnTo>
                    <a:pt x="1" y="234"/>
                  </a:lnTo>
                  <a:lnTo>
                    <a:pt x="1" y="263"/>
                  </a:lnTo>
                  <a:lnTo>
                    <a:pt x="788" y="2187"/>
                  </a:lnTo>
                  <a:lnTo>
                    <a:pt x="817" y="2245"/>
                  </a:lnTo>
                  <a:lnTo>
                    <a:pt x="846" y="2245"/>
                  </a:lnTo>
                  <a:lnTo>
                    <a:pt x="905" y="2275"/>
                  </a:lnTo>
                  <a:lnTo>
                    <a:pt x="992" y="2245"/>
                  </a:lnTo>
                  <a:lnTo>
                    <a:pt x="1459" y="2129"/>
                  </a:lnTo>
                  <a:lnTo>
                    <a:pt x="1517" y="2100"/>
                  </a:lnTo>
                  <a:lnTo>
                    <a:pt x="1546" y="2071"/>
                  </a:lnTo>
                  <a:lnTo>
                    <a:pt x="1575" y="2012"/>
                  </a:lnTo>
                  <a:lnTo>
                    <a:pt x="1575" y="1983"/>
                  </a:lnTo>
                  <a:lnTo>
                    <a:pt x="817" y="59"/>
                  </a:lnTo>
                  <a:lnTo>
                    <a:pt x="788" y="30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797;p55">
              <a:extLst>
                <a:ext uri="{FF2B5EF4-FFF2-40B4-BE49-F238E27FC236}">
                  <a16:creationId xmlns:a16="http://schemas.microsoft.com/office/drawing/2014/main" id="{BE4F1530-C940-7EBD-2AF8-B11953185F9C}"/>
                </a:ext>
              </a:extLst>
            </p:cNvPr>
            <p:cNvSpPr/>
            <p:nvPr/>
          </p:nvSpPr>
          <p:spPr>
            <a:xfrm>
              <a:off x="7482277" y="1885122"/>
              <a:ext cx="26468" cy="37744"/>
            </a:xfrm>
            <a:custGeom>
              <a:avLst/>
              <a:gdLst/>
              <a:ahLst/>
              <a:cxnLst/>
              <a:rect l="l" t="t" r="r" b="b"/>
              <a:pathLst>
                <a:path w="1575" h="2246" extrusionOk="0">
                  <a:moveTo>
                    <a:pt x="583" y="1"/>
                  </a:moveTo>
                  <a:lnTo>
                    <a:pt x="117" y="146"/>
                  </a:lnTo>
                  <a:lnTo>
                    <a:pt x="59" y="146"/>
                  </a:lnTo>
                  <a:lnTo>
                    <a:pt x="29" y="176"/>
                  </a:lnTo>
                  <a:lnTo>
                    <a:pt x="0" y="234"/>
                  </a:lnTo>
                  <a:lnTo>
                    <a:pt x="0" y="292"/>
                  </a:lnTo>
                  <a:lnTo>
                    <a:pt x="758" y="2216"/>
                  </a:lnTo>
                  <a:lnTo>
                    <a:pt x="787" y="2245"/>
                  </a:lnTo>
                  <a:lnTo>
                    <a:pt x="962" y="2245"/>
                  </a:lnTo>
                  <a:lnTo>
                    <a:pt x="1429" y="2129"/>
                  </a:lnTo>
                  <a:lnTo>
                    <a:pt x="1487" y="2100"/>
                  </a:lnTo>
                  <a:lnTo>
                    <a:pt x="1545" y="2070"/>
                  </a:lnTo>
                  <a:lnTo>
                    <a:pt x="1574" y="2012"/>
                  </a:lnTo>
                  <a:lnTo>
                    <a:pt x="1574" y="1983"/>
                  </a:lnTo>
                  <a:lnTo>
                    <a:pt x="787" y="59"/>
                  </a:lnTo>
                  <a:lnTo>
                    <a:pt x="787" y="30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798;p55">
              <a:extLst>
                <a:ext uri="{FF2B5EF4-FFF2-40B4-BE49-F238E27FC236}">
                  <a16:creationId xmlns:a16="http://schemas.microsoft.com/office/drawing/2014/main" id="{583E1B5C-5F67-7F3F-902B-CFA913DF64F4}"/>
                </a:ext>
              </a:extLst>
            </p:cNvPr>
            <p:cNvSpPr/>
            <p:nvPr/>
          </p:nvSpPr>
          <p:spPr>
            <a:xfrm>
              <a:off x="7597896" y="1852790"/>
              <a:ext cx="25981" cy="38231"/>
            </a:xfrm>
            <a:custGeom>
              <a:avLst/>
              <a:gdLst/>
              <a:ahLst/>
              <a:cxnLst/>
              <a:rect l="l" t="t" r="r" b="b"/>
              <a:pathLst>
                <a:path w="1546" h="2275" extrusionOk="0">
                  <a:moveTo>
                    <a:pt x="642" y="1"/>
                  </a:moveTo>
                  <a:lnTo>
                    <a:pt x="583" y="30"/>
                  </a:lnTo>
                  <a:lnTo>
                    <a:pt x="117" y="146"/>
                  </a:lnTo>
                  <a:lnTo>
                    <a:pt x="58" y="146"/>
                  </a:lnTo>
                  <a:lnTo>
                    <a:pt x="0" y="205"/>
                  </a:lnTo>
                  <a:lnTo>
                    <a:pt x="0" y="263"/>
                  </a:lnTo>
                  <a:lnTo>
                    <a:pt x="0" y="292"/>
                  </a:lnTo>
                  <a:lnTo>
                    <a:pt x="758" y="2216"/>
                  </a:lnTo>
                  <a:lnTo>
                    <a:pt x="787" y="2245"/>
                  </a:lnTo>
                  <a:lnTo>
                    <a:pt x="846" y="2274"/>
                  </a:lnTo>
                  <a:lnTo>
                    <a:pt x="962" y="2274"/>
                  </a:lnTo>
                  <a:lnTo>
                    <a:pt x="1429" y="2129"/>
                  </a:lnTo>
                  <a:lnTo>
                    <a:pt x="1487" y="2129"/>
                  </a:lnTo>
                  <a:lnTo>
                    <a:pt x="1545" y="2070"/>
                  </a:lnTo>
                  <a:lnTo>
                    <a:pt x="1545" y="2041"/>
                  </a:lnTo>
                  <a:lnTo>
                    <a:pt x="1545" y="1983"/>
                  </a:lnTo>
                  <a:lnTo>
                    <a:pt x="787" y="59"/>
                  </a:lnTo>
                  <a:lnTo>
                    <a:pt x="758" y="30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799;p55">
              <a:extLst>
                <a:ext uri="{FF2B5EF4-FFF2-40B4-BE49-F238E27FC236}">
                  <a16:creationId xmlns:a16="http://schemas.microsoft.com/office/drawing/2014/main" id="{1EBA6D09-8B76-476E-B576-7DB97DA7CFC9}"/>
                </a:ext>
              </a:extLst>
            </p:cNvPr>
            <p:cNvSpPr/>
            <p:nvPr/>
          </p:nvSpPr>
          <p:spPr>
            <a:xfrm>
              <a:off x="7413679" y="1223274"/>
              <a:ext cx="14721" cy="21073"/>
            </a:xfrm>
            <a:custGeom>
              <a:avLst/>
              <a:gdLst/>
              <a:ahLst/>
              <a:cxnLst/>
              <a:rect l="l" t="t" r="r" b="b"/>
              <a:pathLst>
                <a:path w="876" h="1254" extrusionOk="0">
                  <a:moveTo>
                    <a:pt x="380" y="0"/>
                  </a:moveTo>
                  <a:lnTo>
                    <a:pt x="292" y="29"/>
                  </a:lnTo>
                  <a:lnTo>
                    <a:pt x="205" y="58"/>
                  </a:lnTo>
                  <a:lnTo>
                    <a:pt x="147" y="117"/>
                  </a:lnTo>
                  <a:lnTo>
                    <a:pt x="88" y="175"/>
                  </a:lnTo>
                  <a:lnTo>
                    <a:pt x="59" y="262"/>
                  </a:lnTo>
                  <a:lnTo>
                    <a:pt x="1" y="496"/>
                  </a:lnTo>
                  <a:lnTo>
                    <a:pt x="59" y="729"/>
                  </a:lnTo>
                  <a:lnTo>
                    <a:pt x="147" y="962"/>
                  </a:lnTo>
                  <a:lnTo>
                    <a:pt x="263" y="1137"/>
                  </a:lnTo>
                  <a:lnTo>
                    <a:pt x="351" y="1195"/>
                  </a:lnTo>
                  <a:lnTo>
                    <a:pt x="438" y="1254"/>
                  </a:lnTo>
                  <a:lnTo>
                    <a:pt x="613" y="1254"/>
                  </a:lnTo>
                  <a:lnTo>
                    <a:pt x="701" y="1224"/>
                  </a:lnTo>
                  <a:lnTo>
                    <a:pt x="759" y="1166"/>
                  </a:lnTo>
                  <a:lnTo>
                    <a:pt x="817" y="1079"/>
                  </a:lnTo>
                  <a:lnTo>
                    <a:pt x="846" y="991"/>
                  </a:lnTo>
                  <a:lnTo>
                    <a:pt x="876" y="787"/>
                  </a:lnTo>
                  <a:lnTo>
                    <a:pt x="846" y="525"/>
                  </a:lnTo>
                  <a:lnTo>
                    <a:pt x="759" y="292"/>
                  </a:lnTo>
                  <a:lnTo>
                    <a:pt x="701" y="204"/>
                  </a:lnTo>
                  <a:lnTo>
                    <a:pt x="613" y="117"/>
                  </a:lnTo>
                  <a:lnTo>
                    <a:pt x="555" y="58"/>
                  </a:lnTo>
                  <a:lnTo>
                    <a:pt x="467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800;p55">
              <a:extLst>
                <a:ext uri="{FF2B5EF4-FFF2-40B4-BE49-F238E27FC236}">
                  <a16:creationId xmlns:a16="http://schemas.microsoft.com/office/drawing/2014/main" id="{22C50CBD-917A-3682-A62F-E038BD1E834F}"/>
                </a:ext>
              </a:extLst>
            </p:cNvPr>
            <p:cNvSpPr/>
            <p:nvPr/>
          </p:nvSpPr>
          <p:spPr>
            <a:xfrm>
              <a:off x="7349518" y="1239928"/>
              <a:ext cx="14704" cy="21073"/>
            </a:xfrm>
            <a:custGeom>
              <a:avLst/>
              <a:gdLst/>
              <a:ahLst/>
              <a:cxnLst/>
              <a:rect l="l" t="t" r="r" b="b"/>
              <a:pathLst>
                <a:path w="875" h="1254" extrusionOk="0">
                  <a:moveTo>
                    <a:pt x="350" y="0"/>
                  </a:moveTo>
                  <a:lnTo>
                    <a:pt x="262" y="29"/>
                  </a:lnTo>
                  <a:lnTo>
                    <a:pt x="175" y="59"/>
                  </a:lnTo>
                  <a:lnTo>
                    <a:pt x="117" y="117"/>
                  </a:lnTo>
                  <a:lnTo>
                    <a:pt x="58" y="175"/>
                  </a:lnTo>
                  <a:lnTo>
                    <a:pt x="29" y="263"/>
                  </a:lnTo>
                  <a:lnTo>
                    <a:pt x="0" y="496"/>
                  </a:lnTo>
                  <a:lnTo>
                    <a:pt x="29" y="729"/>
                  </a:lnTo>
                  <a:lnTo>
                    <a:pt x="117" y="962"/>
                  </a:lnTo>
                  <a:lnTo>
                    <a:pt x="262" y="1137"/>
                  </a:lnTo>
                  <a:lnTo>
                    <a:pt x="321" y="1195"/>
                  </a:lnTo>
                  <a:lnTo>
                    <a:pt x="408" y="1254"/>
                  </a:lnTo>
                  <a:lnTo>
                    <a:pt x="583" y="1254"/>
                  </a:lnTo>
                  <a:lnTo>
                    <a:pt x="671" y="1225"/>
                  </a:lnTo>
                  <a:lnTo>
                    <a:pt x="758" y="1166"/>
                  </a:lnTo>
                  <a:lnTo>
                    <a:pt x="787" y="1079"/>
                  </a:lnTo>
                  <a:lnTo>
                    <a:pt x="845" y="991"/>
                  </a:lnTo>
                  <a:lnTo>
                    <a:pt x="875" y="787"/>
                  </a:lnTo>
                  <a:lnTo>
                    <a:pt x="845" y="525"/>
                  </a:lnTo>
                  <a:lnTo>
                    <a:pt x="729" y="292"/>
                  </a:lnTo>
                  <a:lnTo>
                    <a:pt x="612" y="117"/>
                  </a:lnTo>
                  <a:lnTo>
                    <a:pt x="525" y="59"/>
                  </a:lnTo>
                  <a:lnTo>
                    <a:pt x="437" y="2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801;p55">
              <a:extLst>
                <a:ext uri="{FF2B5EF4-FFF2-40B4-BE49-F238E27FC236}">
                  <a16:creationId xmlns:a16="http://schemas.microsoft.com/office/drawing/2014/main" id="{4C657EB6-018D-3631-E7C6-049C686CB451}"/>
                </a:ext>
              </a:extLst>
            </p:cNvPr>
            <p:cNvSpPr/>
            <p:nvPr/>
          </p:nvSpPr>
          <p:spPr>
            <a:xfrm>
              <a:off x="7341183" y="1239928"/>
              <a:ext cx="14704" cy="3932"/>
            </a:xfrm>
            <a:custGeom>
              <a:avLst/>
              <a:gdLst/>
              <a:ahLst/>
              <a:cxnLst/>
              <a:rect l="l" t="t" r="r" b="b"/>
              <a:pathLst>
                <a:path w="875" h="234" extrusionOk="0">
                  <a:moveTo>
                    <a:pt x="0" y="0"/>
                  </a:moveTo>
                  <a:lnTo>
                    <a:pt x="88" y="59"/>
                  </a:lnTo>
                  <a:lnTo>
                    <a:pt x="204" y="117"/>
                  </a:lnTo>
                  <a:lnTo>
                    <a:pt x="321" y="175"/>
                  </a:lnTo>
                  <a:lnTo>
                    <a:pt x="467" y="233"/>
                  </a:lnTo>
                  <a:lnTo>
                    <a:pt x="613" y="233"/>
                  </a:lnTo>
                  <a:lnTo>
                    <a:pt x="671" y="204"/>
                  </a:lnTo>
                  <a:lnTo>
                    <a:pt x="758" y="146"/>
                  </a:lnTo>
                  <a:lnTo>
                    <a:pt x="817" y="88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802;p55">
              <a:extLst>
                <a:ext uri="{FF2B5EF4-FFF2-40B4-BE49-F238E27FC236}">
                  <a16:creationId xmlns:a16="http://schemas.microsoft.com/office/drawing/2014/main" id="{93BA2476-FCFC-1DCB-7685-812D0162DF63}"/>
                </a:ext>
              </a:extLst>
            </p:cNvPr>
            <p:cNvSpPr/>
            <p:nvPr/>
          </p:nvSpPr>
          <p:spPr>
            <a:xfrm>
              <a:off x="7372541" y="1254128"/>
              <a:ext cx="21073" cy="43138"/>
            </a:xfrm>
            <a:custGeom>
              <a:avLst/>
              <a:gdLst/>
              <a:ahLst/>
              <a:cxnLst/>
              <a:rect l="l" t="t" r="r" b="b"/>
              <a:pathLst>
                <a:path w="1254" h="2567" extrusionOk="0">
                  <a:moveTo>
                    <a:pt x="642" y="1"/>
                  </a:moveTo>
                  <a:lnTo>
                    <a:pt x="525" y="642"/>
                  </a:lnTo>
                  <a:lnTo>
                    <a:pt x="408" y="1254"/>
                  </a:lnTo>
                  <a:lnTo>
                    <a:pt x="204" y="1866"/>
                  </a:lnTo>
                  <a:lnTo>
                    <a:pt x="0" y="2479"/>
                  </a:lnTo>
                  <a:lnTo>
                    <a:pt x="146" y="2537"/>
                  </a:lnTo>
                  <a:lnTo>
                    <a:pt x="321" y="2566"/>
                  </a:lnTo>
                  <a:lnTo>
                    <a:pt x="787" y="2566"/>
                  </a:lnTo>
                  <a:lnTo>
                    <a:pt x="962" y="2508"/>
                  </a:lnTo>
                  <a:lnTo>
                    <a:pt x="1108" y="2449"/>
                  </a:lnTo>
                  <a:lnTo>
                    <a:pt x="1254" y="239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803;p55">
              <a:extLst>
                <a:ext uri="{FF2B5EF4-FFF2-40B4-BE49-F238E27FC236}">
                  <a16:creationId xmlns:a16="http://schemas.microsoft.com/office/drawing/2014/main" id="{5587D28D-11FE-6A2E-5BAE-7FA9BFD4D358}"/>
                </a:ext>
              </a:extLst>
            </p:cNvPr>
            <p:cNvSpPr/>
            <p:nvPr/>
          </p:nvSpPr>
          <p:spPr>
            <a:xfrm>
              <a:off x="7417612" y="1279605"/>
              <a:ext cx="36753" cy="31862"/>
            </a:xfrm>
            <a:custGeom>
              <a:avLst/>
              <a:gdLst/>
              <a:ahLst/>
              <a:cxnLst/>
              <a:rect l="l" t="t" r="r" b="b"/>
              <a:pathLst>
                <a:path w="2187" h="1896" extrusionOk="0">
                  <a:moveTo>
                    <a:pt x="2099" y="1"/>
                  </a:moveTo>
                  <a:lnTo>
                    <a:pt x="2041" y="30"/>
                  </a:lnTo>
                  <a:lnTo>
                    <a:pt x="1983" y="88"/>
                  </a:lnTo>
                  <a:lnTo>
                    <a:pt x="1837" y="380"/>
                  </a:lnTo>
                  <a:lnTo>
                    <a:pt x="1662" y="642"/>
                  </a:lnTo>
                  <a:lnTo>
                    <a:pt x="1458" y="904"/>
                  </a:lnTo>
                  <a:lnTo>
                    <a:pt x="1225" y="1108"/>
                  </a:lnTo>
                  <a:lnTo>
                    <a:pt x="962" y="1312"/>
                  </a:lnTo>
                  <a:lnTo>
                    <a:pt x="671" y="1487"/>
                  </a:lnTo>
                  <a:lnTo>
                    <a:pt x="379" y="1604"/>
                  </a:lnTo>
                  <a:lnTo>
                    <a:pt x="58" y="1691"/>
                  </a:lnTo>
                  <a:lnTo>
                    <a:pt x="0" y="1750"/>
                  </a:lnTo>
                  <a:lnTo>
                    <a:pt x="0" y="1837"/>
                  </a:lnTo>
                  <a:lnTo>
                    <a:pt x="29" y="1866"/>
                  </a:lnTo>
                  <a:lnTo>
                    <a:pt x="88" y="1895"/>
                  </a:lnTo>
                  <a:lnTo>
                    <a:pt x="146" y="1895"/>
                  </a:lnTo>
                  <a:lnTo>
                    <a:pt x="467" y="1808"/>
                  </a:lnTo>
                  <a:lnTo>
                    <a:pt x="787" y="1662"/>
                  </a:lnTo>
                  <a:lnTo>
                    <a:pt x="1108" y="1487"/>
                  </a:lnTo>
                  <a:lnTo>
                    <a:pt x="1370" y="1254"/>
                  </a:lnTo>
                  <a:lnTo>
                    <a:pt x="1633" y="1021"/>
                  </a:lnTo>
                  <a:lnTo>
                    <a:pt x="1837" y="759"/>
                  </a:lnTo>
                  <a:lnTo>
                    <a:pt x="2041" y="467"/>
                  </a:lnTo>
                  <a:lnTo>
                    <a:pt x="2187" y="146"/>
                  </a:lnTo>
                  <a:lnTo>
                    <a:pt x="2157" y="59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804;p55">
              <a:extLst>
                <a:ext uri="{FF2B5EF4-FFF2-40B4-BE49-F238E27FC236}">
                  <a16:creationId xmlns:a16="http://schemas.microsoft.com/office/drawing/2014/main" id="{D7611893-BC61-83E4-C0CB-F6F5FE1EC049}"/>
                </a:ext>
              </a:extLst>
            </p:cNvPr>
            <p:cNvSpPr/>
            <p:nvPr/>
          </p:nvSpPr>
          <p:spPr>
            <a:xfrm>
              <a:off x="7409764" y="1192403"/>
              <a:ext cx="34803" cy="14217"/>
            </a:xfrm>
            <a:custGeom>
              <a:avLst/>
              <a:gdLst/>
              <a:ahLst/>
              <a:cxnLst/>
              <a:rect l="l" t="t" r="r" b="b"/>
              <a:pathLst>
                <a:path w="2071" h="846" extrusionOk="0">
                  <a:moveTo>
                    <a:pt x="642" y="0"/>
                  </a:moveTo>
                  <a:lnTo>
                    <a:pt x="409" y="30"/>
                  </a:lnTo>
                  <a:lnTo>
                    <a:pt x="146" y="59"/>
                  </a:lnTo>
                  <a:lnTo>
                    <a:pt x="88" y="117"/>
                  </a:lnTo>
                  <a:lnTo>
                    <a:pt x="30" y="175"/>
                  </a:lnTo>
                  <a:lnTo>
                    <a:pt x="1" y="234"/>
                  </a:lnTo>
                  <a:lnTo>
                    <a:pt x="30" y="321"/>
                  </a:lnTo>
                  <a:lnTo>
                    <a:pt x="59" y="409"/>
                  </a:lnTo>
                  <a:lnTo>
                    <a:pt x="117" y="438"/>
                  </a:lnTo>
                  <a:lnTo>
                    <a:pt x="205" y="467"/>
                  </a:lnTo>
                  <a:lnTo>
                    <a:pt x="292" y="467"/>
                  </a:lnTo>
                  <a:lnTo>
                    <a:pt x="467" y="409"/>
                  </a:lnTo>
                  <a:lnTo>
                    <a:pt x="875" y="409"/>
                  </a:lnTo>
                  <a:lnTo>
                    <a:pt x="1050" y="438"/>
                  </a:lnTo>
                  <a:lnTo>
                    <a:pt x="1225" y="496"/>
                  </a:lnTo>
                  <a:lnTo>
                    <a:pt x="1400" y="584"/>
                  </a:lnTo>
                  <a:lnTo>
                    <a:pt x="1575" y="671"/>
                  </a:lnTo>
                  <a:lnTo>
                    <a:pt x="1750" y="788"/>
                  </a:lnTo>
                  <a:lnTo>
                    <a:pt x="1837" y="846"/>
                  </a:lnTo>
                  <a:lnTo>
                    <a:pt x="1925" y="817"/>
                  </a:lnTo>
                  <a:lnTo>
                    <a:pt x="2012" y="758"/>
                  </a:lnTo>
                  <a:lnTo>
                    <a:pt x="2071" y="700"/>
                  </a:lnTo>
                  <a:lnTo>
                    <a:pt x="2071" y="613"/>
                  </a:lnTo>
                  <a:lnTo>
                    <a:pt x="2041" y="525"/>
                  </a:lnTo>
                  <a:lnTo>
                    <a:pt x="1983" y="467"/>
                  </a:lnTo>
                  <a:lnTo>
                    <a:pt x="1779" y="321"/>
                  </a:lnTo>
                  <a:lnTo>
                    <a:pt x="1575" y="205"/>
                  </a:lnTo>
                  <a:lnTo>
                    <a:pt x="1342" y="117"/>
                  </a:lnTo>
                  <a:lnTo>
                    <a:pt x="1109" y="3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805;p55">
              <a:extLst>
                <a:ext uri="{FF2B5EF4-FFF2-40B4-BE49-F238E27FC236}">
                  <a16:creationId xmlns:a16="http://schemas.microsoft.com/office/drawing/2014/main" id="{06474953-F97B-C610-5977-31B166DE4CEA}"/>
                </a:ext>
              </a:extLst>
            </p:cNvPr>
            <p:cNvSpPr/>
            <p:nvPr/>
          </p:nvSpPr>
          <p:spPr>
            <a:xfrm>
              <a:off x="7322075" y="1200235"/>
              <a:ext cx="26955" cy="26485"/>
            </a:xfrm>
            <a:custGeom>
              <a:avLst/>
              <a:gdLst/>
              <a:ahLst/>
              <a:cxnLst/>
              <a:rect l="l" t="t" r="r" b="b"/>
              <a:pathLst>
                <a:path w="1604" h="1576" extrusionOk="0">
                  <a:moveTo>
                    <a:pt x="1341" y="1"/>
                  </a:moveTo>
                  <a:lnTo>
                    <a:pt x="1108" y="88"/>
                  </a:lnTo>
                  <a:lnTo>
                    <a:pt x="904" y="205"/>
                  </a:lnTo>
                  <a:lnTo>
                    <a:pt x="700" y="322"/>
                  </a:lnTo>
                  <a:lnTo>
                    <a:pt x="525" y="496"/>
                  </a:lnTo>
                  <a:lnTo>
                    <a:pt x="350" y="671"/>
                  </a:lnTo>
                  <a:lnTo>
                    <a:pt x="205" y="875"/>
                  </a:lnTo>
                  <a:lnTo>
                    <a:pt x="88" y="1080"/>
                  </a:lnTo>
                  <a:lnTo>
                    <a:pt x="0" y="1313"/>
                  </a:lnTo>
                  <a:lnTo>
                    <a:pt x="0" y="1400"/>
                  </a:lnTo>
                  <a:lnTo>
                    <a:pt x="30" y="1488"/>
                  </a:lnTo>
                  <a:lnTo>
                    <a:pt x="59" y="1546"/>
                  </a:lnTo>
                  <a:lnTo>
                    <a:pt x="146" y="1575"/>
                  </a:lnTo>
                  <a:lnTo>
                    <a:pt x="321" y="1575"/>
                  </a:lnTo>
                  <a:lnTo>
                    <a:pt x="379" y="1517"/>
                  </a:lnTo>
                  <a:lnTo>
                    <a:pt x="409" y="1459"/>
                  </a:lnTo>
                  <a:lnTo>
                    <a:pt x="496" y="1284"/>
                  </a:lnTo>
                  <a:lnTo>
                    <a:pt x="584" y="1109"/>
                  </a:lnTo>
                  <a:lnTo>
                    <a:pt x="671" y="934"/>
                  </a:lnTo>
                  <a:lnTo>
                    <a:pt x="817" y="788"/>
                  </a:lnTo>
                  <a:lnTo>
                    <a:pt x="933" y="671"/>
                  </a:lnTo>
                  <a:lnTo>
                    <a:pt x="1108" y="555"/>
                  </a:lnTo>
                  <a:lnTo>
                    <a:pt x="1254" y="467"/>
                  </a:lnTo>
                  <a:lnTo>
                    <a:pt x="1429" y="380"/>
                  </a:lnTo>
                  <a:lnTo>
                    <a:pt x="1516" y="351"/>
                  </a:lnTo>
                  <a:lnTo>
                    <a:pt x="1575" y="292"/>
                  </a:lnTo>
                  <a:lnTo>
                    <a:pt x="1604" y="234"/>
                  </a:lnTo>
                  <a:lnTo>
                    <a:pt x="1604" y="147"/>
                  </a:lnTo>
                  <a:lnTo>
                    <a:pt x="1575" y="59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806;p55">
              <a:extLst>
                <a:ext uri="{FF2B5EF4-FFF2-40B4-BE49-F238E27FC236}">
                  <a16:creationId xmlns:a16="http://schemas.microsoft.com/office/drawing/2014/main" id="{7F6CB274-1053-4FA1-5DCF-82844CA5CBB5}"/>
                </a:ext>
              </a:extLst>
            </p:cNvPr>
            <p:cNvSpPr/>
            <p:nvPr/>
          </p:nvSpPr>
          <p:spPr>
            <a:xfrm>
              <a:off x="7204491" y="1504960"/>
              <a:ext cx="456609" cy="410563"/>
            </a:xfrm>
            <a:custGeom>
              <a:avLst/>
              <a:gdLst/>
              <a:ahLst/>
              <a:cxnLst/>
              <a:rect l="l" t="t" r="r" b="b"/>
              <a:pathLst>
                <a:path w="27171" h="24431" extrusionOk="0">
                  <a:moveTo>
                    <a:pt x="23177" y="1"/>
                  </a:moveTo>
                  <a:lnTo>
                    <a:pt x="19096" y="8017"/>
                  </a:lnTo>
                  <a:lnTo>
                    <a:pt x="17026" y="11982"/>
                  </a:lnTo>
                  <a:lnTo>
                    <a:pt x="15976" y="13935"/>
                  </a:lnTo>
                  <a:lnTo>
                    <a:pt x="14898" y="15830"/>
                  </a:lnTo>
                  <a:lnTo>
                    <a:pt x="14606" y="16267"/>
                  </a:lnTo>
                  <a:lnTo>
                    <a:pt x="14344" y="16705"/>
                  </a:lnTo>
                  <a:lnTo>
                    <a:pt x="14227" y="16880"/>
                  </a:lnTo>
                  <a:lnTo>
                    <a:pt x="14169" y="16938"/>
                  </a:lnTo>
                  <a:lnTo>
                    <a:pt x="13965" y="17142"/>
                  </a:lnTo>
                  <a:lnTo>
                    <a:pt x="13615" y="17434"/>
                  </a:lnTo>
                  <a:lnTo>
                    <a:pt x="13236" y="17667"/>
                  </a:lnTo>
                  <a:lnTo>
                    <a:pt x="12857" y="17900"/>
                  </a:lnTo>
                  <a:lnTo>
                    <a:pt x="12449" y="18104"/>
                  </a:lnTo>
                  <a:lnTo>
                    <a:pt x="11487" y="18570"/>
                  </a:lnTo>
                  <a:lnTo>
                    <a:pt x="10525" y="18979"/>
                  </a:lnTo>
                  <a:lnTo>
                    <a:pt x="9534" y="19358"/>
                  </a:lnTo>
                  <a:lnTo>
                    <a:pt x="8543" y="19737"/>
                  </a:lnTo>
                  <a:lnTo>
                    <a:pt x="6444" y="20407"/>
                  </a:lnTo>
                  <a:lnTo>
                    <a:pt x="4315" y="21048"/>
                  </a:lnTo>
                  <a:lnTo>
                    <a:pt x="2158" y="21661"/>
                  </a:lnTo>
                  <a:lnTo>
                    <a:pt x="1" y="22244"/>
                  </a:lnTo>
                  <a:lnTo>
                    <a:pt x="351" y="24430"/>
                  </a:lnTo>
                  <a:lnTo>
                    <a:pt x="1517" y="24313"/>
                  </a:lnTo>
                  <a:lnTo>
                    <a:pt x="2654" y="24197"/>
                  </a:lnTo>
                  <a:lnTo>
                    <a:pt x="3791" y="24051"/>
                  </a:lnTo>
                  <a:lnTo>
                    <a:pt x="4957" y="23876"/>
                  </a:lnTo>
                  <a:lnTo>
                    <a:pt x="6094" y="23701"/>
                  </a:lnTo>
                  <a:lnTo>
                    <a:pt x="7231" y="23468"/>
                  </a:lnTo>
                  <a:lnTo>
                    <a:pt x="8368" y="23264"/>
                  </a:lnTo>
                  <a:lnTo>
                    <a:pt x="9475" y="23002"/>
                  </a:lnTo>
                  <a:lnTo>
                    <a:pt x="10642" y="22710"/>
                  </a:lnTo>
                  <a:lnTo>
                    <a:pt x="11808" y="22360"/>
                  </a:lnTo>
                  <a:lnTo>
                    <a:pt x="12945" y="21981"/>
                  </a:lnTo>
                  <a:lnTo>
                    <a:pt x="14081" y="21573"/>
                  </a:lnTo>
                  <a:lnTo>
                    <a:pt x="14694" y="21282"/>
                  </a:lnTo>
                  <a:lnTo>
                    <a:pt x="15306" y="20961"/>
                  </a:lnTo>
                  <a:lnTo>
                    <a:pt x="15889" y="20611"/>
                  </a:lnTo>
                  <a:lnTo>
                    <a:pt x="16472" y="20232"/>
                  </a:lnTo>
                  <a:lnTo>
                    <a:pt x="16793" y="19970"/>
                  </a:lnTo>
                  <a:lnTo>
                    <a:pt x="17084" y="19678"/>
                  </a:lnTo>
                  <a:lnTo>
                    <a:pt x="17405" y="19328"/>
                  </a:lnTo>
                  <a:lnTo>
                    <a:pt x="17492" y="19241"/>
                  </a:lnTo>
                  <a:lnTo>
                    <a:pt x="17521" y="19183"/>
                  </a:lnTo>
                  <a:lnTo>
                    <a:pt x="17638" y="19037"/>
                  </a:lnTo>
                  <a:lnTo>
                    <a:pt x="17988" y="18541"/>
                  </a:lnTo>
                  <a:lnTo>
                    <a:pt x="18338" y="18017"/>
                  </a:lnTo>
                  <a:lnTo>
                    <a:pt x="19008" y="17025"/>
                  </a:lnTo>
                  <a:lnTo>
                    <a:pt x="19620" y="16034"/>
                  </a:lnTo>
                  <a:lnTo>
                    <a:pt x="20786" y="14052"/>
                  </a:lnTo>
                  <a:lnTo>
                    <a:pt x="21923" y="12070"/>
                  </a:lnTo>
                  <a:lnTo>
                    <a:pt x="23002" y="10058"/>
                  </a:lnTo>
                  <a:lnTo>
                    <a:pt x="24081" y="8047"/>
                  </a:lnTo>
                  <a:lnTo>
                    <a:pt x="25130" y="6035"/>
                  </a:lnTo>
                  <a:lnTo>
                    <a:pt x="26180" y="4024"/>
                  </a:lnTo>
                  <a:lnTo>
                    <a:pt x="27171" y="1983"/>
                  </a:lnTo>
                  <a:lnTo>
                    <a:pt x="2317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807;p55">
              <a:extLst>
                <a:ext uri="{FF2B5EF4-FFF2-40B4-BE49-F238E27FC236}">
                  <a16:creationId xmlns:a16="http://schemas.microsoft.com/office/drawing/2014/main" id="{20929633-854C-8EEC-10C8-D39B0B579773}"/>
                </a:ext>
              </a:extLst>
            </p:cNvPr>
            <p:cNvSpPr/>
            <p:nvPr/>
          </p:nvSpPr>
          <p:spPr>
            <a:xfrm>
              <a:off x="7177552" y="1859646"/>
              <a:ext cx="62733" cy="71539"/>
            </a:xfrm>
            <a:custGeom>
              <a:avLst/>
              <a:gdLst/>
              <a:ahLst/>
              <a:cxnLst/>
              <a:rect l="l" t="t" r="r" b="b"/>
              <a:pathLst>
                <a:path w="3733" h="4257" extrusionOk="0">
                  <a:moveTo>
                    <a:pt x="1" y="1"/>
                  </a:moveTo>
                  <a:lnTo>
                    <a:pt x="263" y="4257"/>
                  </a:lnTo>
                  <a:lnTo>
                    <a:pt x="642" y="4228"/>
                  </a:lnTo>
                  <a:lnTo>
                    <a:pt x="1079" y="4169"/>
                  </a:lnTo>
                  <a:lnTo>
                    <a:pt x="1575" y="4082"/>
                  </a:lnTo>
                  <a:lnTo>
                    <a:pt x="2158" y="3907"/>
                  </a:lnTo>
                  <a:lnTo>
                    <a:pt x="2420" y="3791"/>
                  </a:lnTo>
                  <a:lnTo>
                    <a:pt x="2712" y="3645"/>
                  </a:lnTo>
                  <a:lnTo>
                    <a:pt x="3003" y="3470"/>
                  </a:lnTo>
                  <a:lnTo>
                    <a:pt x="3266" y="3295"/>
                  </a:lnTo>
                  <a:lnTo>
                    <a:pt x="3499" y="3062"/>
                  </a:lnTo>
                  <a:lnTo>
                    <a:pt x="3732" y="2799"/>
                  </a:lnTo>
                  <a:lnTo>
                    <a:pt x="3003" y="1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808;p55">
              <a:extLst>
                <a:ext uri="{FF2B5EF4-FFF2-40B4-BE49-F238E27FC236}">
                  <a16:creationId xmlns:a16="http://schemas.microsoft.com/office/drawing/2014/main" id="{864ABB7F-5E6F-716F-C573-7D17CBA2529D}"/>
                </a:ext>
              </a:extLst>
            </p:cNvPr>
            <p:cNvSpPr/>
            <p:nvPr/>
          </p:nvSpPr>
          <p:spPr>
            <a:xfrm>
              <a:off x="7127087" y="1859646"/>
              <a:ext cx="54885" cy="71539"/>
            </a:xfrm>
            <a:custGeom>
              <a:avLst/>
              <a:gdLst/>
              <a:ahLst/>
              <a:cxnLst/>
              <a:rect l="l" t="t" r="r" b="b"/>
              <a:pathLst>
                <a:path w="3266" h="4257" extrusionOk="0">
                  <a:moveTo>
                    <a:pt x="3004" y="1"/>
                  </a:moveTo>
                  <a:lnTo>
                    <a:pt x="642" y="146"/>
                  </a:lnTo>
                  <a:lnTo>
                    <a:pt x="1" y="3266"/>
                  </a:lnTo>
                  <a:lnTo>
                    <a:pt x="3266" y="425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809;p55">
              <a:extLst>
                <a:ext uri="{FF2B5EF4-FFF2-40B4-BE49-F238E27FC236}">
                  <a16:creationId xmlns:a16="http://schemas.microsoft.com/office/drawing/2014/main" id="{F14A6C83-A992-4CF2-74B4-2CC1BB068E10}"/>
                </a:ext>
              </a:extLst>
            </p:cNvPr>
            <p:cNvSpPr/>
            <p:nvPr/>
          </p:nvSpPr>
          <p:spPr>
            <a:xfrm>
              <a:off x="7537633" y="1435891"/>
              <a:ext cx="142086" cy="148455"/>
            </a:xfrm>
            <a:custGeom>
              <a:avLst/>
              <a:gdLst/>
              <a:ahLst/>
              <a:cxnLst/>
              <a:rect l="l" t="t" r="r" b="b"/>
              <a:pathLst>
                <a:path w="8455" h="8834" extrusionOk="0">
                  <a:moveTo>
                    <a:pt x="4752" y="0"/>
                  </a:moveTo>
                  <a:lnTo>
                    <a:pt x="4373" y="29"/>
                  </a:lnTo>
                  <a:lnTo>
                    <a:pt x="4023" y="88"/>
                  </a:lnTo>
                  <a:lnTo>
                    <a:pt x="3644" y="233"/>
                  </a:lnTo>
                  <a:lnTo>
                    <a:pt x="3499" y="321"/>
                  </a:lnTo>
                  <a:lnTo>
                    <a:pt x="3324" y="437"/>
                  </a:lnTo>
                  <a:lnTo>
                    <a:pt x="3178" y="612"/>
                  </a:lnTo>
                  <a:lnTo>
                    <a:pt x="3003" y="787"/>
                  </a:lnTo>
                  <a:lnTo>
                    <a:pt x="2682" y="1254"/>
                  </a:lnTo>
                  <a:lnTo>
                    <a:pt x="2362" y="1778"/>
                  </a:lnTo>
                  <a:lnTo>
                    <a:pt x="2070" y="2391"/>
                  </a:lnTo>
                  <a:lnTo>
                    <a:pt x="1750" y="3032"/>
                  </a:lnTo>
                  <a:lnTo>
                    <a:pt x="1458" y="3702"/>
                  </a:lnTo>
                  <a:lnTo>
                    <a:pt x="1196" y="4402"/>
                  </a:lnTo>
                  <a:lnTo>
                    <a:pt x="729" y="5743"/>
                  </a:lnTo>
                  <a:lnTo>
                    <a:pt x="350" y="6880"/>
                  </a:lnTo>
                  <a:lnTo>
                    <a:pt x="0" y="7988"/>
                  </a:lnTo>
                  <a:lnTo>
                    <a:pt x="7289" y="8833"/>
                  </a:lnTo>
                  <a:lnTo>
                    <a:pt x="7522" y="8250"/>
                  </a:lnTo>
                  <a:lnTo>
                    <a:pt x="7726" y="7667"/>
                  </a:lnTo>
                  <a:lnTo>
                    <a:pt x="7959" y="6909"/>
                  </a:lnTo>
                  <a:lnTo>
                    <a:pt x="8192" y="6064"/>
                  </a:lnTo>
                  <a:lnTo>
                    <a:pt x="8367" y="5218"/>
                  </a:lnTo>
                  <a:lnTo>
                    <a:pt x="8425" y="4810"/>
                  </a:lnTo>
                  <a:lnTo>
                    <a:pt x="8455" y="4402"/>
                  </a:lnTo>
                  <a:lnTo>
                    <a:pt x="8455" y="4023"/>
                  </a:lnTo>
                  <a:lnTo>
                    <a:pt x="8425" y="3673"/>
                  </a:lnTo>
                  <a:lnTo>
                    <a:pt x="8309" y="3178"/>
                  </a:lnTo>
                  <a:lnTo>
                    <a:pt x="8163" y="2711"/>
                  </a:lnTo>
                  <a:lnTo>
                    <a:pt x="7988" y="2245"/>
                  </a:lnTo>
                  <a:lnTo>
                    <a:pt x="7755" y="1837"/>
                  </a:lnTo>
                  <a:lnTo>
                    <a:pt x="7493" y="1487"/>
                  </a:lnTo>
                  <a:lnTo>
                    <a:pt x="7230" y="1137"/>
                  </a:lnTo>
                  <a:lnTo>
                    <a:pt x="6910" y="846"/>
                  </a:lnTo>
                  <a:lnTo>
                    <a:pt x="6589" y="583"/>
                  </a:lnTo>
                  <a:lnTo>
                    <a:pt x="6239" y="379"/>
                  </a:lnTo>
                  <a:lnTo>
                    <a:pt x="5889" y="204"/>
                  </a:lnTo>
                  <a:lnTo>
                    <a:pt x="5510" y="88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810;p55">
              <a:extLst>
                <a:ext uri="{FF2B5EF4-FFF2-40B4-BE49-F238E27FC236}">
                  <a16:creationId xmlns:a16="http://schemas.microsoft.com/office/drawing/2014/main" id="{6AB5D1B4-95D8-1123-BB45-9ADE0D2495B5}"/>
                </a:ext>
              </a:extLst>
            </p:cNvPr>
            <p:cNvSpPr/>
            <p:nvPr/>
          </p:nvSpPr>
          <p:spPr>
            <a:xfrm>
              <a:off x="8048119" y="3256360"/>
              <a:ext cx="37727" cy="18149"/>
            </a:xfrm>
            <a:custGeom>
              <a:avLst/>
              <a:gdLst/>
              <a:ahLst/>
              <a:cxnLst/>
              <a:rect l="l" t="t" r="r" b="b"/>
              <a:pathLst>
                <a:path w="2245" h="1080" extrusionOk="0">
                  <a:moveTo>
                    <a:pt x="1895" y="234"/>
                  </a:moveTo>
                  <a:lnTo>
                    <a:pt x="1458" y="554"/>
                  </a:lnTo>
                  <a:lnTo>
                    <a:pt x="1079" y="759"/>
                  </a:lnTo>
                  <a:lnTo>
                    <a:pt x="904" y="846"/>
                  </a:lnTo>
                  <a:lnTo>
                    <a:pt x="729" y="875"/>
                  </a:lnTo>
                  <a:lnTo>
                    <a:pt x="496" y="875"/>
                  </a:lnTo>
                  <a:lnTo>
                    <a:pt x="408" y="817"/>
                  </a:lnTo>
                  <a:lnTo>
                    <a:pt x="321" y="759"/>
                  </a:lnTo>
                  <a:lnTo>
                    <a:pt x="262" y="671"/>
                  </a:lnTo>
                  <a:lnTo>
                    <a:pt x="233" y="584"/>
                  </a:lnTo>
                  <a:lnTo>
                    <a:pt x="204" y="496"/>
                  </a:lnTo>
                  <a:lnTo>
                    <a:pt x="233" y="438"/>
                  </a:lnTo>
                  <a:lnTo>
                    <a:pt x="321" y="350"/>
                  </a:lnTo>
                  <a:lnTo>
                    <a:pt x="467" y="292"/>
                  </a:lnTo>
                  <a:lnTo>
                    <a:pt x="671" y="263"/>
                  </a:lnTo>
                  <a:lnTo>
                    <a:pt x="904" y="234"/>
                  </a:lnTo>
                  <a:close/>
                  <a:moveTo>
                    <a:pt x="1195" y="1"/>
                  </a:moveTo>
                  <a:lnTo>
                    <a:pt x="845" y="30"/>
                  </a:lnTo>
                  <a:lnTo>
                    <a:pt x="525" y="88"/>
                  </a:lnTo>
                  <a:lnTo>
                    <a:pt x="262" y="176"/>
                  </a:lnTo>
                  <a:lnTo>
                    <a:pt x="146" y="234"/>
                  </a:lnTo>
                  <a:lnTo>
                    <a:pt x="58" y="292"/>
                  </a:lnTo>
                  <a:lnTo>
                    <a:pt x="29" y="380"/>
                  </a:lnTo>
                  <a:lnTo>
                    <a:pt x="0" y="467"/>
                  </a:lnTo>
                  <a:lnTo>
                    <a:pt x="0" y="554"/>
                  </a:lnTo>
                  <a:lnTo>
                    <a:pt x="29" y="642"/>
                  </a:lnTo>
                  <a:lnTo>
                    <a:pt x="88" y="788"/>
                  </a:lnTo>
                  <a:lnTo>
                    <a:pt x="146" y="904"/>
                  </a:lnTo>
                  <a:lnTo>
                    <a:pt x="233" y="963"/>
                  </a:lnTo>
                  <a:lnTo>
                    <a:pt x="321" y="1021"/>
                  </a:lnTo>
                  <a:lnTo>
                    <a:pt x="408" y="1050"/>
                  </a:lnTo>
                  <a:lnTo>
                    <a:pt x="612" y="1079"/>
                  </a:lnTo>
                  <a:lnTo>
                    <a:pt x="845" y="1050"/>
                  </a:lnTo>
                  <a:lnTo>
                    <a:pt x="1108" y="963"/>
                  </a:lnTo>
                  <a:lnTo>
                    <a:pt x="1341" y="846"/>
                  </a:lnTo>
                  <a:lnTo>
                    <a:pt x="1603" y="700"/>
                  </a:lnTo>
                  <a:lnTo>
                    <a:pt x="1808" y="554"/>
                  </a:lnTo>
                  <a:lnTo>
                    <a:pt x="2216" y="234"/>
                  </a:lnTo>
                  <a:lnTo>
                    <a:pt x="2245" y="205"/>
                  </a:lnTo>
                  <a:lnTo>
                    <a:pt x="2245" y="146"/>
                  </a:lnTo>
                  <a:lnTo>
                    <a:pt x="2216" y="88"/>
                  </a:lnTo>
                  <a:lnTo>
                    <a:pt x="2157" y="59"/>
                  </a:lnTo>
                  <a:lnTo>
                    <a:pt x="1808" y="30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811;p55">
              <a:extLst>
                <a:ext uri="{FF2B5EF4-FFF2-40B4-BE49-F238E27FC236}">
                  <a16:creationId xmlns:a16="http://schemas.microsoft.com/office/drawing/2014/main" id="{07F40EEF-8202-C424-03FF-03F6DA416A45}"/>
                </a:ext>
              </a:extLst>
            </p:cNvPr>
            <p:cNvSpPr/>
            <p:nvPr/>
          </p:nvSpPr>
          <p:spPr>
            <a:xfrm>
              <a:off x="8054975" y="3235791"/>
              <a:ext cx="31358" cy="24989"/>
            </a:xfrm>
            <a:custGeom>
              <a:avLst/>
              <a:gdLst/>
              <a:ahLst/>
              <a:cxnLst/>
              <a:rect l="l" t="t" r="r" b="b"/>
              <a:pathLst>
                <a:path w="1866" h="1487" extrusionOk="0">
                  <a:moveTo>
                    <a:pt x="583" y="204"/>
                  </a:moveTo>
                  <a:lnTo>
                    <a:pt x="729" y="263"/>
                  </a:lnTo>
                  <a:lnTo>
                    <a:pt x="875" y="350"/>
                  </a:lnTo>
                  <a:lnTo>
                    <a:pt x="991" y="467"/>
                  </a:lnTo>
                  <a:lnTo>
                    <a:pt x="1137" y="612"/>
                  </a:lnTo>
                  <a:lnTo>
                    <a:pt x="1370" y="933"/>
                  </a:lnTo>
                  <a:lnTo>
                    <a:pt x="1545" y="1225"/>
                  </a:lnTo>
                  <a:lnTo>
                    <a:pt x="1574" y="1254"/>
                  </a:lnTo>
                  <a:lnTo>
                    <a:pt x="1574" y="1254"/>
                  </a:lnTo>
                  <a:lnTo>
                    <a:pt x="1370" y="1195"/>
                  </a:lnTo>
                  <a:lnTo>
                    <a:pt x="1137" y="1137"/>
                  </a:lnTo>
                  <a:lnTo>
                    <a:pt x="729" y="904"/>
                  </a:lnTo>
                  <a:lnTo>
                    <a:pt x="525" y="787"/>
                  </a:lnTo>
                  <a:lnTo>
                    <a:pt x="379" y="671"/>
                  </a:lnTo>
                  <a:lnTo>
                    <a:pt x="263" y="554"/>
                  </a:lnTo>
                  <a:lnTo>
                    <a:pt x="204" y="437"/>
                  </a:lnTo>
                  <a:lnTo>
                    <a:pt x="204" y="408"/>
                  </a:lnTo>
                  <a:lnTo>
                    <a:pt x="204" y="350"/>
                  </a:lnTo>
                  <a:lnTo>
                    <a:pt x="233" y="292"/>
                  </a:lnTo>
                  <a:lnTo>
                    <a:pt x="321" y="263"/>
                  </a:lnTo>
                  <a:lnTo>
                    <a:pt x="437" y="204"/>
                  </a:lnTo>
                  <a:close/>
                  <a:moveTo>
                    <a:pt x="408" y="0"/>
                  </a:moveTo>
                  <a:lnTo>
                    <a:pt x="292" y="29"/>
                  </a:lnTo>
                  <a:lnTo>
                    <a:pt x="204" y="88"/>
                  </a:lnTo>
                  <a:lnTo>
                    <a:pt x="88" y="146"/>
                  </a:lnTo>
                  <a:lnTo>
                    <a:pt x="29" y="263"/>
                  </a:lnTo>
                  <a:lnTo>
                    <a:pt x="0" y="379"/>
                  </a:lnTo>
                  <a:lnTo>
                    <a:pt x="29" y="496"/>
                  </a:lnTo>
                  <a:lnTo>
                    <a:pt x="59" y="612"/>
                  </a:lnTo>
                  <a:lnTo>
                    <a:pt x="233" y="787"/>
                  </a:lnTo>
                  <a:lnTo>
                    <a:pt x="408" y="933"/>
                  </a:lnTo>
                  <a:lnTo>
                    <a:pt x="612" y="1079"/>
                  </a:lnTo>
                  <a:lnTo>
                    <a:pt x="816" y="1195"/>
                  </a:lnTo>
                  <a:lnTo>
                    <a:pt x="1050" y="1312"/>
                  </a:lnTo>
                  <a:lnTo>
                    <a:pt x="1283" y="1400"/>
                  </a:lnTo>
                  <a:lnTo>
                    <a:pt x="1516" y="1458"/>
                  </a:lnTo>
                  <a:lnTo>
                    <a:pt x="1749" y="1487"/>
                  </a:lnTo>
                  <a:lnTo>
                    <a:pt x="1808" y="1487"/>
                  </a:lnTo>
                  <a:lnTo>
                    <a:pt x="1837" y="1458"/>
                  </a:lnTo>
                  <a:lnTo>
                    <a:pt x="1866" y="1400"/>
                  </a:lnTo>
                  <a:lnTo>
                    <a:pt x="1837" y="1341"/>
                  </a:lnTo>
                  <a:lnTo>
                    <a:pt x="1720" y="1137"/>
                  </a:lnTo>
                  <a:lnTo>
                    <a:pt x="1458" y="729"/>
                  </a:lnTo>
                  <a:lnTo>
                    <a:pt x="1283" y="496"/>
                  </a:lnTo>
                  <a:lnTo>
                    <a:pt x="1079" y="292"/>
                  </a:lnTo>
                  <a:lnTo>
                    <a:pt x="875" y="117"/>
                  </a:lnTo>
                  <a:lnTo>
                    <a:pt x="758" y="59"/>
                  </a:lnTo>
                  <a:lnTo>
                    <a:pt x="642" y="2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812;p55">
              <a:extLst>
                <a:ext uri="{FF2B5EF4-FFF2-40B4-BE49-F238E27FC236}">
                  <a16:creationId xmlns:a16="http://schemas.microsoft.com/office/drawing/2014/main" id="{5E7F1792-8B36-4CAA-114E-52BB42DD564A}"/>
                </a:ext>
              </a:extLst>
            </p:cNvPr>
            <p:cNvSpPr/>
            <p:nvPr/>
          </p:nvSpPr>
          <p:spPr>
            <a:xfrm>
              <a:off x="7624347" y="3324454"/>
              <a:ext cx="46550" cy="18637"/>
            </a:xfrm>
            <a:custGeom>
              <a:avLst/>
              <a:gdLst/>
              <a:ahLst/>
              <a:cxnLst/>
              <a:rect l="l" t="t" r="r" b="b"/>
              <a:pathLst>
                <a:path w="2770" h="1109" extrusionOk="0">
                  <a:moveTo>
                    <a:pt x="496" y="234"/>
                  </a:moveTo>
                  <a:lnTo>
                    <a:pt x="962" y="321"/>
                  </a:lnTo>
                  <a:lnTo>
                    <a:pt x="1429" y="438"/>
                  </a:lnTo>
                  <a:lnTo>
                    <a:pt x="1895" y="613"/>
                  </a:lnTo>
                  <a:lnTo>
                    <a:pt x="2362" y="788"/>
                  </a:lnTo>
                  <a:lnTo>
                    <a:pt x="1691" y="875"/>
                  </a:lnTo>
                  <a:lnTo>
                    <a:pt x="1400" y="904"/>
                  </a:lnTo>
                  <a:lnTo>
                    <a:pt x="1137" y="904"/>
                  </a:lnTo>
                  <a:lnTo>
                    <a:pt x="904" y="875"/>
                  </a:lnTo>
                  <a:lnTo>
                    <a:pt x="700" y="846"/>
                  </a:lnTo>
                  <a:lnTo>
                    <a:pt x="554" y="788"/>
                  </a:lnTo>
                  <a:lnTo>
                    <a:pt x="409" y="700"/>
                  </a:lnTo>
                  <a:lnTo>
                    <a:pt x="350" y="642"/>
                  </a:lnTo>
                  <a:lnTo>
                    <a:pt x="292" y="555"/>
                  </a:lnTo>
                  <a:lnTo>
                    <a:pt x="234" y="467"/>
                  </a:lnTo>
                  <a:lnTo>
                    <a:pt x="234" y="380"/>
                  </a:lnTo>
                  <a:lnTo>
                    <a:pt x="234" y="292"/>
                  </a:lnTo>
                  <a:lnTo>
                    <a:pt x="263" y="263"/>
                  </a:lnTo>
                  <a:lnTo>
                    <a:pt x="379" y="234"/>
                  </a:lnTo>
                  <a:close/>
                  <a:moveTo>
                    <a:pt x="379" y="1"/>
                  </a:moveTo>
                  <a:lnTo>
                    <a:pt x="234" y="30"/>
                  </a:lnTo>
                  <a:lnTo>
                    <a:pt x="146" y="88"/>
                  </a:lnTo>
                  <a:lnTo>
                    <a:pt x="88" y="147"/>
                  </a:lnTo>
                  <a:lnTo>
                    <a:pt x="30" y="205"/>
                  </a:lnTo>
                  <a:lnTo>
                    <a:pt x="0" y="292"/>
                  </a:lnTo>
                  <a:lnTo>
                    <a:pt x="0" y="351"/>
                  </a:lnTo>
                  <a:lnTo>
                    <a:pt x="30" y="496"/>
                  </a:lnTo>
                  <a:lnTo>
                    <a:pt x="88" y="642"/>
                  </a:lnTo>
                  <a:lnTo>
                    <a:pt x="175" y="759"/>
                  </a:lnTo>
                  <a:lnTo>
                    <a:pt x="263" y="875"/>
                  </a:lnTo>
                  <a:lnTo>
                    <a:pt x="525" y="992"/>
                  </a:lnTo>
                  <a:lnTo>
                    <a:pt x="758" y="1079"/>
                  </a:lnTo>
                  <a:lnTo>
                    <a:pt x="1021" y="1109"/>
                  </a:lnTo>
                  <a:lnTo>
                    <a:pt x="1283" y="1109"/>
                  </a:lnTo>
                  <a:lnTo>
                    <a:pt x="1633" y="1079"/>
                  </a:lnTo>
                  <a:lnTo>
                    <a:pt x="1983" y="1050"/>
                  </a:lnTo>
                  <a:lnTo>
                    <a:pt x="2333" y="992"/>
                  </a:lnTo>
                  <a:lnTo>
                    <a:pt x="2682" y="904"/>
                  </a:lnTo>
                  <a:lnTo>
                    <a:pt x="2741" y="875"/>
                  </a:lnTo>
                  <a:lnTo>
                    <a:pt x="2770" y="817"/>
                  </a:lnTo>
                  <a:lnTo>
                    <a:pt x="2741" y="759"/>
                  </a:lnTo>
                  <a:lnTo>
                    <a:pt x="2682" y="730"/>
                  </a:lnTo>
                  <a:lnTo>
                    <a:pt x="2216" y="496"/>
                  </a:lnTo>
                  <a:lnTo>
                    <a:pt x="1866" y="351"/>
                  </a:lnTo>
                  <a:lnTo>
                    <a:pt x="1458" y="234"/>
                  </a:lnTo>
                  <a:lnTo>
                    <a:pt x="1079" y="88"/>
                  </a:lnTo>
                  <a:lnTo>
                    <a:pt x="700" y="3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813;p55">
              <a:extLst>
                <a:ext uri="{FF2B5EF4-FFF2-40B4-BE49-F238E27FC236}">
                  <a16:creationId xmlns:a16="http://schemas.microsoft.com/office/drawing/2014/main" id="{E37B1934-4021-2A55-9ED9-59B365E3C22F}"/>
                </a:ext>
              </a:extLst>
            </p:cNvPr>
            <p:cNvSpPr/>
            <p:nvPr/>
          </p:nvSpPr>
          <p:spPr>
            <a:xfrm>
              <a:off x="7640513" y="3307800"/>
              <a:ext cx="30888" cy="32350"/>
            </a:xfrm>
            <a:custGeom>
              <a:avLst/>
              <a:gdLst/>
              <a:ahLst/>
              <a:cxnLst/>
              <a:rect l="l" t="t" r="r" b="b"/>
              <a:pathLst>
                <a:path w="1838" h="1925" extrusionOk="0">
                  <a:moveTo>
                    <a:pt x="467" y="175"/>
                  </a:moveTo>
                  <a:lnTo>
                    <a:pt x="554" y="205"/>
                  </a:lnTo>
                  <a:lnTo>
                    <a:pt x="671" y="234"/>
                  </a:lnTo>
                  <a:lnTo>
                    <a:pt x="788" y="263"/>
                  </a:lnTo>
                  <a:lnTo>
                    <a:pt x="875" y="350"/>
                  </a:lnTo>
                  <a:lnTo>
                    <a:pt x="1050" y="525"/>
                  </a:lnTo>
                  <a:lnTo>
                    <a:pt x="1196" y="729"/>
                  </a:lnTo>
                  <a:lnTo>
                    <a:pt x="1312" y="963"/>
                  </a:lnTo>
                  <a:lnTo>
                    <a:pt x="1429" y="1225"/>
                  </a:lnTo>
                  <a:lnTo>
                    <a:pt x="1575" y="1633"/>
                  </a:lnTo>
                  <a:lnTo>
                    <a:pt x="1341" y="1487"/>
                  </a:lnTo>
                  <a:lnTo>
                    <a:pt x="1108" y="1312"/>
                  </a:lnTo>
                  <a:lnTo>
                    <a:pt x="671" y="933"/>
                  </a:lnTo>
                  <a:lnTo>
                    <a:pt x="467" y="729"/>
                  </a:lnTo>
                  <a:lnTo>
                    <a:pt x="321" y="554"/>
                  </a:lnTo>
                  <a:lnTo>
                    <a:pt x="234" y="409"/>
                  </a:lnTo>
                  <a:lnTo>
                    <a:pt x="204" y="292"/>
                  </a:lnTo>
                  <a:lnTo>
                    <a:pt x="234" y="234"/>
                  </a:lnTo>
                  <a:lnTo>
                    <a:pt x="263" y="205"/>
                  </a:lnTo>
                  <a:lnTo>
                    <a:pt x="321" y="175"/>
                  </a:lnTo>
                  <a:close/>
                  <a:moveTo>
                    <a:pt x="350" y="1"/>
                  </a:moveTo>
                  <a:lnTo>
                    <a:pt x="204" y="30"/>
                  </a:lnTo>
                  <a:lnTo>
                    <a:pt x="88" y="88"/>
                  </a:lnTo>
                  <a:lnTo>
                    <a:pt x="30" y="175"/>
                  </a:lnTo>
                  <a:lnTo>
                    <a:pt x="0" y="263"/>
                  </a:lnTo>
                  <a:lnTo>
                    <a:pt x="0" y="350"/>
                  </a:lnTo>
                  <a:lnTo>
                    <a:pt x="30" y="467"/>
                  </a:lnTo>
                  <a:lnTo>
                    <a:pt x="146" y="700"/>
                  </a:lnTo>
                  <a:lnTo>
                    <a:pt x="350" y="933"/>
                  </a:lnTo>
                  <a:lnTo>
                    <a:pt x="613" y="1196"/>
                  </a:lnTo>
                  <a:lnTo>
                    <a:pt x="875" y="1429"/>
                  </a:lnTo>
                  <a:lnTo>
                    <a:pt x="1167" y="1633"/>
                  </a:lnTo>
                  <a:lnTo>
                    <a:pt x="1458" y="1808"/>
                  </a:lnTo>
                  <a:lnTo>
                    <a:pt x="1691" y="1925"/>
                  </a:lnTo>
                  <a:lnTo>
                    <a:pt x="1808" y="1925"/>
                  </a:lnTo>
                  <a:lnTo>
                    <a:pt x="1837" y="1866"/>
                  </a:lnTo>
                  <a:lnTo>
                    <a:pt x="1837" y="1808"/>
                  </a:lnTo>
                  <a:lnTo>
                    <a:pt x="1750" y="1487"/>
                  </a:lnTo>
                  <a:lnTo>
                    <a:pt x="1633" y="1167"/>
                  </a:lnTo>
                  <a:lnTo>
                    <a:pt x="1487" y="817"/>
                  </a:lnTo>
                  <a:lnTo>
                    <a:pt x="1283" y="496"/>
                  </a:lnTo>
                  <a:lnTo>
                    <a:pt x="1137" y="350"/>
                  </a:lnTo>
                  <a:lnTo>
                    <a:pt x="1021" y="205"/>
                  </a:lnTo>
                  <a:lnTo>
                    <a:pt x="875" y="117"/>
                  </a:lnTo>
                  <a:lnTo>
                    <a:pt x="700" y="3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814;p55">
              <a:extLst>
                <a:ext uri="{FF2B5EF4-FFF2-40B4-BE49-F238E27FC236}">
                  <a16:creationId xmlns:a16="http://schemas.microsoft.com/office/drawing/2014/main" id="{3D2B5838-558C-721E-A5D5-C2F3AB595496}"/>
                </a:ext>
              </a:extLst>
            </p:cNvPr>
            <p:cNvSpPr/>
            <p:nvPr/>
          </p:nvSpPr>
          <p:spPr>
            <a:xfrm>
              <a:off x="7405361" y="1223762"/>
              <a:ext cx="14704" cy="3445"/>
            </a:xfrm>
            <a:custGeom>
              <a:avLst/>
              <a:gdLst/>
              <a:ahLst/>
              <a:cxnLst/>
              <a:rect l="l" t="t" r="r" b="b"/>
              <a:pathLst>
                <a:path w="875" h="205" extrusionOk="0">
                  <a:moveTo>
                    <a:pt x="0" y="0"/>
                  </a:moveTo>
                  <a:lnTo>
                    <a:pt x="117" y="59"/>
                  </a:lnTo>
                  <a:lnTo>
                    <a:pt x="204" y="117"/>
                  </a:lnTo>
                  <a:lnTo>
                    <a:pt x="350" y="175"/>
                  </a:lnTo>
                  <a:lnTo>
                    <a:pt x="467" y="204"/>
                  </a:lnTo>
                  <a:lnTo>
                    <a:pt x="613" y="204"/>
                  </a:lnTo>
                  <a:lnTo>
                    <a:pt x="700" y="175"/>
                  </a:lnTo>
                  <a:lnTo>
                    <a:pt x="758" y="146"/>
                  </a:lnTo>
                  <a:lnTo>
                    <a:pt x="817" y="5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815;p55">
              <a:extLst>
                <a:ext uri="{FF2B5EF4-FFF2-40B4-BE49-F238E27FC236}">
                  <a16:creationId xmlns:a16="http://schemas.microsoft.com/office/drawing/2014/main" id="{550FAACA-2FF6-3DF3-2EAF-12C1718C42A0}"/>
                </a:ext>
              </a:extLst>
            </p:cNvPr>
            <p:cNvSpPr/>
            <p:nvPr/>
          </p:nvSpPr>
          <p:spPr>
            <a:xfrm>
              <a:off x="7442097" y="3416562"/>
              <a:ext cx="493849" cy="51944"/>
            </a:xfrm>
            <a:custGeom>
              <a:avLst/>
              <a:gdLst/>
              <a:ahLst/>
              <a:cxnLst/>
              <a:rect l="l" t="t" r="r" b="b"/>
              <a:pathLst>
                <a:path w="29387" h="3091" extrusionOk="0">
                  <a:moveTo>
                    <a:pt x="700" y="0"/>
                  </a:moveTo>
                  <a:lnTo>
                    <a:pt x="555" y="30"/>
                  </a:lnTo>
                  <a:lnTo>
                    <a:pt x="438" y="59"/>
                  </a:lnTo>
                  <a:lnTo>
                    <a:pt x="292" y="117"/>
                  </a:lnTo>
                  <a:lnTo>
                    <a:pt x="205" y="204"/>
                  </a:lnTo>
                  <a:lnTo>
                    <a:pt x="117" y="321"/>
                  </a:lnTo>
                  <a:lnTo>
                    <a:pt x="30" y="438"/>
                  </a:lnTo>
                  <a:lnTo>
                    <a:pt x="1" y="583"/>
                  </a:lnTo>
                  <a:lnTo>
                    <a:pt x="1" y="729"/>
                  </a:lnTo>
                  <a:lnTo>
                    <a:pt x="1" y="3090"/>
                  </a:lnTo>
                  <a:lnTo>
                    <a:pt x="29386" y="3090"/>
                  </a:lnTo>
                  <a:lnTo>
                    <a:pt x="29386" y="729"/>
                  </a:lnTo>
                  <a:lnTo>
                    <a:pt x="29357" y="583"/>
                  </a:lnTo>
                  <a:lnTo>
                    <a:pt x="29328" y="438"/>
                  </a:lnTo>
                  <a:lnTo>
                    <a:pt x="29270" y="321"/>
                  </a:lnTo>
                  <a:lnTo>
                    <a:pt x="29182" y="204"/>
                  </a:lnTo>
                  <a:lnTo>
                    <a:pt x="29066" y="117"/>
                  </a:lnTo>
                  <a:lnTo>
                    <a:pt x="28949" y="59"/>
                  </a:lnTo>
                  <a:lnTo>
                    <a:pt x="28803" y="30"/>
                  </a:lnTo>
                  <a:lnTo>
                    <a:pt x="28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816;p55">
              <a:extLst>
                <a:ext uri="{FF2B5EF4-FFF2-40B4-BE49-F238E27FC236}">
                  <a16:creationId xmlns:a16="http://schemas.microsoft.com/office/drawing/2014/main" id="{03CAEBBA-E03E-710C-EDB7-1CCB94DE0497}"/>
                </a:ext>
              </a:extLst>
            </p:cNvPr>
            <p:cNvSpPr/>
            <p:nvPr/>
          </p:nvSpPr>
          <p:spPr>
            <a:xfrm>
              <a:off x="7442097" y="3416562"/>
              <a:ext cx="493849" cy="51944"/>
            </a:xfrm>
            <a:custGeom>
              <a:avLst/>
              <a:gdLst/>
              <a:ahLst/>
              <a:cxnLst/>
              <a:rect l="l" t="t" r="r" b="b"/>
              <a:pathLst>
                <a:path w="29387" h="3091" fill="none" extrusionOk="0">
                  <a:moveTo>
                    <a:pt x="700" y="0"/>
                  </a:moveTo>
                  <a:lnTo>
                    <a:pt x="28657" y="0"/>
                  </a:lnTo>
                  <a:lnTo>
                    <a:pt x="28657" y="0"/>
                  </a:lnTo>
                  <a:lnTo>
                    <a:pt x="28803" y="30"/>
                  </a:lnTo>
                  <a:lnTo>
                    <a:pt x="28949" y="59"/>
                  </a:lnTo>
                  <a:lnTo>
                    <a:pt x="29066" y="117"/>
                  </a:lnTo>
                  <a:lnTo>
                    <a:pt x="29182" y="204"/>
                  </a:lnTo>
                  <a:lnTo>
                    <a:pt x="29270" y="321"/>
                  </a:lnTo>
                  <a:lnTo>
                    <a:pt x="29328" y="438"/>
                  </a:lnTo>
                  <a:lnTo>
                    <a:pt x="29357" y="583"/>
                  </a:lnTo>
                  <a:lnTo>
                    <a:pt x="29386" y="729"/>
                  </a:lnTo>
                  <a:lnTo>
                    <a:pt x="29386" y="3090"/>
                  </a:lnTo>
                  <a:lnTo>
                    <a:pt x="1" y="3090"/>
                  </a:lnTo>
                  <a:lnTo>
                    <a:pt x="1" y="729"/>
                  </a:lnTo>
                  <a:lnTo>
                    <a:pt x="1" y="729"/>
                  </a:lnTo>
                  <a:lnTo>
                    <a:pt x="1" y="583"/>
                  </a:lnTo>
                  <a:lnTo>
                    <a:pt x="30" y="438"/>
                  </a:lnTo>
                  <a:lnTo>
                    <a:pt x="117" y="321"/>
                  </a:lnTo>
                  <a:lnTo>
                    <a:pt x="205" y="204"/>
                  </a:lnTo>
                  <a:lnTo>
                    <a:pt x="292" y="117"/>
                  </a:lnTo>
                  <a:lnTo>
                    <a:pt x="438" y="59"/>
                  </a:lnTo>
                  <a:lnTo>
                    <a:pt x="555" y="30"/>
                  </a:lnTo>
                  <a:lnTo>
                    <a:pt x="7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817;p55">
              <a:extLst>
                <a:ext uri="{FF2B5EF4-FFF2-40B4-BE49-F238E27FC236}">
                  <a16:creationId xmlns:a16="http://schemas.microsoft.com/office/drawing/2014/main" id="{F3049E6D-53B9-EC9F-C91C-D9032A782D4C}"/>
                </a:ext>
              </a:extLst>
            </p:cNvPr>
            <p:cNvSpPr/>
            <p:nvPr/>
          </p:nvSpPr>
          <p:spPr>
            <a:xfrm>
              <a:off x="7446029" y="3599787"/>
              <a:ext cx="494319" cy="51944"/>
            </a:xfrm>
            <a:custGeom>
              <a:avLst/>
              <a:gdLst/>
              <a:ahLst/>
              <a:cxnLst/>
              <a:rect l="l" t="t" r="r" b="b"/>
              <a:pathLst>
                <a:path w="29415" h="3091" extrusionOk="0">
                  <a:moveTo>
                    <a:pt x="0" y="0"/>
                  </a:moveTo>
                  <a:lnTo>
                    <a:pt x="0" y="3090"/>
                  </a:lnTo>
                  <a:lnTo>
                    <a:pt x="29415" y="3090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818;p55">
              <a:extLst>
                <a:ext uri="{FF2B5EF4-FFF2-40B4-BE49-F238E27FC236}">
                  <a16:creationId xmlns:a16="http://schemas.microsoft.com/office/drawing/2014/main" id="{26A2C969-2660-DC10-954D-1FAA70C642A8}"/>
                </a:ext>
              </a:extLst>
            </p:cNvPr>
            <p:cNvSpPr/>
            <p:nvPr/>
          </p:nvSpPr>
          <p:spPr>
            <a:xfrm>
              <a:off x="7446029" y="3599787"/>
              <a:ext cx="494319" cy="51944"/>
            </a:xfrm>
            <a:custGeom>
              <a:avLst/>
              <a:gdLst/>
              <a:ahLst/>
              <a:cxnLst/>
              <a:rect l="l" t="t" r="r" b="b"/>
              <a:pathLst>
                <a:path w="29415" h="3091" fill="none" extrusionOk="0">
                  <a:moveTo>
                    <a:pt x="0" y="0"/>
                  </a:moveTo>
                  <a:lnTo>
                    <a:pt x="29415" y="0"/>
                  </a:lnTo>
                  <a:lnTo>
                    <a:pt x="29415" y="3090"/>
                  </a:lnTo>
                  <a:lnTo>
                    <a:pt x="0" y="30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819;p55">
              <a:extLst>
                <a:ext uri="{FF2B5EF4-FFF2-40B4-BE49-F238E27FC236}">
                  <a16:creationId xmlns:a16="http://schemas.microsoft.com/office/drawing/2014/main" id="{2A2068D9-3BBD-9513-0249-59BD07EDA5AB}"/>
                </a:ext>
              </a:extLst>
            </p:cNvPr>
            <p:cNvSpPr/>
            <p:nvPr/>
          </p:nvSpPr>
          <p:spPr>
            <a:xfrm>
              <a:off x="7631691" y="3599787"/>
              <a:ext cx="281719" cy="51944"/>
            </a:xfrm>
            <a:custGeom>
              <a:avLst/>
              <a:gdLst/>
              <a:ahLst/>
              <a:cxnLst/>
              <a:rect l="l" t="t" r="r" b="b"/>
              <a:pathLst>
                <a:path w="16764" h="3091" extrusionOk="0">
                  <a:moveTo>
                    <a:pt x="496" y="0"/>
                  </a:moveTo>
                  <a:lnTo>
                    <a:pt x="1" y="3090"/>
                  </a:lnTo>
                  <a:lnTo>
                    <a:pt x="6822" y="3090"/>
                  </a:lnTo>
                  <a:lnTo>
                    <a:pt x="6327" y="0"/>
                  </a:lnTo>
                  <a:close/>
                  <a:moveTo>
                    <a:pt x="9388" y="0"/>
                  </a:moveTo>
                  <a:lnTo>
                    <a:pt x="9883" y="3090"/>
                  </a:lnTo>
                  <a:lnTo>
                    <a:pt x="16763" y="3090"/>
                  </a:lnTo>
                  <a:lnTo>
                    <a:pt x="16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820;p55">
              <a:extLst>
                <a:ext uri="{FF2B5EF4-FFF2-40B4-BE49-F238E27FC236}">
                  <a16:creationId xmlns:a16="http://schemas.microsoft.com/office/drawing/2014/main" id="{4FB354D7-BD35-9F51-02A4-971161FE3F3F}"/>
                </a:ext>
              </a:extLst>
            </p:cNvPr>
            <p:cNvSpPr/>
            <p:nvPr/>
          </p:nvSpPr>
          <p:spPr>
            <a:xfrm>
              <a:off x="7631691" y="3599787"/>
              <a:ext cx="114661" cy="51944"/>
            </a:xfrm>
            <a:custGeom>
              <a:avLst/>
              <a:gdLst/>
              <a:ahLst/>
              <a:cxnLst/>
              <a:rect l="l" t="t" r="r" b="b"/>
              <a:pathLst>
                <a:path w="6823" h="3091" fill="none" extrusionOk="0">
                  <a:moveTo>
                    <a:pt x="6327" y="0"/>
                  </a:moveTo>
                  <a:lnTo>
                    <a:pt x="496" y="0"/>
                  </a:lnTo>
                  <a:lnTo>
                    <a:pt x="1" y="3090"/>
                  </a:lnTo>
                  <a:lnTo>
                    <a:pt x="6822" y="3090"/>
                  </a:lnTo>
                  <a:lnTo>
                    <a:pt x="63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821;p55">
              <a:extLst>
                <a:ext uri="{FF2B5EF4-FFF2-40B4-BE49-F238E27FC236}">
                  <a16:creationId xmlns:a16="http://schemas.microsoft.com/office/drawing/2014/main" id="{51B98A5C-6660-28C8-C8B7-9F4C6BD3D9E4}"/>
                </a:ext>
              </a:extLst>
            </p:cNvPr>
            <p:cNvSpPr/>
            <p:nvPr/>
          </p:nvSpPr>
          <p:spPr>
            <a:xfrm>
              <a:off x="7789439" y="3599787"/>
              <a:ext cx="123970" cy="51944"/>
            </a:xfrm>
            <a:custGeom>
              <a:avLst/>
              <a:gdLst/>
              <a:ahLst/>
              <a:cxnLst/>
              <a:rect l="l" t="t" r="r" b="b"/>
              <a:pathLst>
                <a:path w="7377" h="3091" fill="none" extrusionOk="0">
                  <a:moveTo>
                    <a:pt x="6881" y="0"/>
                  </a:moveTo>
                  <a:lnTo>
                    <a:pt x="1" y="0"/>
                  </a:lnTo>
                  <a:lnTo>
                    <a:pt x="496" y="3090"/>
                  </a:lnTo>
                  <a:lnTo>
                    <a:pt x="7376" y="3090"/>
                  </a:lnTo>
                  <a:lnTo>
                    <a:pt x="68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822;p55">
              <a:extLst>
                <a:ext uri="{FF2B5EF4-FFF2-40B4-BE49-F238E27FC236}">
                  <a16:creationId xmlns:a16="http://schemas.microsoft.com/office/drawing/2014/main" id="{A742A430-7B48-1F99-85D4-C78CE486F965}"/>
                </a:ext>
              </a:extLst>
            </p:cNvPr>
            <p:cNvSpPr/>
            <p:nvPr/>
          </p:nvSpPr>
          <p:spPr>
            <a:xfrm>
              <a:off x="7554287" y="3468002"/>
              <a:ext cx="106813" cy="358131"/>
            </a:xfrm>
            <a:custGeom>
              <a:avLst/>
              <a:gdLst/>
              <a:ahLst/>
              <a:cxnLst/>
              <a:rect l="l" t="t" r="r" b="b"/>
              <a:pathLst>
                <a:path w="6356" h="21311" extrusionOk="0">
                  <a:moveTo>
                    <a:pt x="3266" y="0"/>
                  </a:moveTo>
                  <a:lnTo>
                    <a:pt x="1" y="20494"/>
                  </a:lnTo>
                  <a:lnTo>
                    <a:pt x="1" y="20611"/>
                  </a:lnTo>
                  <a:lnTo>
                    <a:pt x="1" y="20757"/>
                  </a:lnTo>
                  <a:lnTo>
                    <a:pt x="59" y="20873"/>
                  </a:lnTo>
                  <a:lnTo>
                    <a:pt x="117" y="20990"/>
                  </a:lnTo>
                  <a:lnTo>
                    <a:pt x="205" y="21107"/>
                  </a:lnTo>
                  <a:lnTo>
                    <a:pt x="321" y="21194"/>
                  </a:lnTo>
                  <a:lnTo>
                    <a:pt x="438" y="21252"/>
                  </a:lnTo>
                  <a:lnTo>
                    <a:pt x="555" y="21311"/>
                  </a:lnTo>
                  <a:lnTo>
                    <a:pt x="2449" y="21311"/>
                  </a:lnTo>
                  <a:lnTo>
                    <a:pt x="2595" y="21281"/>
                  </a:lnTo>
                  <a:lnTo>
                    <a:pt x="2712" y="21223"/>
                  </a:lnTo>
                  <a:lnTo>
                    <a:pt x="2799" y="21136"/>
                  </a:lnTo>
                  <a:lnTo>
                    <a:pt x="2887" y="21048"/>
                  </a:lnTo>
                  <a:lnTo>
                    <a:pt x="2974" y="20961"/>
                  </a:lnTo>
                  <a:lnTo>
                    <a:pt x="3003" y="20844"/>
                  </a:lnTo>
                  <a:lnTo>
                    <a:pt x="3062" y="20698"/>
                  </a:lnTo>
                  <a:lnTo>
                    <a:pt x="6356" y="29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823;p55">
              <a:extLst>
                <a:ext uri="{FF2B5EF4-FFF2-40B4-BE49-F238E27FC236}">
                  <a16:creationId xmlns:a16="http://schemas.microsoft.com/office/drawing/2014/main" id="{5256C9B3-54E2-FFCC-C752-1F49BC074F4F}"/>
                </a:ext>
              </a:extLst>
            </p:cNvPr>
            <p:cNvSpPr/>
            <p:nvPr/>
          </p:nvSpPr>
          <p:spPr>
            <a:xfrm>
              <a:off x="7554287" y="3468002"/>
              <a:ext cx="106813" cy="358131"/>
            </a:xfrm>
            <a:custGeom>
              <a:avLst/>
              <a:gdLst/>
              <a:ahLst/>
              <a:cxnLst/>
              <a:rect l="l" t="t" r="r" b="b"/>
              <a:pathLst>
                <a:path w="6356" h="21311" fill="none" extrusionOk="0">
                  <a:moveTo>
                    <a:pt x="6356" y="29"/>
                  </a:moveTo>
                  <a:lnTo>
                    <a:pt x="3062" y="20698"/>
                  </a:lnTo>
                  <a:lnTo>
                    <a:pt x="3062" y="20698"/>
                  </a:lnTo>
                  <a:lnTo>
                    <a:pt x="3003" y="20844"/>
                  </a:lnTo>
                  <a:lnTo>
                    <a:pt x="2974" y="20961"/>
                  </a:lnTo>
                  <a:lnTo>
                    <a:pt x="2887" y="21048"/>
                  </a:lnTo>
                  <a:lnTo>
                    <a:pt x="2799" y="21136"/>
                  </a:lnTo>
                  <a:lnTo>
                    <a:pt x="2712" y="21223"/>
                  </a:lnTo>
                  <a:lnTo>
                    <a:pt x="2595" y="21281"/>
                  </a:lnTo>
                  <a:lnTo>
                    <a:pt x="2449" y="21311"/>
                  </a:lnTo>
                  <a:lnTo>
                    <a:pt x="2333" y="21311"/>
                  </a:lnTo>
                  <a:lnTo>
                    <a:pt x="700" y="21311"/>
                  </a:lnTo>
                  <a:lnTo>
                    <a:pt x="700" y="21311"/>
                  </a:lnTo>
                  <a:lnTo>
                    <a:pt x="555" y="21311"/>
                  </a:lnTo>
                  <a:lnTo>
                    <a:pt x="438" y="21252"/>
                  </a:lnTo>
                  <a:lnTo>
                    <a:pt x="321" y="21194"/>
                  </a:lnTo>
                  <a:lnTo>
                    <a:pt x="205" y="21107"/>
                  </a:lnTo>
                  <a:lnTo>
                    <a:pt x="117" y="20990"/>
                  </a:lnTo>
                  <a:lnTo>
                    <a:pt x="59" y="20873"/>
                  </a:lnTo>
                  <a:lnTo>
                    <a:pt x="1" y="20757"/>
                  </a:lnTo>
                  <a:lnTo>
                    <a:pt x="1" y="20611"/>
                  </a:lnTo>
                  <a:lnTo>
                    <a:pt x="1" y="20611"/>
                  </a:lnTo>
                  <a:lnTo>
                    <a:pt x="1" y="20494"/>
                  </a:lnTo>
                  <a:lnTo>
                    <a:pt x="3266" y="0"/>
                  </a:lnTo>
                  <a:lnTo>
                    <a:pt x="6356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824;p55">
              <a:extLst>
                <a:ext uri="{FF2B5EF4-FFF2-40B4-BE49-F238E27FC236}">
                  <a16:creationId xmlns:a16="http://schemas.microsoft.com/office/drawing/2014/main" id="{8E4E5C16-3CC6-81BC-9D25-F3576EBF3092}"/>
                </a:ext>
              </a:extLst>
            </p:cNvPr>
            <p:cNvSpPr/>
            <p:nvPr/>
          </p:nvSpPr>
          <p:spPr>
            <a:xfrm>
              <a:off x="7604752" y="3468489"/>
              <a:ext cx="56347" cy="26468"/>
            </a:xfrm>
            <a:custGeom>
              <a:avLst/>
              <a:gdLst/>
              <a:ahLst/>
              <a:cxnLst/>
              <a:rect l="l" t="t" r="r" b="b"/>
              <a:pathLst>
                <a:path w="3353" h="1575" extrusionOk="0">
                  <a:moveTo>
                    <a:pt x="59" y="1283"/>
                  </a:moveTo>
                  <a:lnTo>
                    <a:pt x="0" y="1575"/>
                  </a:lnTo>
                  <a:lnTo>
                    <a:pt x="0" y="1575"/>
                  </a:lnTo>
                  <a:lnTo>
                    <a:pt x="59" y="1283"/>
                  </a:lnTo>
                  <a:close/>
                  <a:moveTo>
                    <a:pt x="3353" y="0"/>
                  </a:moveTo>
                  <a:lnTo>
                    <a:pt x="3353" y="0"/>
                  </a:lnTo>
                  <a:lnTo>
                    <a:pt x="3090" y="1575"/>
                  </a:lnTo>
                  <a:lnTo>
                    <a:pt x="3090" y="1575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825;p55">
              <a:extLst>
                <a:ext uri="{FF2B5EF4-FFF2-40B4-BE49-F238E27FC236}">
                  <a16:creationId xmlns:a16="http://schemas.microsoft.com/office/drawing/2014/main" id="{228014E2-D92E-5FF7-C084-A158AFA43F20}"/>
                </a:ext>
              </a:extLst>
            </p:cNvPr>
            <p:cNvSpPr/>
            <p:nvPr/>
          </p:nvSpPr>
          <p:spPr>
            <a:xfrm>
              <a:off x="7604752" y="3490050"/>
              <a:ext cx="991" cy="4907"/>
            </a:xfrm>
            <a:custGeom>
              <a:avLst/>
              <a:gdLst/>
              <a:ahLst/>
              <a:cxnLst/>
              <a:rect l="l" t="t" r="r" b="b"/>
              <a:pathLst>
                <a:path w="59" h="292" fill="none" extrusionOk="0">
                  <a:moveTo>
                    <a:pt x="59" y="0"/>
                  </a:moveTo>
                  <a:lnTo>
                    <a:pt x="0" y="292"/>
                  </a:lnTo>
                  <a:lnTo>
                    <a:pt x="0" y="292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826;p55">
              <a:extLst>
                <a:ext uri="{FF2B5EF4-FFF2-40B4-BE49-F238E27FC236}">
                  <a16:creationId xmlns:a16="http://schemas.microsoft.com/office/drawing/2014/main" id="{B34CE271-821A-D31D-DDA8-ABA06A29CBB3}"/>
                </a:ext>
              </a:extLst>
            </p:cNvPr>
            <p:cNvSpPr/>
            <p:nvPr/>
          </p:nvSpPr>
          <p:spPr>
            <a:xfrm>
              <a:off x="7656680" y="3468489"/>
              <a:ext cx="4420" cy="26468"/>
            </a:xfrm>
            <a:custGeom>
              <a:avLst/>
              <a:gdLst/>
              <a:ahLst/>
              <a:cxnLst/>
              <a:rect l="l" t="t" r="r" b="b"/>
              <a:pathLst>
                <a:path w="263" h="1575" fill="none" extrusionOk="0">
                  <a:moveTo>
                    <a:pt x="263" y="0"/>
                  </a:moveTo>
                  <a:lnTo>
                    <a:pt x="263" y="0"/>
                  </a:lnTo>
                  <a:lnTo>
                    <a:pt x="0" y="1575"/>
                  </a:lnTo>
                  <a:lnTo>
                    <a:pt x="0" y="1575"/>
                  </a:lnTo>
                  <a:lnTo>
                    <a:pt x="2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827;p55">
              <a:extLst>
                <a:ext uri="{FF2B5EF4-FFF2-40B4-BE49-F238E27FC236}">
                  <a16:creationId xmlns:a16="http://schemas.microsoft.com/office/drawing/2014/main" id="{D7084F6F-250A-86D6-BBDD-0F361038B7C6}"/>
                </a:ext>
              </a:extLst>
            </p:cNvPr>
            <p:cNvSpPr/>
            <p:nvPr/>
          </p:nvSpPr>
          <p:spPr>
            <a:xfrm>
              <a:off x="7604752" y="3468489"/>
              <a:ext cx="56347" cy="26468"/>
            </a:xfrm>
            <a:custGeom>
              <a:avLst/>
              <a:gdLst/>
              <a:ahLst/>
              <a:cxnLst/>
              <a:rect l="l" t="t" r="r" b="b"/>
              <a:pathLst>
                <a:path w="3353" h="1575" extrusionOk="0">
                  <a:moveTo>
                    <a:pt x="263" y="0"/>
                  </a:moveTo>
                  <a:lnTo>
                    <a:pt x="59" y="1283"/>
                  </a:lnTo>
                  <a:lnTo>
                    <a:pt x="0" y="1575"/>
                  </a:lnTo>
                  <a:lnTo>
                    <a:pt x="3090" y="1575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dk1">
                <a:alpha val="32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828;p55">
              <a:extLst>
                <a:ext uri="{FF2B5EF4-FFF2-40B4-BE49-F238E27FC236}">
                  <a16:creationId xmlns:a16="http://schemas.microsoft.com/office/drawing/2014/main" id="{4C234981-BFDC-9FA4-45DE-ABA64D44A247}"/>
                </a:ext>
              </a:extLst>
            </p:cNvPr>
            <p:cNvSpPr/>
            <p:nvPr/>
          </p:nvSpPr>
          <p:spPr>
            <a:xfrm>
              <a:off x="7604752" y="3468489"/>
              <a:ext cx="56347" cy="26468"/>
            </a:xfrm>
            <a:custGeom>
              <a:avLst/>
              <a:gdLst/>
              <a:ahLst/>
              <a:cxnLst/>
              <a:rect l="l" t="t" r="r" b="b"/>
              <a:pathLst>
                <a:path w="3353" h="1575" fill="none" extrusionOk="0">
                  <a:moveTo>
                    <a:pt x="292" y="0"/>
                  </a:moveTo>
                  <a:lnTo>
                    <a:pt x="263" y="0"/>
                  </a:lnTo>
                  <a:lnTo>
                    <a:pt x="59" y="1283"/>
                  </a:lnTo>
                  <a:lnTo>
                    <a:pt x="0" y="1575"/>
                  </a:lnTo>
                  <a:lnTo>
                    <a:pt x="3090" y="1575"/>
                  </a:lnTo>
                  <a:lnTo>
                    <a:pt x="3353" y="0"/>
                  </a:lnTo>
                  <a:lnTo>
                    <a:pt x="292" y="0"/>
                  </a:lnTo>
                  <a:lnTo>
                    <a:pt x="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829;p55">
              <a:extLst>
                <a:ext uri="{FF2B5EF4-FFF2-40B4-BE49-F238E27FC236}">
                  <a16:creationId xmlns:a16="http://schemas.microsoft.com/office/drawing/2014/main" id="{8CA7F3FE-38CD-43E0-0455-EFCA234D4B3A}"/>
                </a:ext>
              </a:extLst>
            </p:cNvPr>
            <p:cNvSpPr/>
            <p:nvPr/>
          </p:nvSpPr>
          <p:spPr>
            <a:xfrm>
              <a:off x="7386741" y="3468002"/>
              <a:ext cx="106813" cy="358131"/>
            </a:xfrm>
            <a:custGeom>
              <a:avLst/>
              <a:gdLst/>
              <a:ahLst/>
              <a:cxnLst/>
              <a:rect l="l" t="t" r="r" b="b"/>
              <a:pathLst>
                <a:path w="6356" h="21311" extrusionOk="0">
                  <a:moveTo>
                    <a:pt x="3295" y="0"/>
                  </a:moveTo>
                  <a:lnTo>
                    <a:pt x="1" y="20494"/>
                  </a:lnTo>
                  <a:lnTo>
                    <a:pt x="1" y="20611"/>
                  </a:lnTo>
                  <a:lnTo>
                    <a:pt x="1" y="20757"/>
                  </a:lnTo>
                  <a:lnTo>
                    <a:pt x="59" y="20873"/>
                  </a:lnTo>
                  <a:lnTo>
                    <a:pt x="117" y="20990"/>
                  </a:lnTo>
                  <a:lnTo>
                    <a:pt x="205" y="21107"/>
                  </a:lnTo>
                  <a:lnTo>
                    <a:pt x="321" y="21194"/>
                  </a:lnTo>
                  <a:lnTo>
                    <a:pt x="438" y="21252"/>
                  </a:lnTo>
                  <a:lnTo>
                    <a:pt x="584" y="21311"/>
                  </a:lnTo>
                  <a:lnTo>
                    <a:pt x="2479" y="21311"/>
                  </a:lnTo>
                  <a:lnTo>
                    <a:pt x="2595" y="21281"/>
                  </a:lnTo>
                  <a:lnTo>
                    <a:pt x="2712" y="21223"/>
                  </a:lnTo>
                  <a:lnTo>
                    <a:pt x="2799" y="21136"/>
                  </a:lnTo>
                  <a:lnTo>
                    <a:pt x="2887" y="21048"/>
                  </a:lnTo>
                  <a:lnTo>
                    <a:pt x="2974" y="20961"/>
                  </a:lnTo>
                  <a:lnTo>
                    <a:pt x="3032" y="20844"/>
                  </a:lnTo>
                  <a:lnTo>
                    <a:pt x="3062" y="20698"/>
                  </a:lnTo>
                  <a:lnTo>
                    <a:pt x="6356" y="29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830;p55">
              <a:extLst>
                <a:ext uri="{FF2B5EF4-FFF2-40B4-BE49-F238E27FC236}">
                  <a16:creationId xmlns:a16="http://schemas.microsoft.com/office/drawing/2014/main" id="{19E5207C-E63C-0FCE-F431-08226CBC36A4}"/>
                </a:ext>
              </a:extLst>
            </p:cNvPr>
            <p:cNvSpPr/>
            <p:nvPr/>
          </p:nvSpPr>
          <p:spPr>
            <a:xfrm>
              <a:off x="7884488" y="3468489"/>
              <a:ext cx="106325" cy="357644"/>
            </a:xfrm>
            <a:custGeom>
              <a:avLst/>
              <a:gdLst/>
              <a:ahLst/>
              <a:cxnLst/>
              <a:rect l="l" t="t" r="r" b="b"/>
              <a:pathLst>
                <a:path w="6327" h="21282" extrusionOk="0">
                  <a:moveTo>
                    <a:pt x="0" y="0"/>
                  </a:move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32" y="21252"/>
                  </a:lnTo>
                  <a:lnTo>
                    <a:pt x="3877" y="21282"/>
                  </a:lnTo>
                  <a:lnTo>
                    <a:pt x="5772" y="21282"/>
                  </a:lnTo>
                  <a:lnTo>
                    <a:pt x="5889" y="21223"/>
                  </a:lnTo>
                  <a:lnTo>
                    <a:pt x="6006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68" y="20844"/>
                  </a:lnTo>
                  <a:lnTo>
                    <a:pt x="6326" y="20699"/>
                  </a:lnTo>
                  <a:lnTo>
                    <a:pt x="6326" y="20553"/>
                  </a:lnTo>
                  <a:lnTo>
                    <a:pt x="6326" y="20465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831;p55">
              <a:extLst>
                <a:ext uri="{FF2B5EF4-FFF2-40B4-BE49-F238E27FC236}">
                  <a16:creationId xmlns:a16="http://schemas.microsoft.com/office/drawing/2014/main" id="{53D3133A-2304-3F73-BF90-183FB9EE4DF5}"/>
                </a:ext>
              </a:extLst>
            </p:cNvPr>
            <p:cNvSpPr/>
            <p:nvPr/>
          </p:nvSpPr>
          <p:spPr>
            <a:xfrm>
              <a:off x="7884488" y="3468489"/>
              <a:ext cx="106325" cy="357644"/>
            </a:xfrm>
            <a:custGeom>
              <a:avLst/>
              <a:gdLst/>
              <a:ahLst/>
              <a:cxnLst/>
              <a:rect l="l" t="t" r="r" b="b"/>
              <a:pathLst>
                <a:path w="6327" h="21282" fill="none" extrusionOk="0">
                  <a:moveTo>
                    <a:pt x="6326" y="20465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3294" y="20669"/>
                  </a:ln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32" y="21252"/>
                  </a:lnTo>
                  <a:lnTo>
                    <a:pt x="3877" y="21282"/>
                  </a:lnTo>
                  <a:lnTo>
                    <a:pt x="3994" y="21282"/>
                  </a:lnTo>
                  <a:lnTo>
                    <a:pt x="5627" y="21282"/>
                  </a:lnTo>
                  <a:lnTo>
                    <a:pt x="5627" y="21282"/>
                  </a:lnTo>
                  <a:lnTo>
                    <a:pt x="5772" y="21282"/>
                  </a:lnTo>
                  <a:lnTo>
                    <a:pt x="5889" y="21223"/>
                  </a:lnTo>
                  <a:lnTo>
                    <a:pt x="6006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68" y="20844"/>
                  </a:lnTo>
                  <a:lnTo>
                    <a:pt x="6326" y="20699"/>
                  </a:lnTo>
                  <a:lnTo>
                    <a:pt x="6326" y="20553"/>
                  </a:lnTo>
                  <a:lnTo>
                    <a:pt x="6326" y="20553"/>
                  </a:lnTo>
                  <a:lnTo>
                    <a:pt x="6326" y="20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832;p55">
              <a:extLst>
                <a:ext uri="{FF2B5EF4-FFF2-40B4-BE49-F238E27FC236}">
                  <a16:creationId xmlns:a16="http://schemas.microsoft.com/office/drawing/2014/main" id="{458F9BE0-0580-DAE5-0698-FF06A74B50AE}"/>
                </a:ext>
              </a:extLst>
            </p:cNvPr>
            <p:cNvSpPr/>
            <p:nvPr/>
          </p:nvSpPr>
          <p:spPr>
            <a:xfrm>
              <a:off x="7884001" y="3468489"/>
              <a:ext cx="4420" cy="26468"/>
            </a:xfrm>
            <a:custGeom>
              <a:avLst/>
              <a:gdLst/>
              <a:ahLst/>
              <a:cxnLst/>
              <a:rect l="l" t="t" r="r" b="b"/>
              <a:pathLst>
                <a:path w="263" h="1575" extrusionOk="0">
                  <a:moveTo>
                    <a:pt x="0" y="0"/>
                  </a:moveTo>
                  <a:lnTo>
                    <a:pt x="262" y="157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833;p55">
              <a:extLst>
                <a:ext uri="{FF2B5EF4-FFF2-40B4-BE49-F238E27FC236}">
                  <a16:creationId xmlns:a16="http://schemas.microsoft.com/office/drawing/2014/main" id="{093B1C7C-713A-8342-61D0-DA80EF299817}"/>
                </a:ext>
              </a:extLst>
            </p:cNvPr>
            <p:cNvSpPr/>
            <p:nvPr/>
          </p:nvSpPr>
          <p:spPr>
            <a:xfrm>
              <a:off x="7884001" y="3468489"/>
              <a:ext cx="4420" cy="26468"/>
            </a:xfrm>
            <a:custGeom>
              <a:avLst/>
              <a:gdLst/>
              <a:ahLst/>
              <a:cxnLst/>
              <a:rect l="l" t="t" r="r" b="b"/>
              <a:pathLst>
                <a:path w="263" h="1575" fill="none" extrusionOk="0">
                  <a:moveTo>
                    <a:pt x="29" y="0"/>
                  </a:moveTo>
                  <a:lnTo>
                    <a:pt x="0" y="0"/>
                  </a:lnTo>
                  <a:lnTo>
                    <a:pt x="262" y="1575"/>
                  </a:lnTo>
                  <a:lnTo>
                    <a:pt x="262" y="157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834;p55">
              <a:extLst>
                <a:ext uri="{FF2B5EF4-FFF2-40B4-BE49-F238E27FC236}">
                  <a16:creationId xmlns:a16="http://schemas.microsoft.com/office/drawing/2014/main" id="{677BC1C6-3535-8F7B-462D-950C0B9A9DC4}"/>
                </a:ext>
              </a:extLst>
            </p:cNvPr>
            <p:cNvSpPr/>
            <p:nvPr/>
          </p:nvSpPr>
          <p:spPr>
            <a:xfrm>
              <a:off x="7884488" y="3468489"/>
              <a:ext cx="55860" cy="26468"/>
            </a:xfrm>
            <a:custGeom>
              <a:avLst/>
              <a:gdLst/>
              <a:ahLst/>
              <a:cxnLst/>
              <a:rect l="l" t="t" r="r" b="b"/>
              <a:pathLst>
                <a:path w="3324" h="1575" extrusionOk="0">
                  <a:moveTo>
                    <a:pt x="0" y="0"/>
                  </a:moveTo>
                  <a:lnTo>
                    <a:pt x="233" y="1575"/>
                  </a:lnTo>
                  <a:lnTo>
                    <a:pt x="3324" y="1575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dk1">
                <a:alpha val="32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835;p55">
              <a:extLst>
                <a:ext uri="{FF2B5EF4-FFF2-40B4-BE49-F238E27FC236}">
                  <a16:creationId xmlns:a16="http://schemas.microsoft.com/office/drawing/2014/main" id="{3EB83707-7D80-97FF-233F-25827E317327}"/>
                </a:ext>
              </a:extLst>
            </p:cNvPr>
            <p:cNvSpPr/>
            <p:nvPr/>
          </p:nvSpPr>
          <p:spPr>
            <a:xfrm>
              <a:off x="7884488" y="3468489"/>
              <a:ext cx="55860" cy="26468"/>
            </a:xfrm>
            <a:custGeom>
              <a:avLst/>
              <a:gdLst/>
              <a:ahLst/>
              <a:cxnLst/>
              <a:rect l="l" t="t" r="r" b="b"/>
              <a:pathLst>
                <a:path w="3324" h="1575" fill="none" extrusionOk="0">
                  <a:moveTo>
                    <a:pt x="3061" y="0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233" y="1575"/>
                  </a:lnTo>
                  <a:lnTo>
                    <a:pt x="3324" y="1575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836;p55">
              <a:extLst>
                <a:ext uri="{FF2B5EF4-FFF2-40B4-BE49-F238E27FC236}">
                  <a16:creationId xmlns:a16="http://schemas.microsoft.com/office/drawing/2014/main" id="{FA77B67E-7AC0-1CA4-109A-605BF945D808}"/>
                </a:ext>
              </a:extLst>
            </p:cNvPr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extrusionOk="0">
                  <a:moveTo>
                    <a:pt x="0" y="0"/>
                  </a:move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699"/>
                  </a:lnTo>
                  <a:lnTo>
                    <a:pt x="6355" y="20553"/>
                  </a:lnTo>
                  <a:lnTo>
                    <a:pt x="6326" y="20465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837;p55">
              <a:extLst>
                <a:ext uri="{FF2B5EF4-FFF2-40B4-BE49-F238E27FC236}">
                  <a16:creationId xmlns:a16="http://schemas.microsoft.com/office/drawing/2014/main" id="{2A9DA478-7AD2-9534-417E-C8E113DE93D9}"/>
                </a:ext>
              </a:extLst>
            </p:cNvPr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fill="none" extrusionOk="0">
                  <a:moveTo>
                    <a:pt x="6326" y="20465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3294" y="20669"/>
                  </a:ln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4023" y="21282"/>
                  </a:lnTo>
                  <a:lnTo>
                    <a:pt x="5627" y="21282"/>
                  </a:lnTo>
                  <a:lnTo>
                    <a:pt x="562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699"/>
                  </a:lnTo>
                  <a:lnTo>
                    <a:pt x="6355" y="20553"/>
                  </a:lnTo>
                  <a:lnTo>
                    <a:pt x="6355" y="20553"/>
                  </a:lnTo>
                  <a:lnTo>
                    <a:pt x="6326" y="20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838;p55">
              <a:extLst>
                <a:ext uri="{FF2B5EF4-FFF2-40B4-BE49-F238E27FC236}">
                  <a16:creationId xmlns:a16="http://schemas.microsoft.com/office/drawing/2014/main" id="{DE017E7E-7906-F575-171C-1D83A9B3F1AE}"/>
                </a:ext>
              </a:extLst>
            </p:cNvPr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extrusionOk="0">
                  <a:moveTo>
                    <a:pt x="0" y="0"/>
                  </a:move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728"/>
                  </a:lnTo>
                  <a:lnTo>
                    <a:pt x="6355" y="20582"/>
                  </a:lnTo>
                  <a:lnTo>
                    <a:pt x="6355" y="20553"/>
                  </a:lnTo>
                  <a:lnTo>
                    <a:pt x="6326" y="20465"/>
                  </a:lnTo>
                  <a:lnTo>
                    <a:pt x="4810" y="10903"/>
                  </a:lnTo>
                  <a:lnTo>
                    <a:pt x="4315" y="781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839;p55">
              <a:extLst>
                <a:ext uri="{FF2B5EF4-FFF2-40B4-BE49-F238E27FC236}">
                  <a16:creationId xmlns:a16="http://schemas.microsoft.com/office/drawing/2014/main" id="{AE8257F8-F568-008B-5EBA-6C9991F14D98}"/>
                </a:ext>
              </a:extLst>
            </p:cNvPr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fill="none" extrusionOk="0">
                  <a:moveTo>
                    <a:pt x="3061" y="0"/>
                  </a:moveTo>
                  <a:lnTo>
                    <a:pt x="0" y="0"/>
                  </a:lnTo>
                  <a:lnTo>
                    <a:pt x="3294" y="20669"/>
                  </a:ln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4023" y="21282"/>
                  </a:lnTo>
                  <a:lnTo>
                    <a:pt x="5627" y="21282"/>
                  </a:lnTo>
                  <a:lnTo>
                    <a:pt x="562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728"/>
                  </a:lnTo>
                  <a:lnTo>
                    <a:pt x="6355" y="20582"/>
                  </a:lnTo>
                  <a:lnTo>
                    <a:pt x="6355" y="20582"/>
                  </a:lnTo>
                  <a:lnTo>
                    <a:pt x="6355" y="20553"/>
                  </a:lnTo>
                  <a:lnTo>
                    <a:pt x="6355" y="20553"/>
                  </a:lnTo>
                  <a:lnTo>
                    <a:pt x="6326" y="20465"/>
                  </a:lnTo>
                  <a:lnTo>
                    <a:pt x="4810" y="10903"/>
                  </a:lnTo>
                  <a:lnTo>
                    <a:pt x="4315" y="7813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840;p55">
              <a:extLst>
                <a:ext uri="{FF2B5EF4-FFF2-40B4-BE49-F238E27FC236}">
                  <a16:creationId xmlns:a16="http://schemas.microsoft.com/office/drawing/2014/main" id="{075A4023-1E89-57B6-7F37-42362B4CC279}"/>
                </a:ext>
              </a:extLst>
            </p:cNvPr>
            <p:cNvSpPr/>
            <p:nvPr/>
          </p:nvSpPr>
          <p:spPr>
            <a:xfrm>
              <a:off x="7609155" y="3416562"/>
              <a:ext cx="326790" cy="51944"/>
            </a:xfrm>
            <a:custGeom>
              <a:avLst/>
              <a:gdLst/>
              <a:ahLst/>
              <a:cxnLst/>
              <a:rect l="l" t="t" r="r" b="b"/>
              <a:pathLst>
                <a:path w="19446" h="3091" extrusionOk="0">
                  <a:moveTo>
                    <a:pt x="1" y="0"/>
                  </a:moveTo>
                  <a:lnTo>
                    <a:pt x="30" y="30"/>
                  </a:lnTo>
                  <a:lnTo>
                    <a:pt x="30" y="3061"/>
                  </a:lnTo>
                  <a:lnTo>
                    <a:pt x="3091" y="3090"/>
                  </a:lnTo>
                  <a:lnTo>
                    <a:pt x="19445" y="3090"/>
                  </a:lnTo>
                  <a:lnTo>
                    <a:pt x="19445" y="729"/>
                  </a:lnTo>
                  <a:lnTo>
                    <a:pt x="19416" y="583"/>
                  </a:lnTo>
                  <a:lnTo>
                    <a:pt x="19387" y="438"/>
                  </a:lnTo>
                  <a:lnTo>
                    <a:pt x="19329" y="321"/>
                  </a:lnTo>
                  <a:lnTo>
                    <a:pt x="19241" y="204"/>
                  </a:lnTo>
                  <a:lnTo>
                    <a:pt x="19125" y="117"/>
                  </a:lnTo>
                  <a:lnTo>
                    <a:pt x="19008" y="59"/>
                  </a:lnTo>
                  <a:lnTo>
                    <a:pt x="18862" y="30"/>
                  </a:lnTo>
                  <a:lnTo>
                    <a:pt x="18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841;p55">
              <a:extLst>
                <a:ext uri="{FF2B5EF4-FFF2-40B4-BE49-F238E27FC236}">
                  <a16:creationId xmlns:a16="http://schemas.microsoft.com/office/drawing/2014/main" id="{C2EE506E-36E5-A04A-FC91-ECA81B810A1B}"/>
                </a:ext>
              </a:extLst>
            </p:cNvPr>
            <p:cNvSpPr/>
            <p:nvPr/>
          </p:nvSpPr>
          <p:spPr>
            <a:xfrm>
              <a:off x="7609155" y="3416562"/>
              <a:ext cx="326790" cy="51944"/>
            </a:xfrm>
            <a:custGeom>
              <a:avLst/>
              <a:gdLst/>
              <a:ahLst/>
              <a:cxnLst/>
              <a:rect l="l" t="t" r="r" b="b"/>
              <a:pathLst>
                <a:path w="19446" h="3091" fill="none" extrusionOk="0">
                  <a:moveTo>
                    <a:pt x="18716" y="0"/>
                  </a:moveTo>
                  <a:lnTo>
                    <a:pt x="1" y="0"/>
                  </a:lnTo>
                  <a:lnTo>
                    <a:pt x="30" y="30"/>
                  </a:lnTo>
                  <a:lnTo>
                    <a:pt x="30" y="3061"/>
                  </a:lnTo>
                  <a:lnTo>
                    <a:pt x="3091" y="3090"/>
                  </a:lnTo>
                  <a:lnTo>
                    <a:pt x="3091" y="3090"/>
                  </a:lnTo>
                  <a:lnTo>
                    <a:pt x="6414" y="3090"/>
                  </a:lnTo>
                  <a:lnTo>
                    <a:pt x="6414" y="3090"/>
                  </a:lnTo>
                  <a:lnTo>
                    <a:pt x="9475" y="3090"/>
                  </a:lnTo>
                  <a:lnTo>
                    <a:pt x="9475" y="3090"/>
                  </a:lnTo>
                  <a:lnTo>
                    <a:pt x="16355" y="3090"/>
                  </a:lnTo>
                  <a:lnTo>
                    <a:pt x="16355" y="3090"/>
                  </a:lnTo>
                  <a:lnTo>
                    <a:pt x="19445" y="3090"/>
                  </a:lnTo>
                  <a:lnTo>
                    <a:pt x="19445" y="729"/>
                  </a:lnTo>
                  <a:lnTo>
                    <a:pt x="19445" y="729"/>
                  </a:lnTo>
                  <a:lnTo>
                    <a:pt x="19416" y="583"/>
                  </a:lnTo>
                  <a:lnTo>
                    <a:pt x="19387" y="438"/>
                  </a:lnTo>
                  <a:lnTo>
                    <a:pt x="19329" y="321"/>
                  </a:lnTo>
                  <a:lnTo>
                    <a:pt x="19241" y="204"/>
                  </a:lnTo>
                  <a:lnTo>
                    <a:pt x="19125" y="117"/>
                  </a:lnTo>
                  <a:lnTo>
                    <a:pt x="19008" y="59"/>
                  </a:lnTo>
                  <a:lnTo>
                    <a:pt x="18862" y="30"/>
                  </a:lnTo>
                  <a:lnTo>
                    <a:pt x="187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842;p55">
              <a:extLst>
                <a:ext uri="{FF2B5EF4-FFF2-40B4-BE49-F238E27FC236}">
                  <a16:creationId xmlns:a16="http://schemas.microsoft.com/office/drawing/2014/main" id="{BB3EED2E-3557-9751-0D5C-435AD9A092D5}"/>
                </a:ext>
              </a:extLst>
            </p:cNvPr>
            <p:cNvSpPr/>
            <p:nvPr/>
          </p:nvSpPr>
          <p:spPr>
            <a:xfrm>
              <a:off x="7609643" y="3468002"/>
              <a:ext cx="51457" cy="504"/>
            </a:xfrm>
            <a:custGeom>
              <a:avLst/>
              <a:gdLst/>
              <a:ahLst/>
              <a:cxnLst/>
              <a:rect l="l" t="t" r="r" b="b"/>
              <a:pathLst>
                <a:path w="3062" h="30" extrusionOk="0">
                  <a:moveTo>
                    <a:pt x="1" y="0"/>
                  </a:moveTo>
                  <a:lnTo>
                    <a:pt x="1" y="29"/>
                  </a:lnTo>
                  <a:lnTo>
                    <a:pt x="3062" y="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843;p55">
              <a:extLst>
                <a:ext uri="{FF2B5EF4-FFF2-40B4-BE49-F238E27FC236}">
                  <a16:creationId xmlns:a16="http://schemas.microsoft.com/office/drawing/2014/main" id="{95F5ED7F-332A-5080-79B2-1BA392C90811}"/>
                </a:ext>
              </a:extLst>
            </p:cNvPr>
            <p:cNvSpPr/>
            <p:nvPr/>
          </p:nvSpPr>
          <p:spPr>
            <a:xfrm>
              <a:off x="7609643" y="3468002"/>
              <a:ext cx="51457" cy="504"/>
            </a:xfrm>
            <a:custGeom>
              <a:avLst/>
              <a:gdLst/>
              <a:ahLst/>
              <a:cxnLst/>
              <a:rect l="l" t="t" r="r" b="b"/>
              <a:pathLst>
                <a:path w="3062" h="30" fill="none" extrusionOk="0">
                  <a:moveTo>
                    <a:pt x="1" y="0"/>
                  </a:moveTo>
                  <a:lnTo>
                    <a:pt x="1" y="29"/>
                  </a:lnTo>
                  <a:lnTo>
                    <a:pt x="3062" y="2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844;p55">
              <a:extLst>
                <a:ext uri="{FF2B5EF4-FFF2-40B4-BE49-F238E27FC236}">
                  <a16:creationId xmlns:a16="http://schemas.microsoft.com/office/drawing/2014/main" id="{5529D727-3184-F43E-7BB9-5C295E33CF02}"/>
                </a:ext>
              </a:extLst>
            </p:cNvPr>
            <p:cNvSpPr/>
            <p:nvPr/>
          </p:nvSpPr>
          <p:spPr>
            <a:xfrm>
              <a:off x="7609643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extrusionOk="0">
                  <a:moveTo>
                    <a:pt x="30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062" y="0"/>
                  </a:lnTo>
                  <a:lnTo>
                    <a:pt x="3062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845;p55">
              <a:extLst>
                <a:ext uri="{FF2B5EF4-FFF2-40B4-BE49-F238E27FC236}">
                  <a16:creationId xmlns:a16="http://schemas.microsoft.com/office/drawing/2014/main" id="{EF65DF72-407A-E378-1BAC-54BA150AC50C}"/>
                </a:ext>
              </a:extLst>
            </p:cNvPr>
            <p:cNvSpPr/>
            <p:nvPr/>
          </p:nvSpPr>
          <p:spPr>
            <a:xfrm>
              <a:off x="7609643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fill="none" extrusionOk="0">
                  <a:moveTo>
                    <a:pt x="30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062" y="0"/>
                  </a:lnTo>
                  <a:lnTo>
                    <a:pt x="30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846;p55">
              <a:extLst>
                <a:ext uri="{FF2B5EF4-FFF2-40B4-BE49-F238E27FC236}">
                  <a16:creationId xmlns:a16="http://schemas.microsoft.com/office/drawing/2014/main" id="{1A41CE81-E64C-A5BD-901A-8E1A8E9FA3F2}"/>
                </a:ext>
              </a:extLst>
            </p:cNvPr>
            <p:cNvSpPr/>
            <p:nvPr/>
          </p:nvSpPr>
          <p:spPr>
            <a:xfrm>
              <a:off x="7884001" y="3468489"/>
              <a:ext cx="51944" cy="17"/>
            </a:xfrm>
            <a:custGeom>
              <a:avLst/>
              <a:gdLst/>
              <a:ahLst/>
              <a:cxnLst/>
              <a:rect l="l" t="t" r="r" b="b"/>
              <a:pathLst>
                <a:path w="3091" h="1" extrusionOk="0">
                  <a:moveTo>
                    <a:pt x="309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847;p55">
              <a:extLst>
                <a:ext uri="{FF2B5EF4-FFF2-40B4-BE49-F238E27FC236}">
                  <a16:creationId xmlns:a16="http://schemas.microsoft.com/office/drawing/2014/main" id="{13ACD067-6376-8B69-475D-B1C3E3C46000}"/>
                </a:ext>
              </a:extLst>
            </p:cNvPr>
            <p:cNvSpPr/>
            <p:nvPr/>
          </p:nvSpPr>
          <p:spPr>
            <a:xfrm>
              <a:off x="7884001" y="3468489"/>
              <a:ext cx="51944" cy="17"/>
            </a:xfrm>
            <a:custGeom>
              <a:avLst/>
              <a:gdLst/>
              <a:ahLst/>
              <a:cxnLst/>
              <a:rect l="l" t="t" r="r" b="b"/>
              <a:pathLst>
                <a:path w="3091" h="1" fill="none" extrusionOk="0">
                  <a:moveTo>
                    <a:pt x="309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848;p55">
              <a:extLst>
                <a:ext uri="{FF2B5EF4-FFF2-40B4-BE49-F238E27FC236}">
                  <a16:creationId xmlns:a16="http://schemas.microsoft.com/office/drawing/2014/main" id="{46ABEAD2-A1F9-E413-7682-27B3F0EF145C}"/>
                </a:ext>
              </a:extLst>
            </p:cNvPr>
            <p:cNvSpPr/>
            <p:nvPr/>
          </p:nvSpPr>
          <p:spPr>
            <a:xfrm>
              <a:off x="7884488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extrusionOk="0">
                  <a:moveTo>
                    <a:pt x="3061" y="0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849;p55">
              <a:extLst>
                <a:ext uri="{FF2B5EF4-FFF2-40B4-BE49-F238E27FC236}">
                  <a16:creationId xmlns:a16="http://schemas.microsoft.com/office/drawing/2014/main" id="{5DBC3115-BF3E-DA8B-29AE-25280A3DC4FE}"/>
                </a:ext>
              </a:extLst>
            </p:cNvPr>
            <p:cNvSpPr/>
            <p:nvPr/>
          </p:nvSpPr>
          <p:spPr>
            <a:xfrm>
              <a:off x="7884488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fill="none" extrusionOk="0">
                  <a:moveTo>
                    <a:pt x="3061" y="0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850;p55">
              <a:extLst>
                <a:ext uri="{FF2B5EF4-FFF2-40B4-BE49-F238E27FC236}">
                  <a16:creationId xmlns:a16="http://schemas.microsoft.com/office/drawing/2014/main" id="{96F74CCB-6AD9-6041-5025-A54FC5665BE8}"/>
                </a:ext>
              </a:extLst>
            </p:cNvPr>
            <p:cNvSpPr/>
            <p:nvPr/>
          </p:nvSpPr>
          <p:spPr>
            <a:xfrm>
              <a:off x="7716942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extrusionOk="0">
                  <a:moveTo>
                    <a:pt x="30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851;p55">
              <a:extLst>
                <a:ext uri="{FF2B5EF4-FFF2-40B4-BE49-F238E27FC236}">
                  <a16:creationId xmlns:a16="http://schemas.microsoft.com/office/drawing/2014/main" id="{58A04408-14FD-4826-8FAF-EC09569C9682}"/>
                </a:ext>
              </a:extLst>
            </p:cNvPr>
            <p:cNvSpPr/>
            <p:nvPr/>
          </p:nvSpPr>
          <p:spPr>
            <a:xfrm>
              <a:off x="7716942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fill="none" extrusionOk="0">
                  <a:moveTo>
                    <a:pt x="30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852;p55">
              <a:extLst>
                <a:ext uri="{FF2B5EF4-FFF2-40B4-BE49-F238E27FC236}">
                  <a16:creationId xmlns:a16="http://schemas.microsoft.com/office/drawing/2014/main" id="{A40976E9-E286-17BB-A6D9-1AF9709335F3}"/>
                </a:ext>
              </a:extLst>
            </p:cNvPr>
            <p:cNvSpPr/>
            <p:nvPr/>
          </p:nvSpPr>
          <p:spPr>
            <a:xfrm>
              <a:off x="5962601" y="3437619"/>
              <a:ext cx="265048" cy="341982"/>
            </a:xfrm>
            <a:custGeom>
              <a:avLst/>
              <a:gdLst/>
              <a:ahLst/>
              <a:cxnLst/>
              <a:rect l="l" t="t" r="r" b="b"/>
              <a:pathLst>
                <a:path w="15772" h="20350" extrusionOk="0">
                  <a:moveTo>
                    <a:pt x="1137" y="1"/>
                  </a:moveTo>
                  <a:lnTo>
                    <a:pt x="0" y="20349"/>
                  </a:lnTo>
                  <a:lnTo>
                    <a:pt x="11690" y="20349"/>
                  </a:lnTo>
                  <a:lnTo>
                    <a:pt x="15771" y="12828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853;p55">
              <a:extLst>
                <a:ext uri="{FF2B5EF4-FFF2-40B4-BE49-F238E27FC236}">
                  <a16:creationId xmlns:a16="http://schemas.microsoft.com/office/drawing/2014/main" id="{227AC6B8-2AA5-F4E1-BD23-B24E1BA8C9E5}"/>
                </a:ext>
              </a:extLst>
            </p:cNvPr>
            <p:cNvSpPr/>
            <p:nvPr/>
          </p:nvSpPr>
          <p:spPr>
            <a:xfrm>
              <a:off x="5962601" y="3437619"/>
              <a:ext cx="265048" cy="341982"/>
            </a:xfrm>
            <a:custGeom>
              <a:avLst/>
              <a:gdLst/>
              <a:ahLst/>
              <a:cxnLst/>
              <a:rect l="l" t="t" r="r" b="b"/>
              <a:pathLst>
                <a:path w="15772" h="20350" fill="none" extrusionOk="0">
                  <a:moveTo>
                    <a:pt x="11690" y="20349"/>
                  </a:moveTo>
                  <a:lnTo>
                    <a:pt x="15771" y="12828"/>
                  </a:lnTo>
                  <a:lnTo>
                    <a:pt x="1137" y="1"/>
                  </a:lnTo>
                  <a:lnTo>
                    <a:pt x="0" y="20349"/>
                  </a:lnTo>
                  <a:lnTo>
                    <a:pt x="11690" y="203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854;p55">
              <a:extLst>
                <a:ext uri="{FF2B5EF4-FFF2-40B4-BE49-F238E27FC236}">
                  <a16:creationId xmlns:a16="http://schemas.microsoft.com/office/drawing/2014/main" id="{1B2A3FE5-10B5-E9B6-82E2-BBECDE32292C}"/>
                </a:ext>
              </a:extLst>
            </p:cNvPr>
            <p:cNvSpPr/>
            <p:nvPr/>
          </p:nvSpPr>
          <p:spPr>
            <a:xfrm>
              <a:off x="5962601" y="3502284"/>
              <a:ext cx="258192" cy="277316"/>
            </a:xfrm>
            <a:custGeom>
              <a:avLst/>
              <a:gdLst/>
              <a:ahLst/>
              <a:cxnLst/>
              <a:rect l="l" t="t" r="r" b="b"/>
              <a:pathLst>
                <a:path w="15364" h="16502" extrusionOk="0">
                  <a:moveTo>
                    <a:pt x="933" y="1"/>
                  </a:moveTo>
                  <a:lnTo>
                    <a:pt x="0" y="16501"/>
                  </a:lnTo>
                  <a:lnTo>
                    <a:pt x="11690" y="16501"/>
                  </a:lnTo>
                  <a:lnTo>
                    <a:pt x="15363" y="9767"/>
                  </a:lnTo>
                  <a:lnTo>
                    <a:pt x="14343" y="9301"/>
                  </a:lnTo>
                  <a:lnTo>
                    <a:pt x="13352" y="8805"/>
                  </a:lnTo>
                  <a:lnTo>
                    <a:pt x="12361" y="8309"/>
                  </a:lnTo>
                  <a:lnTo>
                    <a:pt x="11399" y="7785"/>
                  </a:lnTo>
                  <a:lnTo>
                    <a:pt x="10437" y="7231"/>
                  </a:lnTo>
                  <a:lnTo>
                    <a:pt x="9475" y="6648"/>
                  </a:lnTo>
                  <a:lnTo>
                    <a:pt x="8571" y="6065"/>
                  </a:lnTo>
                  <a:lnTo>
                    <a:pt x="7638" y="5482"/>
                  </a:lnTo>
                  <a:lnTo>
                    <a:pt x="6763" y="4840"/>
                  </a:lnTo>
                  <a:lnTo>
                    <a:pt x="5860" y="4199"/>
                  </a:lnTo>
                  <a:lnTo>
                    <a:pt x="5014" y="3558"/>
                  </a:lnTo>
                  <a:lnTo>
                    <a:pt x="4169" y="2858"/>
                  </a:lnTo>
                  <a:lnTo>
                    <a:pt x="3323" y="2187"/>
                  </a:lnTo>
                  <a:lnTo>
                    <a:pt x="2507" y="1459"/>
                  </a:lnTo>
                  <a:lnTo>
                    <a:pt x="1720" y="730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855;p55">
              <a:extLst>
                <a:ext uri="{FF2B5EF4-FFF2-40B4-BE49-F238E27FC236}">
                  <a16:creationId xmlns:a16="http://schemas.microsoft.com/office/drawing/2014/main" id="{CAEC802B-2298-D3CB-4703-05E97D5564EE}"/>
                </a:ext>
              </a:extLst>
            </p:cNvPr>
            <p:cNvSpPr/>
            <p:nvPr/>
          </p:nvSpPr>
          <p:spPr>
            <a:xfrm>
              <a:off x="5962601" y="3502284"/>
              <a:ext cx="258192" cy="277316"/>
            </a:xfrm>
            <a:custGeom>
              <a:avLst/>
              <a:gdLst/>
              <a:ahLst/>
              <a:cxnLst/>
              <a:rect l="l" t="t" r="r" b="b"/>
              <a:pathLst>
                <a:path w="15364" h="16502" fill="none" extrusionOk="0">
                  <a:moveTo>
                    <a:pt x="933" y="1"/>
                  </a:moveTo>
                  <a:lnTo>
                    <a:pt x="0" y="16501"/>
                  </a:lnTo>
                  <a:lnTo>
                    <a:pt x="11690" y="16501"/>
                  </a:lnTo>
                  <a:lnTo>
                    <a:pt x="15363" y="9767"/>
                  </a:lnTo>
                  <a:lnTo>
                    <a:pt x="15363" y="9767"/>
                  </a:lnTo>
                  <a:lnTo>
                    <a:pt x="14343" y="9301"/>
                  </a:lnTo>
                  <a:lnTo>
                    <a:pt x="13352" y="8805"/>
                  </a:lnTo>
                  <a:lnTo>
                    <a:pt x="12361" y="8309"/>
                  </a:lnTo>
                  <a:lnTo>
                    <a:pt x="11399" y="7785"/>
                  </a:lnTo>
                  <a:lnTo>
                    <a:pt x="10437" y="7231"/>
                  </a:lnTo>
                  <a:lnTo>
                    <a:pt x="9475" y="6648"/>
                  </a:lnTo>
                  <a:lnTo>
                    <a:pt x="8571" y="6065"/>
                  </a:lnTo>
                  <a:lnTo>
                    <a:pt x="7638" y="5482"/>
                  </a:lnTo>
                  <a:lnTo>
                    <a:pt x="6763" y="4840"/>
                  </a:lnTo>
                  <a:lnTo>
                    <a:pt x="5860" y="4199"/>
                  </a:lnTo>
                  <a:lnTo>
                    <a:pt x="5014" y="3558"/>
                  </a:lnTo>
                  <a:lnTo>
                    <a:pt x="4169" y="2858"/>
                  </a:lnTo>
                  <a:lnTo>
                    <a:pt x="3323" y="2187"/>
                  </a:lnTo>
                  <a:lnTo>
                    <a:pt x="2507" y="1459"/>
                  </a:lnTo>
                  <a:lnTo>
                    <a:pt x="1720" y="730"/>
                  </a:lnTo>
                  <a:lnTo>
                    <a:pt x="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856;p55">
              <a:extLst>
                <a:ext uri="{FF2B5EF4-FFF2-40B4-BE49-F238E27FC236}">
                  <a16:creationId xmlns:a16="http://schemas.microsoft.com/office/drawing/2014/main" id="{409018FF-3859-2CAA-8A67-E08F58192FFA}"/>
                </a:ext>
              </a:extLst>
            </p:cNvPr>
            <p:cNvSpPr/>
            <p:nvPr/>
          </p:nvSpPr>
          <p:spPr>
            <a:xfrm>
              <a:off x="7006578" y="2265285"/>
              <a:ext cx="299347" cy="255755"/>
            </a:xfrm>
            <a:custGeom>
              <a:avLst/>
              <a:gdLst/>
              <a:ahLst/>
              <a:cxnLst/>
              <a:rect l="l" t="t" r="r" b="b"/>
              <a:pathLst>
                <a:path w="17813" h="15219" extrusionOk="0">
                  <a:moveTo>
                    <a:pt x="12536" y="1"/>
                  </a:moveTo>
                  <a:lnTo>
                    <a:pt x="12011" y="30"/>
                  </a:lnTo>
                  <a:lnTo>
                    <a:pt x="11486" y="59"/>
                  </a:lnTo>
                  <a:lnTo>
                    <a:pt x="10903" y="117"/>
                  </a:lnTo>
                  <a:lnTo>
                    <a:pt x="10349" y="176"/>
                  </a:lnTo>
                  <a:lnTo>
                    <a:pt x="9737" y="292"/>
                  </a:lnTo>
                  <a:lnTo>
                    <a:pt x="9125" y="409"/>
                  </a:lnTo>
                  <a:lnTo>
                    <a:pt x="8513" y="555"/>
                  </a:lnTo>
                  <a:lnTo>
                    <a:pt x="7872" y="730"/>
                  </a:lnTo>
                  <a:lnTo>
                    <a:pt x="7201" y="934"/>
                  </a:lnTo>
                  <a:lnTo>
                    <a:pt x="6560" y="1138"/>
                  </a:lnTo>
                  <a:lnTo>
                    <a:pt x="5860" y="1400"/>
                  </a:lnTo>
                  <a:lnTo>
                    <a:pt x="5160" y="1692"/>
                  </a:lnTo>
                  <a:lnTo>
                    <a:pt x="4461" y="1983"/>
                  </a:lnTo>
                  <a:lnTo>
                    <a:pt x="3761" y="2333"/>
                  </a:lnTo>
                  <a:lnTo>
                    <a:pt x="3032" y="2712"/>
                  </a:lnTo>
                  <a:lnTo>
                    <a:pt x="2274" y="3120"/>
                  </a:lnTo>
                  <a:lnTo>
                    <a:pt x="1546" y="3557"/>
                  </a:lnTo>
                  <a:lnTo>
                    <a:pt x="788" y="4024"/>
                  </a:lnTo>
                  <a:lnTo>
                    <a:pt x="0" y="4519"/>
                  </a:lnTo>
                  <a:lnTo>
                    <a:pt x="467" y="5481"/>
                  </a:lnTo>
                  <a:lnTo>
                    <a:pt x="992" y="6414"/>
                  </a:lnTo>
                  <a:lnTo>
                    <a:pt x="1575" y="7318"/>
                  </a:lnTo>
                  <a:lnTo>
                    <a:pt x="2187" y="8163"/>
                  </a:lnTo>
                  <a:lnTo>
                    <a:pt x="2828" y="8980"/>
                  </a:lnTo>
                  <a:lnTo>
                    <a:pt x="3528" y="9767"/>
                  </a:lnTo>
                  <a:lnTo>
                    <a:pt x="4257" y="10525"/>
                  </a:lnTo>
                  <a:lnTo>
                    <a:pt x="5044" y="11224"/>
                  </a:lnTo>
                  <a:lnTo>
                    <a:pt x="5860" y="11895"/>
                  </a:lnTo>
                  <a:lnTo>
                    <a:pt x="6705" y="12507"/>
                  </a:lnTo>
                  <a:lnTo>
                    <a:pt x="7580" y="13090"/>
                  </a:lnTo>
                  <a:lnTo>
                    <a:pt x="8484" y="13615"/>
                  </a:lnTo>
                  <a:lnTo>
                    <a:pt x="9417" y="14081"/>
                  </a:lnTo>
                  <a:lnTo>
                    <a:pt x="10408" y="14519"/>
                  </a:lnTo>
                  <a:lnTo>
                    <a:pt x="11399" y="14897"/>
                  </a:lnTo>
                  <a:lnTo>
                    <a:pt x="12419" y="15218"/>
                  </a:lnTo>
                  <a:lnTo>
                    <a:pt x="12711" y="14693"/>
                  </a:lnTo>
                  <a:lnTo>
                    <a:pt x="13498" y="13236"/>
                  </a:lnTo>
                  <a:lnTo>
                    <a:pt x="14577" y="11195"/>
                  </a:lnTo>
                  <a:lnTo>
                    <a:pt x="15160" y="10029"/>
                  </a:lnTo>
                  <a:lnTo>
                    <a:pt x="15743" y="8776"/>
                  </a:lnTo>
                  <a:lnTo>
                    <a:pt x="16297" y="7551"/>
                  </a:lnTo>
                  <a:lnTo>
                    <a:pt x="16821" y="6298"/>
                  </a:lnTo>
                  <a:lnTo>
                    <a:pt x="17229" y="5132"/>
                  </a:lnTo>
                  <a:lnTo>
                    <a:pt x="17404" y="4548"/>
                  </a:lnTo>
                  <a:lnTo>
                    <a:pt x="17550" y="4024"/>
                  </a:lnTo>
                  <a:lnTo>
                    <a:pt x="17696" y="3499"/>
                  </a:lnTo>
                  <a:lnTo>
                    <a:pt x="17754" y="3033"/>
                  </a:lnTo>
                  <a:lnTo>
                    <a:pt x="17812" y="2595"/>
                  </a:lnTo>
                  <a:lnTo>
                    <a:pt x="17812" y="2216"/>
                  </a:lnTo>
                  <a:lnTo>
                    <a:pt x="17783" y="1866"/>
                  </a:lnTo>
                  <a:lnTo>
                    <a:pt x="17696" y="1546"/>
                  </a:lnTo>
                  <a:lnTo>
                    <a:pt x="17638" y="1429"/>
                  </a:lnTo>
                  <a:lnTo>
                    <a:pt x="17550" y="1313"/>
                  </a:lnTo>
                  <a:lnTo>
                    <a:pt x="17492" y="1225"/>
                  </a:lnTo>
                  <a:lnTo>
                    <a:pt x="17375" y="1138"/>
                  </a:lnTo>
                  <a:lnTo>
                    <a:pt x="17142" y="992"/>
                  </a:lnTo>
                  <a:lnTo>
                    <a:pt x="16909" y="846"/>
                  </a:lnTo>
                  <a:lnTo>
                    <a:pt x="16617" y="700"/>
                  </a:lnTo>
                  <a:lnTo>
                    <a:pt x="16326" y="584"/>
                  </a:lnTo>
                  <a:lnTo>
                    <a:pt x="15976" y="467"/>
                  </a:lnTo>
                  <a:lnTo>
                    <a:pt x="15626" y="351"/>
                  </a:lnTo>
                  <a:lnTo>
                    <a:pt x="15247" y="263"/>
                  </a:lnTo>
                  <a:lnTo>
                    <a:pt x="14868" y="176"/>
                  </a:lnTo>
                  <a:lnTo>
                    <a:pt x="14431" y="117"/>
                  </a:lnTo>
                  <a:lnTo>
                    <a:pt x="13994" y="59"/>
                  </a:lnTo>
                  <a:lnTo>
                    <a:pt x="13527" y="30"/>
                  </a:lnTo>
                  <a:lnTo>
                    <a:pt x="1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857;p55">
              <a:extLst>
                <a:ext uri="{FF2B5EF4-FFF2-40B4-BE49-F238E27FC236}">
                  <a16:creationId xmlns:a16="http://schemas.microsoft.com/office/drawing/2014/main" id="{82BE6AF5-B26D-8A37-1E2E-F435BE4C636A}"/>
                </a:ext>
              </a:extLst>
            </p:cNvPr>
            <p:cNvSpPr/>
            <p:nvPr/>
          </p:nvSpPr>
          <p:spPr>
            <a:xfrm>
              <a:off x="7006578" y="2265285"/>
              <a:ext cx="299347" cy="255755"/>
            </a:xfrm>
            <a:custGeom>
              <a:avLst/>
              <a:gdLst/>
              <a:ahLst/>
              <a:cxnLst/>
              <a:rect l="l" t="t" r="r" b="b"/>
              <a:pathLst>
                <a:path w="17813" h="15219" fill="none" extrusionOk="0">
                  <a:moveTo>
                    <a:pt x="0" y="4519"/>
                  </a:moveTo>
                  <a:lnTo>
                    <a:pt x="0" y="4519"/>
                  </a:lnTo>
                  <a:lnTo>
                    <a:pt x="788" y="4024"/>
                  </a:lnTo>
                  <a:lnTo>
                    <a:pt x="1546" y="3557"/>
                  </a:lnTo>
                  <a:lnTo>
                    <a:pt x="2274" y="3120"/>
                  </a:lnTo>
                  <a:lnTo>
                    <a:pt x="3032" y="2712"/>
                  </a:lnTo>
                  <a:lnTo>
                    <a:pt x="3761" y="2333"/>
                  </a:lnTo>
                  <a:lnTo>
                    <a:pt x="4461" y="1983"/>
                  </a:lnTo>
                  <a:lnTo>
                    <a:pt x="5160" y="1692"/>
                  </a:lnTo>
                  <a:lnTo>
                    <a:pt x="5860" y="1400"/>
                  </a:lnTo>
                  <a:lnTo>
                    <a:pt x="6560" y="1138"/>
                  </a:lnTo>
                  <a:lnTo>
                    <a:pt x="7201" y="934"/>
                  </a:lnTo>
                  <a:lnTo>
                    <a:pt x="7872" y="730"/>
                  </a:lnTo>
                  <a:lnTo>
                    <a:pt x="8513" y="555"/>
                  </a:lnTo>
                  <a:lnTo>
                    <a:pt x="9125" y="409"/>
                  </a:lnTo>
                  <a:lnTo>
                    <a:pt x="9737" y="292"/>
                  </a:lnTo>
                  <a:lnTo>
                    <a:pt x="10349" y="176"/>
                  </a:lnTo>
                  <a:lnTo>
                    <a:pt x="10903" y="117"/>
                  </a:lnTo>
                  <a:lnTo>
                    <a:pt x="11486" y="59"/>
                  </a:lnTo>
                  <a:lnTo>
                    <a:pt x="12011" y="30"/>
                  </a:lnTo>
                  <a:lnTo>
                    <a:pt x="12536" y="1"/>
                  </a:lnTo>
                  <a:lnTo>
                    <a:pt x="13032" y="1"/>
                  </a:lnTo>
                  <a:lnTo>
                    <a:pt x="13527" y="30"/>
                  </a:lnTo>
                  <a:lnTo>
                    <a:pt x="13994" y="59"/>
                  </a:lnTo>
                  <a:lnTo>
                    <a:pt x="14431" y="117"/>
                  </a:lnTo>
                  <a:lnTo>
                    <a:pt x="14868" y="176"/>
                  </a:lnTo>
                  <a:lnTo>
                    <a:pt x="15247" y="263"/>
                  </a:lnTo>
                  <a:lnTo>
                    <a:pt x="15626" y="351"/>
                  </a:lnTo>
                  <a:lnTo>
                    <a:pt x="15976" y="467"/>
                  </a:lnTo>
                  <a:lnTo>
                    <a:pt x="16326" y="584"/>
                  </a:lnTo>
                  <a:lnTo>
                    <a:pt x="16617" y="700"/>
                  </a:lnTo>
                  <a:lnTo>
                    <a:pt x="16909" y="846"/>
                  </a:lnTo>
                  <a:lnTo>
                    <a:pt x="17142" y="992"/>
                  </a:lnTo>
                  <a:lnTo>
                    <a:pt x="17375" y="1138"/>
                  </a:lnTo>
                  <a:lnTo>
                    <a:pt x="17375" y="1138"/>
                  </a:lnTo>
                  <a:lnTo>
                    <a:pt x="17492" y="1225"/>
                  </a:lnTo>
                  <a:lnTo>
                    <a:pt x="17550" y="1313"/>
                  </a:lnTo>
                  <a:lnTo>
                    <a:pt x="17638" y="1429"/>
                  </a:lnTo>
                  <a:lnTo>
                    <a:pt x="17696" y="1546"/>
                  </a:lnTo>
                  <a:lnTo>
                    <a:pt x="17783" y="1866"/>
                  </a:lnTo>
                  <a:lnTo>
                    <a:pt x="17812" y="2216"/>
                  </a:lnTo>
                  <a:lnTo>
                    <a:pt x="17812" y="2595"/>
                  </a:lnTo>
                  <a:lnTo>
                    <a:pt x="17754" y="3033"/>
                  </a:lnTo>
                  <a:lnTo>
                    <a:pt x="17696" y="3499"/>
                  </a:lnTo>
                  <a:lnTo>
                    <a:pt x="17550" y="4024"/>
                  </a:lnTo>
                  <a:lnTo>
                    <a:pt x="17404" y="4548"/>
                  </a:lnTo>
                  <a:lnTo>
                    <a:pt x="17229" y="5132"/>
                  </a:lnTo>
                  <a:lnTo>
                    <a:pt x="16821" y="6298"/>
                  </a:lnTo>
                  <a:lnTo>
                    <a:pt x="16297" y="7551"/>
                  </a:lnTo>
                  <a:lnTo>
                    <a:pt x="15743" y="8776"/>
                  </a:lnTo>
                  <a:lnTo>
                    <a:pt x="15160" y="10029"/>
                  </a:lnTo>
                  <a:lnTo>
                    <a:pt x="14577" y="11195"/>
                  </a:lnTo>
                  <a:lnTo>
                    <a:pt x="13498" y="13236"/>
                  </a:lnTo>
                  <a:lnTo>
                    <a:pt x="12711" y="14693"/>
                  </a:lnTo>
                  <a:lnTo>
                    <a:pt x="12419" y="15218"/>
                  </a:lnTo>
                  <a:lnTo>
                    <a:pt x="12419" y="15218"/>
                  </a:lnTo>
                  <a:lnTo>
                    <a:pt x="11399" y="14897"/>
                  </a:lnTo>
                  <a:lnTo>
                    <a:pt x="10408" y="14519"/>
                  </a:lnTo>
                  <a:lnTo>
                    <a:pt x="9417" y="14081"/>
                  </a:lnTo>
                  <a:lnTo>
                    <a:pt x="8484" y="13615"/>
                  </a:lnTo>
                  <a:lnTo>
                    <a:pt x="7580" y="13090"/>
                  </a:lnTo>
                  <a:lnTo>
                    <a:pt x="6705" y="12507"/>
                  </a:lnTo>
                  <a:lnTo>
                    <a:pt x="5860" y="11895"/>
                  </a:lnTo>
                  <a:lnTo>
                    <a:pt x="5044" y="11224"/>
                  </a:lnTo>
                  <a:lnTo>
                    <a:pt x="4257" y="10525"/>
                  </a:lnTo>
                  <a:lnTo>
                    <a:pt x="3528" y="9767"/>
                  </a:lnTo>
                  <a:lnTo>
                    <a:pt x="2828" y="8980"/>
                  </a:lnTo>
                  <a:lnTo>
                    <a:pt x="2187" y="8163"/>
                  </a:lnTo>
                  <a:lnTo>
                    <a:pt x="1575" y="7318"/>
                  </a:lnTo>
                  <a:lnTo>
                    <a:pt x="992" y="6414"/>
                  </a:lnTo>
                  <a:lnTo>
                    <a:pt x="467" y="5481"/>
                  </a:lnTo>
                  <a:lnTo>
                    <a:pt x="0" y="4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858;p55">
              <a:extLst>
                <a:ext uri="{FF2B5EF4-FFF2-40B4-BE49-F238E27FC236}">
                  <a16:creationId xmlns:a16="http://schemas.microsoft.com/office/drawing/2014/main" id="{97E1E6E0-782A-00EB-E5B9-80C7D2106EF5}"/>
                </a:ext>
              </a:extLst>
            </p:cNvPr>
            <p:cNvSpPr/>
            <p:nvPr/>
          </p:nvSpPr>
          <p:spPr>
            <a:xfrm>
              <a:off x="7120718" y="2345142"/>
              <a:ext cx="134255" cy="146506"/>
            </a:xfrm>
            <a:custGeom>
              <a:avLst/>
              <a:gdLst/>
              <a:ahLst/>
              <a:cxnLst/>
              <a:rect l="l" t="t" r="r" b="b"/>
              <a:pathLst>
                <a:path w="7989" h="8718" extrusionOk="0">
                  <a:moveTo>
                    <a:pt x="6560" y="1"/>
                  </a:moveTo>
                  <a:lnTo>
                    <a:pt x="6240" y="30"/>
                  </a:lnTo>
                  <a:lnTo>
                    <a:pt x="5919" y="88"/>
                  </a:lnTo>
                  <a:lnTo>
                    <a:pt x="5540" y="175"/>
                  </a:lnTo>
                  <a:lnTo>
                    <a:pt x="4782" y="409"/>
                  </a:lnTo>
                  <a:lnTo>
                    <a:pt x="3936" y="729"/>
                  </a:lnTo>
                  <a:lnTo>
                    <a:pt x="3004" y="1137"/>
                  </a:lnTo>
                  <a:lnTo>
                    <a:pt x="2042" y="1633"/>
                  </a:lnTo>
                  <a:lnTo>
                    <a:pt x="1021" y="2274"/>
                  </a:lnTo>
                  <a:lnTo>
                    <a:pt x="526" y="2595"/>
                  </a:lnTo>
                  <a:lnTo>
                    <a:pt x="1" y="2974"/>
                  </a:lnTo>
                  <a:lnTo>
                    <a:pt x="730" y="3645"/>
                  </a:lnTo>
                  <a:lnTo>
                    <a:pt x="1429" y="4315"/>
                  </a:lnTo>
                  <a:lnTo>
                    <a:pt x="2129" y="5015"/>
                  </a:lnTo>
                  <a:lnTo>
                    <a:pt x="2800" y="5744"/>
                  </a:lnTo>
                  <a:lnTo>
                    <a:pt x="3470" y="6443"/>
                  </a:lnTo>
                  <a:lnTo>
                    <a:pt x="4111" y="7201"/>
                  </a:lnTo>
                  <a:lnTo>
                    <a:pt x="4753" y="7959"/>
                  </a:lnTo>
                  <a:lnTo>
                    <a:pt x="5365" y="8717"/>
                  </a:lnTo>
                  <a:lnTo>
                    <a:pt x="5802" y="7697"/>
                  </a:lnTo>
                  <a:lnTo>
                    <a:pt x="6298" y="6501"/>
                  </a:lnTo>
                  <a:lnTo>
                    <a:pt x="6823" y="5160"/>
                  </a:lnTo>
                  <a:lnTo>
                    <a:pt x="7318" y="3819"/>
                  </a:lnTo>
                  <a:lnTo>
                    <a:pt x="7522" y="3149"/>
                  </a:lnTo>
                  <a:lnTo>
                    <a:pt x="7697" y="2537"/>
                  </a:lnTo>
                  <a:lnTo>
                    <a:pt x="7843" y="1954"/>
                  </a:lnTo>
                  <a:lnTo>
                    <a:pt x="7930" y="1458"/>
                  </a:lnTo>
                  <a:lnTo>
                    <a:pt x="7989" y="992"/>
                  </a:lnTo>
                  <a:lnTo>
                    <a:pt x="7959" y="642"/>
                  </a:lnTo>
                  <a:lnTo>
                    <a:pt x="7930" y="496"/>
                  </a:lnTo>
                  <a:lnTo>
                    <a:pt x="7901" y="350"/>
                  </a:lnTo>
                  <a:lnTo>
                    <a:pt x="7814" y="263"/>
                  </a:lnTo>
                  <a:lnTo>
                    <a:pt x="7726" y="175"/>
                  </a:lnTo>
                  <a:lnTo>
                    <a:pt x="7551" y="117"/>
                  </a:lnTo>
                  <a:lnTo>
                    <a:pt x="7347" y="30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859;p55">
              <a:extLst>
                <a:ext uri="{FF2B5EF4-FFF2-40B4-BE49-F238E27FC236}">
                  <a16:creationId xmlns:a16="http://schemas.microsoft.com/office/drawing/2014/main" id="{2A7ACAEC-EEF2-38B8-AE6A-820727B44AD7}"/>
                </a:ext>
              </a:extLst>
            </p:cNvPr>
            <p:cNvSpPr/>
            <p:nvPr/>
          </p:nvSpPr>
          <p:spPr>
            <a:xfrm>
              <a:off x="7120718" y="2345142"/>
              <a:ext cx="134255" cy="146506"/>
            </a:xfrm>
            <a:custGeom>
              <a:avLst/>
              <a:gdLst/>
              <a:ahLst/>
              <a:cxnLst/>
              <a:rect l="l" t="t" r="r" b="b"/>
              <a:pathLst>
                <a:path w="7989" h="8718" fill="none" extrusionOk="0">
                  <a:moveTo>
                    <a:pt x="6823" y="1"/>
                  </a:moveTo>
                  <a:lnTo>
                    <a:pt x="6823" y="1"/>
                  </a:lnTo>
                  <a:lnTo>
                    <a:pt x="6560" y="1"/>
                  </a:lnTo>
                  <a:lnTo>
                    <a:pt x="6240" y="30"/>
                  </a:lnTo>
                  <a:lnTo>
                    <a:pt x="5919" y="88"/>
                  </a:lnTo>
                  <a:lnTo>
                    <a:pt x="5540" y="175"/>
                  </a:lnTo>
                  <a:lnTo>
                    <a:pt x="4782" y="409"/>
                  </a:lnTo>
                  <a:lnTo>
                    <a:pt x="3936" y="729"/>
                  </a:lnTo>
                  <a:lnTo>
                    <a:pt x="3004" y="1137"/>
                  </a:lnTo>
                  <a:lnTo>
                    <a:pt x="2042" y="1633"/>
                  </a:lnTo>
                  <a:lnTo>
                    <a:pt x="1021" y="2274"/>
                  </a:lnTo>
                  <a:lnTo>
                    <a:pt x="526" y="2595"/>
                  </a:lnTo>
                  <a:lnTo>
                    <a:pt x="1" y="2974"/>
                  </a:lnTo>
                  <a:lnTo>
                    <a:pt x="1" y="2974"/>
                  </a:lnTo>
                  <a:lnTo>
                    <a:pt x="730" y="3645"/>
                  </a:lnTo>
                  <a:lnTo>
                    <a:pt x="1429" y="4315"/>
                  </a:lnTo>
                  <a:lnTo>
                    <a:pt x="2129" y="5015"/>
                  </a:lnTo>
                  <a:lnTo>
                    <a:pt x="2800" y="5744"/>
                  </a:lnTo>
                  <a:lnTo>
                    <a:pt x="3470" y="6443"/>
                  </a:lnTo>
                  <a:lnTo>
                    <a:pt x="4111" y="7201"/>
                  </a:lnTo>
                  <a:lnTo>
                    <a:pt x="4753" y="7959"/>
                  </a:lnTo>
                  <a:lnTo>
                    <a:pt x="5365" y="8717"/>
                  </a:lnTo>
                  <a:lnTo>
                    <a:pt x="5365" y="8717"/>
                  </a:lnTo>
                  <a:lnTo>
                    <a:pt x="5802" y="7697"/>
                  </a:lnTo>
                  <a:lnTo>
                    <a:pt x="6298" y="6501"/>
                  </a:lnTo>
                  <a:lnTo>
                    <a:pt x="6823" y="5160"/>
                  </a:lnTo>
                  <a:lnTo>
                    <a:pt x="7318" y="3819"/>
                  </a:lnTo>
                  <a:lnTo>
                    <a:pt x="7522" y="3149"/>
                  </a:lnTo>
                  <a:lnTo>
                    <a:pt x="7697" y="2537"/>
                  </a:lnTo>
                  <a:lnTo>
                    <a:pt x="7843" y="1954"/>
                  </a:lnTo>
                  <a:lnTo>
                    <a:pt x="7930" y="1458"/>
                  </a:lnTo>
                  <a:lnTo>
                    <a:pt x="7989" y="992"/>
                  </a:lnTo>
                  <a:lnTo>
                    <a:pt x="7959" y="642"/>
                  </a:lnTo>
                  <a:lnTo>
                    <a:pt x="7930" y="496"/>
                  </a:lnTo>
                  <a:lnTo>
                    <a:pt x="7901" y="350"/>
                  </a:lnTo>
                  <a:lnTo>
                    <a:pt x="7814" y="263"/>
                  </a:lnTo>
                  <a:lnTo>
                    <a:pt x="7726" y="175"/>
                  </a:lnTo>
                  <a:lnTo>
                    <a:pt x="7726" y="175"/>
                  </a:lnTo>
                  <a:lnTo>
                    <a:pt x="7551" y="117"/>
                  </a:lnTo>
                  <a:lnTo>
                    <a:pt x="7347" y="30"/>
                  </a:lnTo>
                  <a:lnTo>
                    <a:pt x="7114" y="1"/>
                  </a:lnTo>
                  <a:lnTo>
                    <a:pt x="68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860;p55">
              <a:extLst>
                <a:ext uri="{FF2B5EF4-FFF2-40B4-BE49-F238E27FC236}">
                  <a16:creationId xmlns:a16="http://schemas.microsoft.com/office/drawing/2014/main" id="{CC69D5B9-3ABF-E695-2FCB-E03EAB3E78AA}"/>
                </a:ext>
              </a:extLst>
            </p:cNvPr>
            <p:cNvSpPr/>
            <p:nvPr/>
          </p:nvSpPr>
          <p:spPr>
            <a:xfrm>
              <a:off x="5749480" y="2201107"/>
              <a:ext cx="1623077" cy="1543220"/>
            </a:xfrm>
            <a:custGeom>
              <a:avLst/>
              <a:gdLst/>
              <a:ahLst/>
              <a:cxnLst/>
              <a:rect l="l" t="t" r="r" b="b"/>
              <a:pathLst>
                <a:path w="96583" h="91831" extrusionOk="0">
                  <a:moveTo>
                    <a:pt x="48627" y="1"/>
                  </a:moveTo>
                  <a:lnTo>
                    <a:pt x="47344" y="59"/>
                  </a:lnTo>
                  <a:lnTo>
                    <a:pt x="46061" y="117"/>
                  </a:lnTo>
                  <a:lnTo>
                    <a:pt x="44808" y="234"/>
                  </a:lnTo>
                  <a:lnTo>
                    <a:pt x="43554" y="351"/>
                  </a:lnTo>
                  <a:lnTo>
                    <a:pt x="42301" y="526"/>
                  </a:lnTo>
                  <a:lnTo>
                    <a:pt x="41076" y="700"/>
                  </a:lnTo>
                  <a:lnTo>
                    <a:pt x="39852" y="934"/>
                  </a:lnTo>
                  <a:lnTo>
                    <a:pt x="38628" y="1167"/>
                  </a:lnTo>
                  <a:lnTo>
                    <a:pt x="37432" y="1429"/>
                  </a:lnTo>
                  <a:lnTo>
                    <a:pt x="36237" y="1721"/>
                  </a:lnTo>
                  <a:lnTo>
                    <a:pt x="35071" y="2071"/>
                  </a:lnTo>
                  <a:lnTo>
                    <a:pt x="33905" y="2391"/>
                  </a:lnTo>
                  <a:lnTo>
                    <a:pt x="32739" y="2770"/>
                  </a:lnTo>
                  <a:lnTo>
                    <a:pt x="31602" y="3178"/>
                  </a:lnTo>
                  <a:lnTo>
                    <a:pt x="30494" y="3587"/>
                  </a:lnTo>
                  <a:lnTo>
                    <a:pt x="29386" y="4053"/>
                  </a:lnTo>
                  <a:lnTo>
                    <a:pt x="28279" y="4519"/>
                  </a:lnTo>
                  <a:lnTo>
                    <a:pt x="27200" y="5015"/>
                  </a:lnTo>
                  <a:lnTo>
                    <a:pt x="26121" y="5540"/>
                  </a:lnTo>
                  <a:lnTo>
                    <a:pt x="25072" y="6064"/>
                  </a:lnTo>
                  <a:lnTo>
                    <a:pt x="24022" y="6647"/>
                  </a:lnTo>
                  <a:lnTo>
                    <a:pt x="23002" y="7231"/>
                  </a:lnTo>
                  <a:lnTo>
                    <a:pt x="22011" y="7843"/>
                  </a:lnTo>
                  <a:lnTo>
                    <a:pt x="21020" y="8455"/>
                  </a:lnTo>
                  <a:lnTo>
                    <a:pt x="20058" y="9125"/>
                  </a:lnTo>
                  <a:lnTo>
                    <a:pt x="19096" y="9796"/>
                  </a:lnTo>
                  <a:lnTo>
                    <a:pt x="18163" y="10466"/>
                  </a:lnTo>
                  <a:lnTo>
                    <a:pt x="17259" y="11195"/>
                  </a:lnTo>
                  <a:lnTo>
                    <a:pt x="16355" y="11924"/>
                  </a:lnTo>
                  <a:lnTo>
                    <a:pt x="15481" y="12682"/>
                  </a:lnTo>
                  <a:lnTo>
                    <a:pt x="14606" y="13440"/>
                  </a:lnTo>
                  <a:lnTo>
                    <a:pt x="13790" y="14227"/>
                  </a:lnTo>
                  <a:lnTo>
                    <a:pt x="12974" y="15043"/>
                  </a:lnTo>
                  <a:lnTo>
                    <a:pt x="12187" y="15860"/>
                  </a:lnTo>
                  <a:lnTo>
                    <a:pt x="11399" y="16705"/>
                  </a:lnTo>
                  <a:lnTo>
                    <a:pt x="10641" y="17550"/>
                  </a:lnTo>
                  <a:lnTo>
                    <a:pt x="9913" y="18425"/>
                  </a:lnTo>
                  <a:lnTo>
                    <a:pt x="9213" y="19329"/>
                  </a:lnTo>
                  <a:lnTo>
                    <a:pt x="8513" y="20232"/>
                  </a:lnTo>
                  <a:lnTo>
                    <a:pt x="7872" y="21165"/>
                  </a:lnTo>
                  <a:lnTo>
                    <a:pt x="7231" y="22098"/>
                  </a:lnTo>
                  <a:lnTo>
                    <a:pt x="6618" y="23060"/>
                  </a:lnTo>
                  <a:lnTo>
                    <a:pt x="6035" y="24022"/>
                  </a:lnTo>
                  <a:lnTo>
                    <a:pt x="5452" y="25013"/>
                  </a:lnTo>
                  <a:lnTo>
                    <a:pt x="4928" y="26005"/>
                  </a:lnTo>
                  <a:lnTo>
                    <a:pt x="4403" y="27025"/>
                  </a:lnTo>
                  <a:lnTo>
                    <a:pt x="3936" y="28045"/>
                  </a:lnTo>
                  <a:lnTo>
                    <a:pt x="3470" y="29066"/>
                  </a:lnTo>
                  <a:lnTo>
                    <a:pt x="3033" y="30115"/>
                  </a:lnTo>
                  <a:lnTo>
                    <a:pt x="2625" y="31194"/>
                  </a:lnTo>
                  <a:lnTo>
                    <a:pt x="2246" y="32243"/>
                  </a:lnTo>
                  <a:lnTo>
                    <a:pt x="1896" y="33351"/>
                  </a:lnTo>
                  <a:lnTo>
                    <a:pt x="1575" y="34430"/>
                  </a:lnTo>
                  <a:lnTo>
                    <a:pt x="1284" y="35537"/>
                  </a:lnTo>
                  <a:lnTo>
                    <a:pt x="1021" y="36645"/>
                  </a:lnTo>
                  <a:lnTo>
                    <a:pt x="788" y="37782"/>
                  </a:lnTo>
                  <a:lnTo>
                    <a:pt x="584" y="38919"/>
                  </a:lnTo>
                  <a:lnTo>
                    <a:pt x="409" y="40056"/>
                  </a:lnTo>
                  <a:lnTo>
                    <a:pt x="263" y="41222"/>
                  </a:lnTo>
                  <a:lnTo>
                    <a:pt x="147" y="42388"/>
                  </a:lnTo>
                  <a:lnTo>
                    <a:pt x="59" y="43554"/>
                  </a:lnTo>
                  <a:lnTo>
                    <a:pt x="30" y="44720"/>
                  </a:lnTo>
                  <a:lnTo>
                    <a:pt x="1" y="45915"/>
                  </a:lnTo>
                  <a:lnTo>
                    <a:pt x="30" y="47082"/>
                  </a:lnTo>
                  <a:lnTo>
                    <a:pt x="59" y="48277"/>
                  </a:lnTo>
                  <a:lnTo>
                    <a:pt x="147" y="49443"/>
                  </a:lnTo>
                  <a:lnTo>
                    <a:pt x="263" y="50609"/>
                  </a:lnTo>
                  <a:lnTo>
                    <a:pt x="409" y="51746"/>
                  </a:lnTo>
                  <a:lnTo>
                    <a:pt x="584" y="52912"/>
                  </a:lnTo>
                  <a:lnTo>
                    <a:pt x="788" y="54049"/>
                  </a:lnTo>
                  <a:lnTo>
                    <a:pt x="1021" y="55157"/>
                  </a:lnTo>
                  <a:lnTo>
                    <a:pt x="1284" y="56294"/>
                  </a:lnTo>
                  <a:lnTo>
                    <a:pt x="1575" y="57401"/>
                  </a:lnTo>
                  <a:lnTo>
                    <a:pt x="1896" y="58480"/>
                  </a:lnTo>
                  <a:lnTo>
                    <a:pt x="2246" y="59559"/>
                  </a:lnTo>
                  <a:lnTo>
                    <a:pt x="2625" y="60637"/>
                  </a:lnTo>
                  <a:lnTo>
                    <a:pt x="3033" y="61687"/>
                  </a:lnTo>
                  <a:lnTo>
                    <a:pt x="3470" y="62736"/>
                  </a:lnTo>
                  <a:lnTo>
                    <a:pt x="3936" y="63786"/>
                  </a:lnTo>
                  <a:lnTo>
                    <a:pt x="4403" y="64806"/>
                  </a:lnTo>
                  <a:lnTo>
                    <a:pt x="4928" y="65826"/>
                  </a:lnTo>
                  <a:lnTo>
                    <a:pt x="5452" y="66818"/>
                  </a:lnTo>
                  <a:lnTo>
                    <a:pt x="6035" y="67809"/>
                  </a:lnTo>
                  <a:lnTo>
                    <a:pt x="6618" y="68771"/>
                  </a:lnTo>
                  <a:lnTo>
                    <a:pt x="7231" y="69733"/>
                  </a:lnTo>
                  <a:lnTo>
                    <a:pt x="7872" y="70666"/>
                  </a:lnTo>
                  <a:lnTo>
                    <a:pt x="8513" y="71599"/>
                  </a:lnTo>
                  <a:lnTo>
                    <a:pt x="9213" y="72502"/>
                  </a:lnTo>
                  <a:lnTo>
                    <a:pt x="9913" y="73377"/>
                  </a:lnTo>
                  <a:lnTo>
                    <a:pt x="10641" y="74251"/>
                  </a:lnTo>
                  <a:lnTo>
                    <a:pt x="11399" y="75126"/>
                  </a:lnTo>
                  <a:lnTo>
                    <a:pt x="12187" y="75971"/>
                  </a:lnTo>
                  <a:lnTo>
                    <a:pt x="12974" y="76788"/>
                  </a:lnTo>
                  <a:lnTo>
                    <a:pt x="13790" y="77604"/>
                  </a:lnTo>
                  <a:lnTo>
                    <a:pt x="14606" y="78391"/>
                  </a:lnTo>
                  <a:lnTo>
                    <a:pt x="15481" y="79149"/>
                  </a:lnTo>
                  <a:lnTo>
                    <a:pt x="16355" y="79907"/>
                  </a:lnTo>
                  <a:lnTo>
                    <a:pt x="17259" y="80636"/>
                  </a:lnTo>
                  <a:lnTo>
                    <a:pt x="18163" y="81335"/>
                  </a:lnTo>
                  <a:lnTo>
                    <a:pt x="19096" y="82035"/>
                  </a:lnTo>
                  <a:lnTo>
                    <a:pt x="20058" y="82706"/>
                  </a:lnTo>
                  <a:lnTo>
                    <a:pt x="21020" y="83347"/>
                  </a:lnTo>
                  <a:lnTo>
                    <a:pt x="22011" y="83988"/>
                  </a:lnTo>
                  <a:lnTo>
                    <a:pt x="23002" y="84600"/>
                  </a:lnTo>
                  <a:lnTo>
                    <a:pt x="24022" y="85183"/>
                  </a:lnTo>
                  <a:lnTo>
                    <a:pt x="25072" y="85737"/>
                  </a:lnTo>
                  <a:lnTo>
                    <a:pt x="26121" y="86291"/>
                  </a:lnTo>
                  <a:lnTo>
                    <a:pt x="27200" y="86816"/>
                  </a:lnTo>
                  <a:lnTo>
                    <a:pt x="28279" y="87312"/>
                  </a:lnTo>
                  <a:lnTo>
                    <a:pt x="29386" y="87778"/>
                  </a:lnTo>
                  <a:lnTo>
                    <a:pt x="30494" y="88215"/>
                  </a:lnTo>
                  <a:lnTo>
                    <a:pt x="31602" y="88653"/>
                  </a:lnTo>
                  <a:lnTo>
                    <a:pt x="32739" y="89032"/>
                  </a:lnTo>
                  <a:lnTo>
                    <a:pt x="33905" y="89411"/>
                  </a:lnTo>
                  <a:lnTo>
                    <a:pt x="35071" y="89760"/>
                  </a:lnTo>
                  <a:lnTo>
                    <a:pt x="36237" y="90081"/>
                  </a:lnTo>
                  <a:lnTo>
                    <a:pt x="37432" y="90373"/>
                  </a:lnTo>
                  <a:lnTo>
                    <a:pt x="38628" y="90664"/>
                  </a:lnTo>
                  <a:lnTo>
                    <a:pt x="39852" y="90897"/>
                  </a:lnTo>
                  <a:lnTo>
                    <a:pt x="41076" y="91101"/>
                  </a:lnTo>
                  <a:lnTo>
                    <a:pt x="42301" y="91305"/>
                  </a:lnTo>
                  <a:lnTo>
                    <a:pt x="43554" y="91451"/>
                  </a:lnTo>
                  <a:lnTo>
                    <a:pt x="44808" y="91597"/>
                  </a:lnTo>
                  <a:lnTo>
                    <a:pt x="46061" y="91684"/>
                  </a:lnTo>
                  <a:lnTo>
                    <a:pt x="47344" y="91772"/>
                  </a:lnTo>
                  <a:lnTo>
                    <a:pt x="48627" y="91801"/>
                  </a:lnTo>
                  <a:lnTo>
                    <a:pt x="49909" y="91830"/>
                  </a:lnTo>
                  <a:lnTo>
                    <a:pt x="51192" y="91801"/>
                  </a:lnTo>
                  <a:lnTo>
                    <a:pt x="52475" y="91772"/>
                  </a:lnTo>
                  <a:lnTo>
                    <a:pt x="53728" y="91684"/>
                  </a:lnTo>
                  <a:lnTo>
                    <a:pt x="54982" y="91597"/>
                  </a:lnTo>
                  <a:lnTo>
                    <a:pt x="56206" y="91451"/>
                  </a:lnTo>
                  <a:lnTo>
                    <a:pt x="57431" y="91305"/>
                  </a:lnTo>
                  <a:lnTo>
                    <a:pt x="58626" y="91101"/>
                  </a:lnTo>
                  <a:lnTo>
                    <a:pt x="59821" y="90897"/>
                  </a:lnTo>
                  <a:lnTo>
                    <a:pt x="61016" y="90664"/>
                  </a:lnTo>
                  <a:lnTo>
                    <a:pt x="62183" y="90373"/>
                  </a:lnTo>
                  <a:lnTo>
                    <a:pt x="63319" y="90081"/>
                  </a:lnTo>
                  <a:lnTo>
                    <a:pt x="64456" y="89760"/>
                  </a:lnTo>
                  <a:lnTo>
                    <a:pt x="65564" y="89411"/>
                  </a:lnTo>
                  <a:lnTo>
                    <a:pt x="66672" y="89032"/>
                  </a:lnTo>
                  <a:lnTo>
                    <a:pt x="67751" y="88653"/>
                  </a:lnTo>
                  <a:lnTo>
                    <a:pt x="68829" y="88215"/>
                  </a:lnTo>
                  <a:lnTo>
                    <a:pt x="69879" y="87778"/>
                  </a:lnTo>
                  <a:lnTo>
                    <a:pt x="70928" y="87312"/>
                  </a:lnTo>
                  <a:lnTo>
                    <a:pt x="71949" y="86816"/>
                  </a:lnTo>
                  <a:lnTo>
                    <a:pt x="72940" y="86291"/>
                  </a:lnTo>
                  <a:lnTo>
                    <a:pt x="73931" y="85737"/>
                  </a:lnTo>
                  <a:lnTo>
                    <a:pt x="74893" y="85183"/>
                  </a:lnTo>
                  <a:lnTo>
                    <a:pt x="75855" y="84600"/>
                  </a:lnTo>
                  <a:lnTo>
                    <a:pt x="76788" y="83988"/>
                  </a:lnTo>
                  <a:lnTo>
                    <a:pt x="77692" y="83347"/>
                  </a:lnTo>
                  <a:lnTo>
                    <a:pt x="78595" y="82706"/>
                  </a:lnTo>
                  <a:lnTo>
                    <a:pt x="79470" y="82035"/>
                  </a:lnTo>
                  <a:lnTo>
                    <a:pt x="80344" y="81335"/>
                  </a:lnTo>
                  <a:lnTo>
                    <a:pt x="81190" y="80636"/>
                  </a:lnTo>
                  <a:lnTo>
                    <a:pt x="82006" y="79907"/>
                  </a:lnTo>
                  <a:lnTo>
                    <a:pt x="82793" y="79149"/>
                  </a:lnTo>
                  <a:lnTo>
                    <a:pt x="83580" y="78391"/>
                  </a:lnTo>
                  <a:lnTo>
                    <a:pt x="84338" y="77604"/>
                  </a:lnTo>
                  <a:lnTo>
                    <a:pt x="85067" y="76788"/>
                  </a:lnTo>
                  <a:lnTo>
                    <a:pt x="85796" y="75971"/>
                  </a:lnTo>
                  <a:lnTo>
                    <a:pt x="86495" y="75126"/>
                  </a:lnTo>
                  <a:lnTo>
                    <a:pt x="87166" y="74251"/>
                  </a:lnTo>
                  <a:lnTo>
                    <a:pt x="87837" y="73377"/>
                  </a:lnTo>
                  <a:lnTo>
                    <a:pt x="88449" y="72502"/>
                  </a:lnTo>
                  <a:lnTo>
                    <a:pt x="89061" y="71599"/>
                  </a:lnTo>
                  <a:lnTo>
                    <a:pt x="89673" y="70666"/>
                  </a:lnTo>
                  <a:lnTo>
                    <a:pt x="90227" y="69733"/>
                  </a:lnTo>
                  <a:lnTo>
                    <a:pt x="90781" y="68771"/>
                  </a:lnTo>
                  <a:lnTo>
                    <a:pt x="91306" y="67809"/>
                  </a:lnTo>
                  <a:lnTo>
                    <a:pt x="91801" y="66818"/>
                  </a:lnTo>
                  <a:lnTo>
                    <a:pt x="92268" y="65826"/>
                  </a:lnTo>
                  <a:lnTo>
                    <a:pt x="92734" y="64806"/>
                  </a:lnTo>
                  <a:lnTo>
                    <a:pt x="93142" y="63786"/>
                  </a:lnTo>
                  <a:lnTo>
                    <a:pt x="93550" y="62736"/>
                  </a:lnTo>
                  <a:lnTo>
                    <a:pt x="93929" y="61687"/>
                  </a:lnTo>
                  <a:lnTo>
                    <a:pt x="94308" y="60637"/>
                  </a:lnTo>
                  <a:lnTo>
                    <a:pt x="94629" y="59559"/>
                  </a:lnTo>
                  <a:lnTo>
                    <a:pt x="94920" y="58480"/>
                  </a:lnTo>
                  <a:lnTo>
                    <a:pt x="95212" y="57401"/>
                  </a:lnTo>
                  <a:lnTo>
                    <a:pt x="95474" y="56294"/>
                  </a:lnTo>
                  <a:lnTo>
                    <a:pt x="95708" y="55157"/>
                  </a:lnTo>
                  <a:lnTo>
                    <a:pt x="95912" y="54049"/>
                  </a:lnTo>
                  <a:lnTo>
                    <a:pt x="96087" y="52912"/>
                  </a:lnTo>
                  <a:lnTo>
                    <a:pt x="96232" y="51746"/>
                  </a:lnTo>
                  <a:lnTo>
                    <a:pt x="96349" y="50609"/>
                  </a:lnTo>
                  <a:lnTo>
                    <a:pt x="96436" y="49443"/>
                  </a:lnTo>
                  <a:lnTo>
                    <a:pt x="96524" y="48277"/>
                  </a:lnTo>
                  <a:lnTo>
                    <a:pt x="96553" y="47082"/>
                  </a:lnTo>
                  <a:lnTo>
                    <a:pt x="96582" y="45915"/>
                  </a:lnTo>
                  <a:lnTo>
                    <a:pt x="96553" y="44720"/>
                  </a:lnTo>
                  <a:lnTo>
                    <a:pt x="96524" y="43554"/>
                  </a:lnTo>
                  <a:lnTo>
                    <a:pt x="96436" y="42388"/>
                  </a:lnTo>
                  <a:lnTo>
                    <a:pt x="96349" y="41222"/>
                  </a:lnTo>
                  <a:lnTo>
                    <a:pt x="96232" y="40056"/>
                  </a:lnTo>
                  <a:lnTo>
                    <a:pt x="96087" y="38919"/>
                  </a:lnTo>
                  <a:lnTo>
                    <a:pt x="95912" y="37782"/>
                  </a:lnTo>
                  <a:lnTo>
                    <a:pt x="95708" y="36645"/>
                  </a:lnTo>
                  <a:lnTo>
                    <a:pt x="95474" y="35537"/>
                  </a:lnTo>
                  <a:lnTo>
                    <a:pt x="95212" y="34430"/>
                  </a:lnTo>
                  <a:lnTo>
                    <a:pt x="94920" y="33351"/>
                  </a:lnTo>
                  <a:lnTo>
                    <a:pt x="94629" y="32243"/>
                  </a:lnTo>
                  <a:lnTo>
                    <a:pt x="94308" y="31194"/>
                  </a:lnTo>
                  <a:lnTo>
                    <a:pt x="93929" y="30115"/>
                  </a:lnTo>
                  <a:lnTo>
                    <a:pt x="93550" y="29066"/>
                  </a:lnTo>
                  <a:lnTo>
                    <a:pt x="93142" y="28045"/>
                  </a:lnTo>
                  <a:lnTo>
                    <a:pt x="92734" y="27025"/>
                  </a:lnTo>
                  <a:lnTo>
                    <a:pt x="92268" y="26005"/>
                  </a:lnTo>
                  <a:lnTo>
                    <a:pt x="91801" y="25013"/>
                  </a:lnTo>
                  <a:lnTo>
                    <a:pt x="91306" y="24022"/>
                  </a:lnTo>
                  <a:lnTo>
                    <a:pt x="90781" y="23060"/>
                  </a:lnTo>
                  <a:lnTo>
                    <a:pt x="90227" y="22098"/>
                  </a:lnTo>
                  <a:lnTo>
                    <a:pt x="89673" y="21165"/>
                  </a:lnTo>
                  <a:lnTo>
                    <a:pt x="89061" y="20232"/>
                  </a:lnTo>
                  <a:lnTo>
                    <a:pt x="88449" y="19329"/>
                  </a:lnTo>
                  <a:lnTo>
                    <a:pt x="87837" y="18425"/>
                  </a:lnTo>
                  <a:lnTo>
                    <a:pt x="87166" y="17550"/>
                  </a:lnTo>
                  <a:lnTo>
                    <a:pt x="86495" y="16705"/>
                  </a:lnTo>
                  <a:lnTo>
                    <a:pt x="85796" y="15860"/>
                  </a:lnTo>
                  <a:lnTo>
                    <a:pt x="85067" y="15043"/>
                  </a:lnTo>
                  <a:lnTo>
                    <a:pt x="84338" y="14227"/>
                  </a:lnTo>
                  <a:lnTo>
                    <a:pt x="83580" y="13440"/>
                  </a:lnTo>
                  <a:lnTo>
                    <a:pt x="82793" y="12682"/>
                  </a:lnTo>
                  <a:lnTo>
                    <a:pt x="82006" y="11924"/>
                  </a:lnTo>
                  <a:lnTo>
                    <a:pt x="81190" y="11195"/>
                  </a:lnTo>
                  <a:lnTo>
                    <a:pt x="80344" y="10466"/>
                  </a:lnTo>
                  <a:lnTo>
                    <a:pt x="79470" y="9796"/>
                  </a:lnTo>
                  <a:lnTo>
                    <a:pt x="78595" y="9125"/>
                  </a:lnTo>
                  <a:lnTo>
                    <a:pt x="77692" y="8455"/>
                  </a:lnTo>
                  <a:lnTo>
                    <a:pt x="76788" y="7843"/>
                  </a:lnTo>
                  <a:lnTo>
                    <a:pt x="75855" y="7231"/>
                  </a:lnTo>
                  <a:lnTo>
                    <a:pt x="74893" y="6647"/>
                  </a:lnTo>
                  <a:lnTo>
                    <a:pt x="73931" y="6064"/>
                  </a:lnTo>
                  <a:lnTo>
                    <a:pt x="72940" y="5540"/>
                  </a:lnTo>
                  <a:lnTo>
                    <a:pt x="71949" y="5015"/>
                  </a:lnTo>
                  <a:lnTo>
                    <a:pt x="70928" y="4519"/>
                  </a:lnTo>
                  <a:lnTo>
                    <a:pt x="69879" y="4053"/>
                  </a:lnTo>
                  <a:lnTo>
                    <a:pt x="68829" y="3587"/>
                  </a:lnTo>
                  <a:lnTo>
                    <a:pt x="67751" y="3178"/>
                  </a:lnTo>
                  <a:lnTo>
                    <a:pt x="66672" y="2770"/>
                  </a:lnTo>
                  <a:lnTo>
                    <a:pt x="65564" y="2391"/>
                  </a:lnTo>
                  <a:lnTo>
                    <a:pt x="64456" y="2071"/>
                  </a:lnTo>
                  <a:lnTo>
                    <a:pt x="63319" y="1721"/>
                  </a:lnTo>
                  <a:lnTo>
                    <a:pt x="62183" y="1429"/>
                  </a:lnTo>
                  <a:lnTo>
                    <a:pt x="61016" y="1167"/>
                  </a:lnTo>
                  <a:lnTo>
                    <a:pt x="59821" y="934"/>
                  </a:lnTo>
                  <a:lnTo>
                    <a:pt x="58626" y="700"/>
                  </a:lnTo>
                  <a:lnTo>
                    <a:pt x="57431" y="526"/>
                  </a:lnTo>
                  <a:lnTo>
                    <a:pt x="56206" y="351"/>
                  </a:lnTo>
                  <a:lnTo>
                    <a:pt x="54982" y="234"/>
                  </a:lnTo>
                  <a:lnTo>
                    <a:pt x="53728" y="117"/>
                  </a:lnTo>
                  <a:lnTo>
                    <a:pt x="52475" y="59"/>
                  </a:lnTo>
                  <a:lnTo>
                    <a:pt x="5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861;p55">
              <a:extLst>
                <a:ext uri="{FF2B5EF4-FFF2-40B4-BE49-F238E27FC236}">
                  <a16:creationId xmlns:a16="http://schemas.microsoft.com/office/drawing/2014/main" id="{50174FD8-4115-AA8F-CF4E-31D6C508F407}"/>
                </a:ext>
              </a:extLst>
            </p:cNvPr>
            <p:cNvSpPr/>
            <p:nvPr/>
          </p:nvSpPr>
          <p:spPr>
            <a:xfrm>
              <a:off x="5749480" y="2201107"/>
              <a:ext cx="1623077" cy="1543220"/>
            </a:xfrm>
            <a:custGeom>
              <a:avLst/>
              <a:gdLst/>
              <a:ahLst/>
              <a:cxnLst/>
              <a:rect l="l" t="t" r="r" b="b"/>
              <a:pathLst>
                <a:path w="96583" h="91831" fill="none" extrusionOk="0">
                  <a:moveTo>
                    <a:pt x="96582" y="45915"/>
                  </a:moveTo>
                  <a:lnTo>
                    <a:pt x="96582" y="45915"/>
                  </a:lnTo>
                  <a:lnTo>
                    <a:pt x="96553" y="47082"/>
                  </a:lnTo>
                  <a:lnTo>
                    <a:pt x="96524" y="48277"/>
                  </a:lnTo>
                  <a:lnTo>
                    <a:pt x="96436" y="49443"/>
                  </a:lnTo>
                  <a:lnTo>
                    <a:pt x="96349" y="50609"/>
                  </a:lnTo>
                  <a:lnTo>
                    <a:pt x="96232" y="51746"/>
                  </a:lnTo>
                  <a:lnTo>
                    <a:pt x="96087" y="52912"/>
                  </a:lnTo>
                  <a:lnTo>
                    <a:pt x="95912" y="54049"/>
                  </a:lnTo>
                  <a:lnTo>
                    <a:pt x="95708" y="55157"/>
                  </a:lnTo>
                  <a:lnTo>
                    <a:pt x="95474" y="56294"/>
                  </a:lnTo>
                  <a:lnTo>
                    <a:pt x="95212" y="57401"/>
                  </a:lnTo>
                  <a:lnTo>
                    <a:pt x="94920" y="58480"/>
                  </a:lnTo>
                  <a:lnTo>
                    <a:pt x="94629" y="59559"/>
                  </a:lnTo>
                  <a:lnTo>
                    <a:pt x="94308" y="60637"/>
                  </a:lnTo>
                  <a:lnTo>
                    <a:pt x="93929" y="61687"/>
                  </a:lnTo>
                  <a:lnTo>
                    <a:pt x="93550" y="62736"/>
                  </a:lnTo>
                  <a:lnTo>
                    <a:pt x="93142" y="63786"/>
                  </a:lnTo>
                  <a:lnTo>
                    <a:pt x="92734" y="64806"/>
                  </a:lnTo>
                  <a:lnTo>
                    <a:pt x="92268" y="65826"/>
                  </a:lnTo>
                  <a:lnTo>
                    <a:pt x="91801" y="66818"/>
                  </a:lnTo>
                  <a:lnTo>
                    <a:pt x="91306" y="67809"/>
                  </a:lnTo>
                  <a:lnTo>
                    <a:pt x="90781" y="68771"/>
                  </a:lnTo>
                  <a:lnTo>
                    <a:pt x="90227" y="69733"/>
                  </a:lnTo>
                  <a:lnTo>
                    <a:pt x="89673" y="70666"/>
                  </a:lnTo>
                  <a:lnTo>
                    <a:pt x="89061" y="71599"/>
                  </a:lnTo>
                  <a:lnTo>
                    <a:pt x="88449" y="72502"/>
                  </a:lnTo>
                  <a:lnTo>
                    <a:pt x="87837" y="73377"/>
                  </a:lnTo>
                  <a:lnTo>
                    <a:pt x="87166" y="74251"/>
                  </a:lnTo>
                  <a:lnTo>
                    <a:pt x="86495" y="75126"/>
                  </a:lnTo>
                  <a:lnTo>
                    <a:pt x="85796" y="75971"/>
                  </a:lnTo>
                  <a:lnTo>
                    <a:pt x="85067" y="76788"/>
                  </a:lnTo>
                  <a:lnTo>
                    <a:pt x="84338" y="77604"/>
                  </a:lnTo>
                  <a:lnTo>
                    <a:pt x="83580" y="78391"/>
                  </a:lnTo>
                  <a:lnTo>
                    <a:pt x="82793" y="79149"/>
                  </a:lnTo>
                  <a:lnTo>
                    <a:pt x="82006" y="79907"/>
                  </a:lnTo>
                  <a:lnTo>
                    <a:pt x="81190" y="80636"/>
                  </a:lnTo>
                  <a:lnTo>
                    <a:pt x="80344" y="81335"/>
                  </a:lnTo>
                  <a:lnTo>
                    <a:pt x="79470" y="82035"/>
                  </a:lnTo>
                  <a:lnTo>
                    <a:pt x="78595" y="82706"/>
                  </a:lnTo>
                  <a:lnTo>
                    <a:pt x="77692" y="83347"/>
                  </a:lnTo>
                  <a:lnTo>
                    <a:pt x="76788" y="83988"/>
                  </a:lnTo>
                  <a:lnTo>
                    <a:pt x="75855" y="84600"/>
                  </a:lnTo>
                  <a:lnTo>
                    <a:pt x="74893" y="85183"/>
                  </a:lnTo>
                  <a:lnTo>
                    <a:pt x="73931" y="85737"/>
                  </a:lnTo>
                  <a:lnTo>
                    <a:pt x="72940" y="86291"/>
                  </a:lnTo>
                  <a:lnTo>
                    <a:pt x="71949" y="86816"/>
                  </a:lnTo>
                  <a:lnTo>
                    <a:pt x="70928" y="87312"/>
                  </a:lnTo>
                  <a:lnTo>
                    <a:pt x="69879" y="87778"/>
                  </a:lnTo>
                  <a:lnTo>
                    <a:pt x="68829" y="88215"/>
                  </a:lnTo>
                  <a:lnTo>
                    <a:pt x="67751" y="88653"/>
                  </a:lnTo>
                  <a:lnTo>
                    <a:pt x="66672" y="89032"/>
                  </a:lnTo>
                  <a:lnTo>
                    <a:pt x="65564" y="89411"/>
                  </a:lnTo>
                  <a:lnTo>
                    <a:pt x="64456" y="89760"/>
                  </a:lnTo>
                  <a:lnTo>
                    <a:pt x="63319" y="90081"/>
                  </a:lnTo>
                  <a:lnTo>
                    <a:pt x="62183" y="90373"/>
                  </a:lnTo>
                  <a:lnTo>
                    <a:pt x="61016" y="90664"/>
                  </a:lnTo>
                  <a:lnTo>
                    <a:pt x="59821" y="90897"/>
                  </a:lnTo>
                  <a:lnTo>
                    <a:pt x="58626" y="91101"/>
                  </a:lnTo>
                  <a:lnTo>
                    <a:pt x="57431" y="91305"/>
                  </a:lnTo>
                  <a:lnTo>
                    <a:pt x="56206" y="91451"/>
                  </a:lnTo>
                  <a:lnTo>
                    <a:pt x="54982" y="91597"/>
                  </a:lnTo>
                  <a:lnTo>
                    <a:pt x="53728" y="91684"/>
                  </a:lnTo>
                  <a:lnTo>
                    <a:pt x="52475" y="91772"/>
                  </a:lnTo>
                  <a:lnTo>
                    <a:pt x="51192" y="91801"/>
                  </a:lnTo>
                  <a:lnTo>
                    <a:pt x="49909" y="91830"/>
                  </a:lnTo>
                  <a:lnTo>
                    <a:pt x="49909" y="91830"/>
                  </a:lnTo>
                  <a:lnTo>
                    <a:pt x="48627" y="91801"/>
                  </a:lnTo>
                  <a:lnTo>
                    <a:pt x="47344" y="91772"/>
                  </a:lnTo>
                  <a:lnTo>
                    <a:pt x="46061" y="91684"/>
                  </a:lnTo>
                  <a:lnTo>
                    <a:pt x="44808" y="91597"/>
                  </a:lnTo>
                  <a:lnTo>
                    <a:pt x="43554" y="91451"/>
                  </a:lnTo>
                  <a:lnTo>
                    <a:pt x="42301" y="91305"/>
                  </a:lnTo>
                  <a:lnTo>
                    <a:pt x="41076" y="91101"/>
                  </a:lnTo>
                  <a:lnTo>
                    <a:pt x="39852" y="90897"/>
                  </a:lnTo>
                  <a:lnTo>
                    <a:pt x="38628" y="90664"/>
                  </a:lnTo>
                  <a:lnTo>
                    <a:pt x="37432" y="90373"/>
                  </a:lnTo>
                  <a:lnTo>
                    <a:pt x="36237" y="90081"/>
                  </a:lnTo>
                  <a:lnTo>
                    <a:pt x="35071" y="89760"/>
                  </a:lnTo>
                  <a:lnTo>
                    <a:pt x="33905" y="89411"/>
                  </a:lnTo>
                  <a:lnTo>
                    <a:pt x="32739" y="89032"/>
                  </a:lnTo>
                  <a:lnTo>
                    <a:pt x="31602" y="88653"/>
                  </a:lnTo>
                  <a:lnTo>
                    <a:pt x="30494" y="88215"/>
                  </a:lnTo>
                  <a:lnTo>
                    <a:pt x="29386" y="87778"/>
                  </a:lnTo>
                  <a:lnTo>
                    <a:pt x="28279" y="87312"/>
                  </a:lnTo>
                  <a:lnTo>
                    <a:pt x="27200" y="86816"/>
                  </a:lnTo>
                  <a:lnTo>
                    <a:pt x="26121" y="86291"/>
                  </a:lnTo>
                  <a:lnTo>
                    <a:pt x="25072" y="85737"/>
                  </a:lnTo>
                  <a:lnTo>
                    <a:pt x="24022" y="85183"/>
                  </a:lnTo>
                  <a:lnTo>
                    <a:pt x="23002" y="84600"/>
                  </a:lnTo>
                  <a:lnTo>
                    <a:pt x="22011" y="83988"/>
                  </a:lnTo>
                  <a:lnTo>
                    <a:pt x="21020" y="83347"/>
                  </a:lnTo>
                  <a:lnTo>
                    <a:pt x="20058" y="82706"/>
                  </a:lnTo>
                  <a:lnTo>
                    <a:pt x="19096" y="82035"/>
                  </a:lnTo>
                  <a:lnTo>
                    <a:pt x="18163" y="81335"/>
                  </a:lnTo>
                  <a:lnTo>
                    <a:pt x="17259" y="80636"/>
                  </a:lnTo>
                  <a:lnTo>
                    <a:pt x="16355" y="79907"/>
                  </a:lnTo>
                  <a:lnTo>
                    <a:pt x="15481" y="79149"/>
                  </a:lnTo>
                  <a:lnTo>
                    <a:pt x="14606" y="78391"/>
                  </a:lnTo>
                  <a:lnTo>
                    <a:pt x="13790" y="77604"/>
                  </a:lnTo>
                  <a:lnTo>
                    <a:pt x="12974" y="76788"/>
                  </a:lnTo>
                  <a:lnTo>
                    <a:pt x="12187" y="75971"/>
                  </a:lnTo>
                  <a:lnTo>
                    <a:pt x="11399" y="75126"/>
                  </a:lnTo>
                  <a:lnTo>
                    <a:pt x="10641" y="74251"/>
                  </a:lnTo>
                  <a:lnTo>
                    <a:pt x="9913" y="73377"/>
                  </a:lnTo>
                  <a:lnTo>
                    <a:pt x="9213" y="72502"/>
                  </a:lnTo>
                  <a:lnTo>
                    <a:pt x="8513" y="71599"/>
                  </a:lnTo>
                  <a:lnTo>
                    <a:pt x="7872" y="70666"/>
                  </a:lnTo>
                  <a:lnTo>
                    <a:pt x="7231" y="69733"/>
                  </a:lnTo>
                  <a:lnTo>
                    <a:pt x="6618" y="68771"/>
                  </a:lnTo>
                  <a:lnTo>
                    <a:pt x="6035" y="67809"/>
                  </a:lnTo>
                  <a:lnTo>
                    <a:pt x="5452" y="66818"/>
                  </a:lnTo>
                  <a:lnTo>
                    <a:pt x="4928" y="65826"/>
                  </a:lnTo>
                  <a:lnTo>
                    <a:pt x="4403" y="64806"/>
                  </a:lnTo>
                  <a:lnTo>
                    <a:pt x="3936" y="63786"/>
                  </a:lnTo>
                  <a:lnTo>
                    <a:pt x="3470" y="62736"/>
                  </a:lnTo>
                  <a:lnTo>
                    <a:pt x="3033" y="61687"/>
                  </a:lnTo>
                  <a:lnTo>
                    <a:pt x="2625" y="60637"/>
                  </a:lnTo>
                  <a:lnTo>
                    <a:pt x="2246" y="59559"/>
                  </a:lnTo>
                  <a:lnTo>
                    <a:pt x="1896" y="58480"/>
                  </a:lnTo>
                  <a:lnTo>
                    <a:pt x="1575" y="57401"/>
                  </a:lnTo>
                  <a:lnTo>
                    <a:pt x="1284" y="56294"/>
                  </a:lnTo>
                  <a:lnTo>
                    <a:pt x="1021" y="55157"/>
                  </a:lnTo>
                  <a:lnTo>
                    <a:pt x="788" y="54049"/>
                  </a:lnTo>
                  <a:lnTo>
                    <a:pt x="584" y="52912"/>
                  </a:lnTo>
                  <a:lnTo>
                    <a:pt x="409" y="51746"/>
                  </a:lnTo>
                  <a:lnTo>
                    <a:pt x="263" y="50609"/>
                  </a:lnTo>
                  <a:lnTo>
                    <a:pt x="147" y="49443"/>
                  </a:lnTo>
                  <a:lnTo>
                    <a:pt x="59" y="48277"/>
                  </a:lnTo>
                  <a:lnTo>
                    <a:pt x="30" y="47082"/>
                  </a:lnTo>
                  <a:lnTo>
                    <a:pt x="1" y="45915"/>
                  </a:lnTo>
                  <a:lnTo>
                    <a:pt x="1" y="45915"/>
                  </a:lnTo>
                  <a:lnTo>
                    <a:pt x="30" y="44720"/>
                  </a:lnTo>
                  <a:lnTo>
                    <a:pt x="59" y="43554"/>
                  </a:lnTo>
                  <a:lnTo>
                    <a:pt x="147" y="42388"/>
                  </a:lnTo>
                  <a:lnTo>
                    <a:pt x="263" y="41222"/>
                  </a:lnTo>
                  <a:lnTo>
                    <a:pt x="409" y="40056"/>
                  </a:lnTo>
                  <a:lnTo>
                    <a:pt x="584" y="38919"/>
                  </a:lnTo>
                  <a:lnTo>
                    <a:pt x="788" y="37782"/>
                  </a:lnTo>
                  <a:lnTo>
                    <a:pt x="1021" y="36645"/>
                  </a:lnTo>
                  <a:lnTo>
                    <a:pt x="1284" y="35537"/>
                  </a:lnTo>
                  <a:lnTo>
                    <a:pt x="1575" y="34430"/>
                  </a:lnTo>
                  <a:lnTo>
                    <a:pt x="1896" y="33351"/>
                  </a:lnTo>
                  <a:lnTo>
                    <a:pt x="2246" y="32243"/>
                  </a:lnTo>
                  <a:lnTo>
                    <a:pt x="2625" y="31194"/>
                  </a:lnTo>
                  <a:lnTo>
                    <a:pt x="3033" y="30115"/>
                  </a:lnTo>
                  <a:lnTo>
                    <a:pt x="3470" y="29066"/>
                  </a:lnTo>
                  <a:lnTo>
                    <a:pt x="3936" y="28045"/>
                  </a:lnTo>
                  <a:lnTo>
                    <a:pt x="4403" y="27025"/>
                  </a:lnTo>
                  <a:lnTo>
                    <a:pt x="4928" y="26005"/>
                  </a:lnTo>
                  <a:lnTo>
                    <a:pt x="5452" y="25013"/>
                  </a:lnTo>
                  <a:lnTo>
                    <a:pt x="6035" y="24022"/>
                  </a:lnTo>
                  <a:lnTo>
                    <a:pt x="6618" y="23060"/>
                  </a:lnTo>
                  <a:lnTo>
                    <a:pt x="7231" y="22098"/>
                  </a:lnTo>
                  <a:lnTo>
                    <a:pt x="7872" y="21165"/>
                  </a:lnTo>
                  <a:lnTo>
                    <a:pt x="8513" y="20232"/>
                  </a:lnTo>
                  <a:lnTo>
                    <a:pt x="9213" y="19329"/>
                  </a:lnTo>
                  <a:lnTo>
                    <a:pt x="9913" y="18425"/>
                  </a:lnTo>
                  <a:lnTo>
                    <a:pt x="10641" y="17550"/>
                  </a:lnTo>
                  <a:lnTo>
                    <a:pt x="11399" y="16705"/>
                  </a:lnTo>
                  <a:lnTo>
                    <a:pt x="12187" y="15860"/>
                  </a:lnTo>
                  <a:lnTo>
                    <a:pt x="12974" y="15043"/>
                  </a:lnTo>
                  <a:lnTo>
                    <a:pt x="13790" y="14227"/>
                  </a:lnTo>
                  <a:lnTo>
                    <a:pt x="14606" y="13440"/>
                  </a:lnTo>
                  <a:lnTo>
                    <a:pt x="15481" y="12682"/>
                  </a:lnTo>
                  <a:lnTo>
                    <a:pt x="16355" y="11924"/>
                  </a:lnTo>
                  <a:lnTo>
                    <a:pt x="17259" y="11195"/>
                  </a:lnTo>
                  <a:lnTo>
                    <a:pt x="18163" y="10466"/>
                  </a:lnTo>
                  <a:lnTo>
                    <a:pt x="19096" y="9796"/>
                  </a:lnTo>
                  <a:lnTo>
                    <a:pt x="20058" y="9125"/>
                  </a:lnTo>
                  <a:lnTo>
                    <a:pt x="21020" y="8455"/>
                  </a:lnTo>
                  <a:lnTo>
                    <a:pt x="22011" y="7843"/>
                  </a:lnTo>
                  <a:lnTo>
                    <a:pt x="23002" y="7231"/>
                  </a:lnTo>
                  <a:lnTo>
                    <a:pt x="24022" y="6647"/>
                  </a:lnTo>
                  <a:lnTo>
                    <a:pt x="25072" y="6064"/>
                  </a:lnTo>
                  <a:lnTo>
                    <a:pt x="26121" y="5540"/>
                  </a:lnTo>
                  <a:lnTo>
                    <a:pt x="27200" y="5015"/>
                  </a:lnTo>
                  <a:lnTo>
                    <a:pt x="28279" y="4519"/>
                  </a:lnTo>
                  <a:lnTo>
                    <a:pt x="29386" y="4053"/>
                  </a:lnTo>
                  <a:lnTo>
                    <a:pt x="30494" y="3587"/>
                  </a:lnTo>
                  <a:lnTo>
                    <a:pt x="31602" y="3178"/>
                  </a:lnTo>
                  <a:lnTo>
                    <a:pt x="32739" y="2770"/>
                  </a:lnTo>
                  <a:lnTo>
                    <a:pt x="33905" y="2391"/>
                  </a:lnTo>
                  <a:lnTo>
                    <a:pt x="35071" y="2071"/>
                  </a:lnTo>
                  <a:lnTo>
                    <a:pt x="36237" y="1721"/>
                  </a:lnTo>
                  <a:lnTo>
                    <a:pt x="37432" y="1429"/>
                  </a:lnTo>
                  <a:lnTo>
                    <a:pt x="38628" y="1167"/>
                  </a:lnTo>
                  <a:lnTo>
                    <a:pt x="39852" y="934"/>
                  </a:lnTo>
                  <a:lnTo>
                    <a:pt x="41076" y="700"/>
                  </a:lnTo>
                  <a:lnTo>
                    <a:pt x="42301" y="526"/>
                  </a:lnTo>
                  <a:lnTo>
                    <a:pt x="43554" y="351"/>
                  </a:lnTo>
                  <a:lnTo>
                    <a:pt x="44808" y="234"/>
                  </a:lnTo>
                  <a:lnTo>
                    <a:pt x="46061" y="117"/>
                  </a:lnTo>
                  <a:lnTo>
                    <a:pt x="47344" y="59"/>
                  </a:lnTo>
                  <a:lnTo>
                    <a:pt x="48627" y="1"/>
                  </a:lnTo>
                  <a:lnTo>
                    <a:pt x="49909" y="1"/>
                  </a:lnTo>
                  <a:lnTo>
                    <a:pt x="49909" y="1"/>
                  </a:lnTo>
                  <a:lnTo>
                    <a:pt x="51192" y="1"/>
                  </a:lnTo>
                  <a:lnTo>
                    <a:pt x="52475" y="59"/>
                  </a:lnTo>
                  <a:lnTo>
                    <a:pt x="53728" y="117"/>
                  </a:lnTo>
                  <a:lnTo>
                    <a:pt x="54982" y="234"/>
                  </a:lnTo>
                  <a:lnTo>
                    <a:pt x="56206" y="351"/>
                  </a:lnTo>
                  <a:lnTo>
                    <a:pt x="57431" y="526"/>
                  </a:lnTo>
                  <a:lnTo>
                    <a:pt x="58626" y="700"/>
                  </a:lnTo>
                  <a:lnTo>
                    <a:pt x="59821" y="934"/>
                  </a:lnTo>
                  <a:lnTo>
                    <a:pt x="61016" y="1167"/>
                  </a:lnTo>
                  <a:lnTo>
                    <a:pt x="62183" y="1429"/>
                  </a:lnTo>
                  <a:lnTo>
                    <a:pt x="63319" y="1721"/>
                  </a:lnTo>
                  <a:lnTo>
                    <a:pt x="64456" y="2071"/>
                  </a:lnTo>
                  <a:lnTo>
                    <a:pt x="65564" y="2391"/>
                  </a:lnTo>
                  <a:lnTo>
                    <a:pt x="66672" y="2770"/>
                  </a:lnTo>
                  <a:lnTo>
                    <a:pt x="67751" y="3178"/>
                  </a:lnTo>
                  <a:lnTo>
                    <a:pt x="68829" y="3587"/>
                  </a:lnTo>
                  <a:lnTo>
                    <a:pt x="69879" y="4053"/>
                  </a:lnTo>
                  <a:lnTo>
                    <a:pt x="70928" y="4519"/>
                  </a:lnTo>
                  <a:lnTo>
                    <a:pt x="71949" y="5015"/>
                  </a:lnTo>
                  <a:lnTo>
                    <a:pt x="72940" y="5540"/>
                  </a:lnTo>
                  <a:lnTo>
                    <a:pt x="73931" y="6064"/>
                  </a:lnTo>
                  <a:lnTo>
                    <a:pt x="74893" y="6647"/>
                  </a:lnTo>
                  <a:lnTo>
                    <a:pt x="75855" y="7231"/>
                  </a:lnTo>
                  <a:lnTo>
                    <a:pt x="76788" y="7843"/>
                  </a:lnTo>
                  <a:lnTo>
                    <a:pt x="77692" y="8455"/>
                  </a:lnTo>
                  <a:lnTo>
                    <a:pt x="78595" y="9125"/>
                  </a:lnTo>
                  <a:lnTo>
                    <a:pt x="79470" y="9796"/>
                  </a:lnTo>
                  <a:lnTo>
                    <a:pt x="80344" y="10466"/>
                  </a:lnTo>
                  <a:lnTo>
                    <a:pt x="81190" y="11195"/>
                  </a:lnTo>
                  <a:lnTo>
                    <a:pt x="82006" y="11924"/>
                  </a:lnTo>
                  <a:lnTo>
                    <a:pt x="82793" y="12682"/>
                  </a:lnTo>
                  <a:lnTo>
                    <a:pt x="83580" y="13440"/>
                  </a:lnTo>
                  <a:lnTo>
                    <a:pt x="84338" y="14227"/>
                  </a:lnTo>
                  <a:lnTo>
                    <a:pt x="85067" y="15043"/>
                  </a:lnTo>
                  <a:lnTo>
                    <a:pt x="85796" y="15860"/>
                  </a:lnTo>
                  <a:lnTo>
                    <a:pt x="86495" y="16705"/>
                  </a:lnTo>
                  <a:lnTo>
                    <a:pt x="87166" y="17550"/>
                  </a:lnTo>
                  <a:lnTo>
                    <a:pt x="87837" y="18425"/>
                  </a:lnTo>
                  <a:lnTo>
                    <a:pt x="88449" y="19329"/>
                  </a:lnTo>
                  <a:lnTo>
                    <a:pt x="89061" y="20232"/>
                  </a:lnTo>
                  <a:lnTo>
                    <a:pt x="89673" y="21165"/>
                  </a:lnTo>
                  <a:lnTo>
                    <a:pt x="90227" y="22098"/>
                  </a:lnTo>
                  <a:lnTo>
                    <a:pt x="90781" y="23060"/>
                  </a:lnTo>
                  <a:lnTo>
                    <a:pt x="91306" y="24022"/>
                  </a:lnTo>
                  <a:lnTo>
                    <a:pt x="91801" y="25013"/>
                  </a:lnTo>
                  <a:lnTo>
                    <a:pt x="92268" y="26005"/>
                  </a:lnTo>
                  <a:lnTo>
                    <a:pt x="92734" y="27025"/>
                  </a:lnTo>
                  <a:lnTo>
                    <a:pt x="93142" y="28045"/>
                  </a:lnTo>
                  <a:lnTo>
                    <a:pt x="93550" y="29066"/>
                  </a:lnTo>
                  <a:lnTo>
                    <a:pt x="93929" y="30115"/>
                  </a:lnTo>
                  <a:lnTo>
                    <a:pt x="94308" y="31194"/>
                  </a:lnTo>
                  <a:lnTo>
                    <a:pt x="94629" y="32243"/>
                  </a:lnTo>
                  <a:lnTo>
                    <a:pt x="94920" y="33351"/>
                  </a:lnTo>
                  <a:lnTo>
                    <a:pt x="95212" y="34430"/>
                  </a:lnTo>
                  <a:lnTo>
                    <a:pt x="95474" y="35537"/>
                  </a:lnTo>
                  <a:lnTo>
                    <a:pt x="95708" y="36645"/>
                  </a:lnTo>
                  <a:lnTo>
                    <a:pt x="95912" y="37782"/>
                  </a:lnTo>
                  <a:lnTo>
                    <a:pt x="96087" y="38919"/>
                  </a:lnTo>
                  <a:lnTo>
                    <a:pt x="96232" y="40056"/>
                  </a:lnTo>
                  <a:lnTo>
                    <a:pt x="96349" y="41222"/>
                  </a:lnTo>
                  <a:lnTo>
                    <a:pt x="96436" y="42388"/>
                  </a:lnTo>
                  <a:lnTo>
                    <a:pt x="96524" y="43554"/>
                  </a:lnTo>
                  <a:lnTo>
                    <a:pt x="96553" y="44720"/>
                  </a:lnTo>
                  <a:lnTo>
                    <a:pt x="96582" y="459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862;p55">
              <a:extLst>
                <a:ext uri="{FF2B5EF4-FFF2-40B4-BE49-F238E27FC236}">
                  <a16:creationId xmlns:a16="http://schemas.microsoft.com/office/drawing/2014/main" id="{5700D0DA-8772-9F4D-BFC5-4E82D29EED67}"/>
                </a:ext>
              </a:extLst>
            </p:cNvPr>
            <p:cNvSpPr/>
            <p:nvPr/>
          </p:nvSpPr>
          <p:spPr>
            <a:xfrm>
              <a:off x="6442703" y="3732546"/>
              <a:ext cx="20586" cy="3445"/>
            </a:xfrm>
            <a:custGeom>
              <a:avLst/>
              <a:gdLst/>
              <a:ahLst/>
              <a:cxnLst/>
              <a:rect l="l" t="t" r="r" b="b"/>
              <a:pathLst>
                <a:path w="1225" h="205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863;p55">
              <a:extLst>
                <a:ext uri="{FF2B5EF4-FFF2-40B4-BE49-F238E27FC236}">
                  <a16:creationId xmlns:a16="http://schemas.microsoft.com/office/drawing/2014/main" id="{7EF12B5C-F0FF-A0E8-B007-4C8D369D5729}"/>
                </a:ext>
              </a:extLst>
            </p:cNvPr>
            <p:cNvSpPr/>
            <p:nvPr/>
          </p:nvSpPr>
          <p:spPr>
            <a:xfrm>
              <a:off x="6442703" y="3732546"/>
              <a:ext cx="20586" cy="3445"/>
            </a:xfrm>
            <a:custGeom>
              <a:avLst/>
              <a:gdLst/>
              <a:ahLst/>
              <a:cxnLst/>
              <a:rect l="l" t="t" r="r" b="b"/>
              <a:pathLst>
                <a:path w="1225" h="2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864;p55">
              <a:extLst>
                <a:ext uri="{FF2B5EF4-FFF2-40B4-BE49-F238E27FC236}">
                  <a16:creationId xmlns:a16="http://schemas.microsoft.com/office/drawing/2014/main" id="{123E0EC8-A6C6-90BE-9BD4-41048D5ED793}"/>
                </a:ext>
              </a:extLst>
            </p:cNvPr>
            <p:cNvSpPr/>
            <p:nvPr/>
          </p:nvSpPr>
          <p:spPr>
            <a:xfrm>
              <a:off x="6463273" y="3735975"/>
              <a:ext cx="22552" cy="2470"/>
            </a:xfrm>
            <a:custGeom>
              <a:avLst/>
              <a:gdLst/>
              <a:ahLst/>
              <a:cxnLst/>
              <a:rect l="l" t="t" r="r" b="b"/>
              <a:pathLst>
                <a:path w="1342" h="14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42" y="146"/>
                  </a:lnTo>
                  <a:lnTo>
                    <a:pt x="1342" y="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865;p55">
              <a:extLst>
                <a:ext uri="{FF2B5EF4-FFF2-40B4-BE49-F238E27FC236}">
                  <a16:creationId xmlns:a16="http://schemas.microsoft.com/office/drawing/2014/main" id="{0B1BFB4B-C7E8-82A0-EE8F-39E034EEBBED}"/>
                </a:ext>
              </a:extLst>
            </p:cNvPr>
            <p:cNvSpPr/>
            <p:nvPr/>
          </p:nvSpPr>
          <p:spPr>
            <a:xfrm>
              <a:off x="6463273" y="3735975"/>
              <a:ext cx="22552" cy="2470"/>
            </a:xfrm>
            <a:custGeom>
              <a:avLst/>
              <a:gdLst/>
              <a:ahLst/>
              <a:cxnLst/>
              <a:rect l="l" t="t" r="r" b="b"/>
              <a:pathLst>
                <a:path w="1342" h="14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42" y="146"/>
                  </a:lnTo>
                  <a:lnTo>
                    <a:pt x="1342" y="14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866;p55">
              <a:extLst>
                <a:ext uri="{FF2B5EF4-FFF2-40B4-BE49-F238E27FC236}">
                  <a16:creationId xmlns:a16="http://schemas.microsoft.com/office/drawing/2014/main" id="{3FD067BE-9AFB-3B11-10F1-CB5226F5D1A2}"/>
                </a:ext>
              </a:extLst>
            </p:cNvPr>
            <p:cNvSpPr/>
            <p:nvPr/>
          </p:nvSpPr>
          <p:spPr>
            <a:xfrm>
              <a:off x="6442703" y="3662486"/>
              <a:ext cx="73992" cy="78899"/>
            </a:xfrm>
            <a:custGeom>
              <a:avLst/>
              <a:gdLst/>
              <a:ahLst/>
              <a:cxnLst/>
              <a:rect l="l" t="t" r="r" b="b"/>
              <a:pathLst>
                <a:path w="4403" h="4695" extrusionOk="0">
                  <a:moveTo>
                    <a:pt x="2012" y="1"/>
                  </a:moveTo>
                  <a:lnTo>
                    <a:pt x="0" y="4170"/>
                  </a:lnTo>
                  <a:lnTo>
                    <a:pt x="1225" y="4374"/>
                  </a:lnTo>
                  <a:lnTo>
                    <a:pt x="2566" y="4519"/>
                  </a:lnTo>
                  <a:lnTo>
                    <a:pt x="4402" y="4694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867;p55">
              <a:extLst>
                <a:ext uri="{FF2B5EF4-FFF2-40B4-BE49-F238E27FC236}">
                  <a16:creationId xmlns:a16="http://schemas.microsoft.com/office/drawing/2014/main" id="{A0287FA8-1520-F095-94C3-CE8425DE98A0}"/>
                </a:ext>
              </a:extLst>
            </p:cNvPr>
            <p:cNvSpPr/>
            <p:nvPr/>
          </p:nvSpPr>
          <p:spPr>
            <a:xfrm>
              <a:off x="6442703" y="3662486"/>
              <a:ext cx="73992" cy="78899"/>
            </a:xfrm>
            <a:custGeom>
              <a:avLst/>
              <a:gdLst/>
              <a:ahLst/>
              <a:cxnLst/>
              <a:rect l="l" t="t" r="r" b="b"/>
              <a:pathLst>
                <a:path w="4403" h="4695" fill="none" extrusionOk="0">
                  <a:moveTo>
                    <a:pt x="2012" y="1"/>
                  </a:moveTo>
                  <a:lnTo>
                    <a:pt x="0" y="4170"/>
                  </a:lnTo>
                  <a:lnTo>
                    <a:pt x="0" y="4170"/>
                  </a:lnTo>
                  <a:lnTo>
                    <a:pt x="1225" y="4374"/>
                  </a:lnTo>
                  <a:lnTo>
                    <a:pt x="1225" y="4374"/>
                  </a:lnTo>
                  <a:lnTo>
                    <a:pt x="2566" y="4519"/>
                  </a:lnTo>
                  <a:lnTo>
                    <a:pt x="2566" y="4519"/>
                  </a:lnTo>
                  <a:lnTo>
                    <a:pt x="4402" y="4694"/>
                  </a:lnTo>
                  <a:lnTo>
                    <a:pt x="20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868;p55">
              <a:extLst>
                <a:ext uri="{FF2B5EF4-FFF2-40B4-BE49-F238E27FC236}">
                  <a16:creationId xmlns:a16="http://schemas.microsoft.com/office/drawing/2014/main" id="{8FAD197A-B0BF-00C5-4B86-1A21DCAC66D7}"/>
                </a:ext>
              </a:extLst>
            </p:cNvPr>
            <p:cNvSpPr/>
            <p:nvPr/>
          </p:nvSpPr>
          <p:spPr>
            <a:xfrm>
              <a:off x="6174227" y="3540499"/>
              <a:ext cx="347847" cy="286122"/>
            </a:xfrm>
            <a:custGeom>
              <a:avLst/>
              <a:gdLst/>
              <a:ahLst/>
              <a:cxnLst/>
              <a:rect l="l" t="t" r="r" b="b"/>
              <a:pathLst>
                <a:path w="20699" h="17026" extrusionOk="0">
                  <a:moveTo>
                    <a:pt x="2333" y="1"/>
                  </a:moveTo>
                  <a:lnTo>
                    <a:pt x="1" y="17026"/>
                  </a:lnTo>
                  <a:lnTo>
                    <a:pt x="14956" y="17026"/>
                  </a:lnTo>
                  <a:lnTo>
                    <a:pt x="20699" y="670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869;p55">
              <a:extLst>
                <a:ext uri="{FF2B5EF4-FFF2-40B4-BE49-F238E27FC236}">
                  <a16:creationId xmlns:a16="http://schemas.microsoft.com/office/drawing/2014/main" id="{A89812E2-5FA7-063A-E6E0-43F4919FBC23}"/>
                </a:ext>
              </a:extLst>
            </p:cNvPr>
            <p:cNvSpPr/>
            <p:nvPr/>
          </p:nvSpPr>
          <p:spPr>
            <a:xfrm>
              <a:off x="6791508" y="3540499"/>
              <a:ext cx="313564" cy="286122"/>
            </a:xfrm>
            <a:custGeom>
              <a:avLst/>
              <a:gdLst/>
              <a:ahLst/>
              <a:cxnLst/>
              <a:rect l="l" t="t" r="r" b="b"/>
              <a:pathLst>
                <a:path w="18659" h="17026" extrusionOk="0">
                  <a:moveTo>
                    <a:pt x="17492" y="1"/>
                  </a:moveTo>
                  <a:lnTo>
                    <a:pt x="1" y="6706"/>
                  </a:lnTo>
                  <a:lnTo>
                    <a:pt x="4986" y="17026"/>
                  </a:lnTo>
                  <a:lnTo>
                    <a:pt x="18658" y="17026"/>
                  </a:lnTo>
                  <a:lnTo>
                    <a:pt x="17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870;p55">
              <a:extLst>
                <a:ext uri="{FF2B5EF4-FFF2-40B4-BE49-F238E27FC236}">
                  <a16:creationId xmlns:a16="http://schemas.microsoft.com/office/drawing/2014/main" id="{B4C85624-FB6F-0391-9908-BCEAB8EFEA3D}"/>
                </a:ext>
              </a:extLst>
            </p:cNvPr>
            <p:cNvSpPr/>
            <p:nvPr/>
          </p:nvSpPr>
          <p:spPr>
            <a:xfrm>
              <a:off x="6631810" y="2875223"/>
              <a:ext cx="454642" cy="417890"/>
            </a:xfrm>
            <a:custGeom>
              <a:avLst/>
              <a:gdLst/>
              <a:ahLst/>
              <a:cxnLst/>
              <a:rect l="l" t="t" r="r" b="b"/>
              <a:pathLst>
                <a:path w="27054" h="24867" extrusionOk="0">
                  <a:moveTo>
                    <a:pt x="9037" y="7959"/>
                  </a:moveTo>
                  <a:lnTo>
                    <a:pt x="9270" y="7988"/>
                  </a:lnTo>
                  <a:lnTo>
                    <a:pt x="9474" y="8046"/>
                  </a:lnTo>
                  <a:lnTo>
                    <a:pt x="9708" y="8163"/>
                  </a:lnTo>
                  <a:lnTo>
                    <a:pt x="9912" y="8279"/>
                  </a:lnTo>
                  <a:lnTo>
                    <a:pt x="10116" y="8483"/>
                  </a:lnTo>
                  <a:lnTo>
                    <a:pt x="10320" y="8688"/>
                  </a:lnTo>
                  <a:lnTo>
                    <a:pt x="10495" y="8921"/>
                  </a:lnTo>
                  <a:lnTo>
                    <a:pt x="10641" y="9212"/>
                  </a:lnTo>
                  <a:lnTo>
                    <a:pt x="10786" y="9504"/>
                  </a:lnTo>
                  <a:lnTo>
                    <a:pt x="10932" y="9854"/>
                  </a:lnTo>
                  <a:lnTo>
                    <a:pt x="11049" y="10203"/>
                  </a:lnTo>
                  <a:lnTo>
                    <a:pt x="11136" y="10553"/>
                  </a:lnTo>
                  <a:lnTo>
                    <a:pt x="11224" y="10961"/>
                  </a:lnTo>
                  <a:lnTo>
                    <a:pt x="11282" y="11370"/>
                  </a:lnTo>
                  <a:lnTo>
                    <a:pt x="11311" y="11778"/>
                  </a:lnTo>
                  <a:lnTo>
                    <a:pt x="11311" y="12215"/>
                  </a:lnTo>
                  <a:lnTo>
                    <a:pt x="11311" y="12652"/>
                  </a:lnTo>
                  <a:lnTo>
                    <a:pt x="11282" y="13090"/>
                  </a:lnTo>
                  <a:lnTo>
                    <a:pt x="11224" y="13498"/>
                  </a:lnTo>
                  <a:lnTo>
                    <a:pt x="11136" y="13877"/>
                  </a:lnTo>
                  <a:lnTo>
                    <a:pt x="11049" y="14256"/>
                  </a:lnTo>
                  <a:lnTo>
                    <a:pt x="10932" y="14605"/>
                  </a:lnTo>
                  <a:lnTo>
                    <a:pt x="10786" y="14955"/>
                  </a:lnTo>
                  <a:lnTo>
                    <a:pt x="10641" y="15247"/>
                  </a:lnTo>
                  <a:lnTo>
                    <a:pt x="10495" y="15509"/>
                  </a:lnTo>
                  <a:lnTo>
                    <a:pt x="10320" y="15772"/>
                  </a:lnTo>
                  <a:lnTo>
                    <a:pt x="10116" y="15976"/>
                  </a:lnTo>
                  <a:lnTo>
                    <a:pt x="9912" y="16151"/>
                  </a:lnTo>
                  <a:lnTo>
                    <a:pt x="9708" y="16296"/>
                  </a:lnTo>
                  <a:lnTo>
                    <a:pt x="9474" y="16413"/>
                  </a:lnTo>
                  <a:lnTo>
                    <a:pt x="9270" y="16471"/>
                  </a:lnTo>
                  <a:lnTo>
                    <a:pt x="9037" y="16500"/>
                  </a:lnTo>
                  <a:lnTo>
                    <a:pt x="8775" y="16471"/>
                  </a:lnTo>
                  <a:lnTo>
                    <a:pt x="8571" y="16413"/>
                  </a:lnTo>
                  <a:lnTo>
                    <a:pt x="8338" y="16296"/>
                  </a:lnTo>
                  <a:lnTo>
                    <a:pt x="8133" y="16151"/>
                  </a:lnTo>
                  <a:lnTo>
                    <a:pt x="7929" y="15976"/>
                  </a:lnTo>
                  <a:lnTo>
                    <a:pt x="7755" y="15772"/>
                  </a:lnTo>
                  <a:lnTo>
                    <a:pt x="7550" y="15509"/>
                  </a:lnTo>
                  <a:lnTo>
                    <a:pt x="7405" y="15247"/>
                  </a:lnTo>
                  <a:lnTo>
                    <a:pt x="7259" y="14955"/>
                  </a:lnTo>
                  <a:lnTo>
                    <a:pt x="7113" y="14605"/>
                  </a:lnTo>
                  <a:lnTo>
                    <a:pt x="6997" y="14256"/>
                  </a:lnTo>
                  <a:lnTo>
                    <a:pt x="6909" y="13877"/>
                  </a:lnTo>
                  <a:lnTo>
                    <a:pt x="6822" y="13498"/>
                  </a:lnTo>
                  <a:lnTo>
                    <a:pt x="6763" y="13090"/>
                  </a:lnTo>
                  <a:lnTo>
                    <a:pt x="6734" y="12652"/>
                  </a:lnTo>
                  <a:lnTo>
                    <a:pt x="6734" y="12215"/>
                  </a:lnTo>
                  <a:lnTo>
                    <a:pt x="6734" y="11778"/>
                  </a:lnTo>
                  <a:lnTo>
                    <a:pt x="6763" y="11370"/>
                  </a:lnTo>
                  <a:lnTo>
                    <a:pt x="6822" y="10961"/>
                  </a:lnTo>
                  <a:lnTo>
                    <a:pt x="6909" y="10553"/>
                  </a:lnTo>
                  <a:lnTo>
                    <a:pt x="6997" y="10203"/>
                  </a:lnTo>
                  <a:lnTo>
                    <a:pt x="7113" y="9854"/>
                  </a:lnTo>
                  <a:lnTo>
                    <a:pt x="7259" y="9504"/>
                  </a:lnTo>
                  <a:lnTo>
                    <a:pt x="7405" y="9212"/>
                  </a:lnTo>
                  <a:lnTo>
                    <a:pt x="7550" y="8921"/>
                  </a:lnTo>
                  <a:lnTo>
                    <a:pt x="7755" y="8688"/>
                  </a:lnTo>
                  <a:lnTo>
                    <a:pt x="7929" y="8483"/>
                  </a:lnTo>
                  <a:lnTo>
                    <a:pt x="8133" y="8279"/>
                  </a:lnTo>
                  <a:lnTo>
                    <a:pt x="8338" y="8163"/>
                  </a:lnTo>
                  <a:lnTo>
                    <a:pt x="8571" y="8046"/>
                  </a:lnTo>
                  <a:lnTo>
                    <a:pt x="8775" y="7988"/>
                  </a:lnTo>
                  <a:lnTo>
                    <a:pt x="9037" y="7959"/>
                  </a:lnTo>
                  <a:close/>
                  <a:moveTo>
                    <a:pt x="21223" y="7959"/>
                  </a:moveTo>
                  <a:lnTo>
                    <a:pt x="21456" y="7988"/>
                  </a:lnTo>
                  <a:lnTo>
                    <a:pt x="21689" y="8046"/>
                  </a:lnTo>
                  <a:lnTo>
                    <a:pt x="21922" y="8163"/>
                  </a:lnTo>
                  <a:lnTo>
                    <a:pt x="22127" y="8279"/>
                  </a:lnTo>
                  <a:lnTo>
                    <a:pt x="22331" y="8483"/>
                  </a:lnTo>
                  <a:lnTo>
                    <a:pt x="22506" y="8688"/>
                  </a:lnTo>
                  <a:lnTo>
                    <a:pt x="22680" y="8921"/>
                  </a:lnTo>
                  <a:lnTo>
                    <a:pt x="22855" y="9212"/>
                  </a:lnTo>
                  <a:lnTo>
                    <a:pt x="23001" y="9504"/>
                  </a:lnTo>
                  <a:lnTo>
                    <a:pt x="23118" y="9854"/>
                  </a:lnTo>
                  <a:lnTo>
                    <a:pt x="23234" y="10203"/>
                  </a:lnTo>
                  <a:lnTo>
                    <a:pt x="23351" y="10553"/>
                  </a:lnTo>
                  <a:lnTo>
                    <a:pt x="23409" y="10961"/>
                  </a:lnTo>
                  <a:lnTo>
                    <a:pt x="23468" y="11370"/>
                  </a:lnTo>
                  <a:lnTo>
                    <a:pt x="23497" y="11778"/>
                  </a:lnTo>
                  <a:lnTo>
                    <a:pt x="23526" y="12215"/>
                  </a:lnTo>
                  <a:lnTo>
                    <a:pt x="23497" y="12652"/>
                  </a:lnTo>
                  <a:lnTo>
                    <a:pt x="23468" y="13090"/>
                  </a:lnTo>
                  <a:lnTo>
                    <a:pt x="23409" y="13498"/>
                  </a:lnTo>
                  <a:lnTo>
                    <a:pt x="23351" y="13877"/>
                  </a:lnTo>
                  <a:lnTo>
                    <a:pt x="23234" y="14256"/>
                  </a:lnTo>
                  <a:lnTo>
                    <a:pt x="23118" y="14605"/>
                  </a:lnTo>
                  <a:lnTo>
                    <a:pt x="23001" y="14955"/>
                  </a:lnTo>
                  <a:lnTo>
                    <a:pt x="22855" y="15247"/>
                  </a:lnTo>
                  <a:lnTo>
                    <a:pt x="22680" y="15509"/>
                  </a:lnTo>
                  <a:lnTo>
                    <a:pt x="22506" y="15772"/>
                  </a:lnTo>
                  <a:lnTo>
                    <a:pt x="22331" y="15976"/>
                  </a:lnTo>
                  <a:lnTo>
                    <a:pt x="22127" y="16151"/>
                  </a:lnTo>
                  <a:lnTo>
                    <a:pt x="21922" y="16296"/>
                  </a:lnTo>
                  <a:lnTo>
                    <a:pt x="21689" y="16413"/>
                  </a:lnTo>
                  <a:lnTo>
                    <a:pt x="21456" y="16471"/>
                  </a:lnTo>
                  <a:lnTo>
                    <a:pt x="21223" y="16500"/>
                  </a:lnTo>
                  <a:lnTo>
                    <a:pt x="20990" y="16471"/>
                  </a:lnTo>
                  <a:lnTo>
                    <a:pt x="20756" y="16413"/>
                  </a:lnTo>
                  <a:lnTo>
                    <a:pt x="20552" y="16296"/>
                  </a:lnTo>
                  <a:lnTo>
                    <a:pt x="20348" y="16151"/>
                  </a:lnTo>
                  <a:lnTo>
                    <a:pt x="20144" y="15976"/>
                  </a:lnTo>
                  <a:lnTo>
                    <a:pt x="19940" y="15772"/>
                  </a:lnTo>
                  <a:lnTo>
                    <a:pt x="19765" y="15509"/>
                  </a:lnTo>
                  <a:lnTo>
                    <a:pt x="19619" y="15247"/>
                  </a:lnTo>
                  <a:lnTo>
                    <a:pt x="19445" y="14955"/>
                  </a:lnTo>
                  <a:lnTo>
                    <a:pt x="19328" y="14605"/>
                  </a:lnTo>
                  <a:lnTo>
                    <a:pt x="19211" y="14256"/>
                  </a:lnTo>
                  <a:lnTo>
                    <a:pt x="19124" y="13877"/>
                  </a:lnTo>
                  <a:lnTo>
                    <a:pt x="19036" y="13498"/>
                  </a:lnTo>
                  <a:lnTo>
                    <a:pt x="18978" y="13090"/>
                  </a:lnTo>
                  <a:lnTo>
                    <a:pt x="18949" y="12652"/>
                  </a:lnTo>
                  <a:lnTo>
                    <a:pt x="18920" y="12215"/>
                  </a:lnTo>
                  <a:lnTo>
                    <a:pt x="18949" y="11778"/>
                  </a:lnTo>
                  <a:lnTo>
                    <a:pt x="18978" y="11370"/>
                  </a:lnTo>
                  <a:lnTo>
                    <a:pt x="19036" y="10961"/>
                  </a:lnTo>
                  <a:lnTo>
                    <a:pt x="19124" y="10553"/>
                  </a:lnTo>
                  <a:lnTo>
                    <a:pt x="19211" y="10203"/>
                  </a:lnTo>
                  <a:lnTo>
                    <a:pt x="19328" y="9854"/>
                  </a:lnTo>
                  <a:lnTo>
                    <a:pt x="19445" y="9504"/>
                  </a:lnTo>
                  <a:lnTo>
                    <a:pt x="19619" y="9212"/>
                  </a:lnTo>
                  <a:lnTo>
                    <a:pt x="19765" y="8921"/>
                  </a:lnTo>
                  <a:lnTo>
                    <a:pt x="19940" y="8688"/>
                  </a:lnTo>
                  <a:lnTo>
                    <a:pt x="20144" y="8483"/>
                  </a:lnTo>
                  <a:lnTo>
                    <a:pt x="20348" y="8279"/>
                  </a:lnTo>
                  <a:lnTo>
                    <a:pt x="20552" y="8163"/>
                  </a:lnTo>
                  <a:lnTo>
                    <a:pt x="20756" y="8046"/>
                  </a:lnTo>
                  <a:lnTo>
                    <a:pt x="20990" y="7988"/>
                  </a:lnTo>
                  <a:lnTo>
                    <a:pt x="21223" y="7959"/>
                  </a:lnTo>
                  <a:close/>
                  <a:moveTo>
                    <a:pt x="13497" y="0"/>
                  </a:moveTo>
                  <a:lnTo>
                    <a:pt x="12827" y="29"/>
                  </a:lnTo>
                  <a:lnTo>
                    <a:pt x="12127" y="59"/>
                  </a:lnTo>
                  <a:lnTo>
                    <a:pt x="11457" y="146"/>
                  </a:lnTo>
                  <a:lnTo>
                    <a:pt x="10786" y="263"/>
                  </a:lnTo>
                  <a:lnTo>
                    <a:pt x="10145" y="408"/>
                  </a:lnTo>
                  <a:lnTo>
                    <a:pt x="9504" y="554"/>
                  </a:lnTo>
                  <a:lnTo>
                    <a:pt x="8862" y="758"/>
                  </a:lnTo>
                  <a:lnTo>
                    <a:pt x="8250" y="991"/>
                  </a:lnTo>
                  <a:lnTo>
                    <a:pt x="7667" y="1225"/>
                  </a:lnTo>
                  <a:lnTo>
                    <a:pt x="7084" y="1516"/>
                  </a:lnTo>
                  <a:lnTo>
                    <a:pt x="6501" y="1808"/>
                  </a:lnTo>
                  <a:lnTo>
                    <a:pt x="5947" y="2128"/>
                  </a:lnTo>
                  <a:lnTo>
                    <a:pt x="5422" y="2478"/>
                  </a:lnTo>
                  <a:lnTo>
                    <a:pt x="4927" y="2828"/>
                  </a:lnTo>
                  <a:lnTo>
                    <a:pt x="4431" y="3236"/>
                  </a:lnTo>
                  <a:lnTo>
                    <a:pt x="3965" y="3644"/>
                  </a:lnTo>
                  <a:lnTo>
                    <a:pt x="3498" y="4082"/>
                  </a:lnTo>
                  <a:lnTo>
                    <a:pt x="3090" y="4519"/>
                  </a:lnTo>
                  <a:lnTo>
                    <a:pt x="2682" y="4985"/>
                  </a:lnTo>
                  <a:lnTo>
                    <a:pt x="2303" y="5481"/>
                  </a:lnTo>
                  <a:lnTo>
                    <a:pt x="1953" y="5976"/>
                  </a:lnTo>
                  <a:lnTo>
                    <a:pt x="1633" y="6501"/>
                  </a:lnTo>
                  <a:lnTo>
                    <a:pt x="1341" y="7055"/>
                  </a:lnTo>
                  <a:lnTo>
                    <a:pt x="1049" y="7580"/>
                  </a:lnTo>
                  <a:lnTo>
                    <a:pt x="816" y="8163"/>
                  </a:lnTo>
                  <a:lnTo>
                    <a:pt x="612" y="8746"/>
                  </a:lnTo>
                  <a:lnTo>
                    <a:pt x="437" y="9329"/>
                  </a:lnTo>
                  <a:lnTo>
                    <a:pt x="262" y="9941"/>
                  </a:lnTo>
                  <a:lnTo>
                    <a:pt x="146" y="10553"/>
                  </a:lnTo>
                  <a:lnTo>
                    <a:pt x="58" y="11165"/>
                  </a:lnTo>
                  <a:lnTo>
                    <a:pt x="29" y="11807"/>
                  </a:lnTo>
                  <a:lnTo>
                    <a:pt x="0" y="12419"/>
                  </a:lnTo>
                  <a:lnTo>
                    <a:pt x="29" y="13060"/>
                  </a:lnTo>
                  <a:lnTo>
                    <a:pt x="58" y="13702"/>
                  </a:lnTo>
                  <a:lnTo>
                    <a:pt x="146" y="14314"/>
                  </a:lnTo>
                  <a:lnTo>
                    <a:pt x="262" y="14926"/>
                  </a:lnTo>
                  <a:lnTo>
                    <a:pt x="437" y="15538"/>
                  </a:lnTo>
                  <a:lnTo>
                    <a:pt x="612" y="16121"/>
                  </a:lnTo>
                  <a:lnTo>
                    <a:pt x="816" y="16704"/>
                  </a:lnTo>
                  <a:lnTo>
                    <a:pt x="1049" y="17258"/>
                  </a:lnTo>
                  <a:lnTo>
                    <a:pt x="1341" y="17812"/>
                  </a:lnTo>
                  <a:lnTo>
                    <a:pt x="1633" y="18366"/>
                  </a:lnTo>
                  <a:lnTo>
                    <a:pt x="1953" y="18891"/>
                  </a:lnTo>
                  <a:lnTo>
                    <a:pt x="2303" y="19386"/>
                  </a:lnTo>
                  <a:lnTo>
                    <a:pt x="2682" y="19882"/>
                  </a:lnTo>
                  <a:lnTo>
                    <a:pt x="3090" y="20348"/>
                  </a:lnTo>
                  <a:lnTo>
                    <a:pt x="3498" y="20786"/>
                  </a:lnTo>
                  <a:lnTo>
                    <a:pt x="3965" y="21223"/>
                  </a:lnTo>
                  <a:lnTo>
                    <a:pt x="4431" y="21631"/>
                  </a:lnTo>
                  <a:lnTo>
                    <a:pt x="4927" y="22010"/>
                  </a:lnTo>
                  <a:lnTo>
                    <a:pt x="5422" y="22389"/>
                  </a:lnTo>
                  <a:lnTo>
                    <a:pt x="5947" y="22739"/>
                  </a:lnTo>
                  <a:lnTo>
                    <a:pt x="6501" y="23060"/>
                  </a:lnTo>
                  <a:lnTo>
                    <a:pt x="7055" y="23351"/>
                  </a:lnTo>
                  <a:lnTo>
                    <a:pt x="7638" y="23643"/>
                  </a:lnTo>
                  <a:lnTo>
                    <a:pt x="8250" y="23876"/>
                  </a:lnTo>
                  <a:lnTo>
                    <a:pt x="8862" y="24109"/>
                  </a:lnTo>
                  <a:lnTo>
                    <a:pt x="9504" y="24313"/>
                  </a:lnTo>
                  <a:lnTo>
                    <a:pt x="10145" y="24459"/>
                  </a:lnTo>
                  <a:lnTo>
                    <a:pt x="10786" y="24605"/>
                  </a:lnTo>
                  <a:lnTo>
                    <a:pt x="11457" y="24721"/>
                  </a:lnTo>
                  <a:lnTo>
                    <a:pt x="12127" y="24809"/>
                  </a:lnTo>
                  <a:lnTo>
                    <a:pt x="12827" y="24838"/>
                  </a:lnTo>
                  <a:lnTo>
                    <a:pt x="13497" y="24867"/>
                  </a:lnTo>
                  <a:lnTo>
                    <a:pt x="14197" y="24838"/>
                  </a:lnTo>
                  <a:lnTo>
                    <a:pt x="14897" y="24809"/>
                  </a:lnTo>
                  <a:lnTo>
                    <a:pt x="15567" y="24721"/>
                  </a:lnTo>
                  <a:lnTo>
                    <a:pt x="16238" y="24605"/>
                  </a:lnTo>
                  <a:lnTo>
                    <a:pt x="16879" y="24459"/>
                  </a:lnTo>
                  <a:lnTo>
                    <a:pt x="17520" y="24313"/>
                  </a:lnTo>
                  <a:lnTo>
                    <a:pt x="18162" y="24109"/>
                  </a:lnTo>
                  <a:lnTo>
                    <a:pt x="18774" y="23876"/>
                  </a:lnTo>
                  <a:lnTo>
                    <a:pt x="19357" y="23643"/>
                  </a:lnTo>
                  <a:lnTo>
                    <a:pt x="19940" y="23351"/>
                  </a:lnTo>
                  <a:lnTo>
                    <a:pt x="20523" y="23060"/>
                  </a:lnTo>
                  <a:lnTo>
                    <a:pt x="21077" y="22739"/>
                  </a:lnTo>
                  <a:lnTo>
                    <a:pt x="21602" y="22389"/>
                  </a:lnTo>
                  <a:lnTo>
                    <a:pt x="22097" y="22010"/>
                  </a:lnTo>
                  <a:lnTo>
                    <a:pt x="22593" y="21631"/>
                  </a:lnTo>
                  <a:lnTo>
                    <a:pt x="23059" y="21223"/>
                  </a:lnTo>
                  <a:lnTo>
                    <a:pt x="23526" y="20786"/>
                  </a:lnTo>
                  <a:lnTo>
                    <a:pt x="23934" y="20348"/>
                  </a:lnTo>
                  <a:lnTo>
                    <a:pt x="24342" y="19882"/>
                  </a:lnTo>
                  <a:lnTo>
                    <a:pt x="24721" y="19386"/>
                  </a:lnTo>
                  <a:lnTo>
                    <a:pt x="25071" y="18891"/>
                  </a:lnTo>
                  <a:lnTo>
                    <a:pt x="25392" y="18366"/>
                  </a:lnTo>
                  <a:lnTo>
                    <a:pt x="25712" y="17812"/>
                  </a:lnTo>
                  <a:lnTo>
                    <a:pt x="25975" y="17258"/>
                  </a:lnTo>
                  <a:lnTo>
                    <a:pt x="26208" y="16704"/>
                  </a:lnTo>
                  <a:lnTo>
                    <a:pt x="26441" y="16121"/>
                  </a:lnTo>
                  <a:lnTo>
                    <a:pt x="26616" y="15538"/>
                  </a:lnTo>
                  <a:lnTo>
                    <a:pt x="26762" y="14926"/>
                  </a:lnTo>
                  <a:lnTo>
                    <a:pt x="26878" y="14314"/>
                  </a:lnTo>
                  <a:lnTo>
                    <a:pt x="26966" y="13702"/>
                  </a:lnTo>
                  <a:lnTo>
                    <a:pt x="27024" y="13060"/>
                  </a:lnTo>
                  <a:lnTo>
                    <a:pt x="27053" y="12419"/>
                  </a:lnTo>
                  <a:lnTo>
                    <a:pt x="27024" y="11807"/>
                  </a:lnTo>
                  <a:lnTo>
                    <a:pt x="26966" y="11165"/>
                  </a:lnTo>
                  <a:lnTo>
                    <a:pt x="26878" y="10553"/>
                  </a:lnTo>
                  <a:lnTo>
                    <a:pt x="26762" y="9941"/>
                  </a:lnTo>
                  <a:lnTo>
                    <a:pt x="26616" y="9329"/>
                  </a:lnTo>
                  <a:lnTo>
                    <a:pt x="26441" y="8746"/>
                  </a:lnTo>
                  <a:lnTo>
                    <a:pt x="26208" y="8163"/>
                  </a:lnTo>
                  <a:lnTo>
                    <a:pt x="25975" y="7580"/>
                  </a:lnTo>
                  <a:lnTo>
                    <a:pt x="25712" y="7055"/>
                  </a:lnTo>
                  <a:lnTo>
                    <a:pt x="25392" y="6501"/>
                  </a:lnTo>
                  <a:lnTo>
                    <a:pt x="25071" y="5976"/>
                  </a:lnTo>
                  <a:lnTo>
                    <a:pt x="24721" y="5481"/>
                  </a:lnTo>
                  <a:lnTo>
                    <a:pt x="24342" y="4985"/>
                  </a:lnTo>
                  <a:lnTo>
                    <a:pt x="23934" y="4519"/>
                  </a:lnTo>
                  <a:lnTo>
                    <a:pt x="23526" y="4082"/>
                  </a:lnTo>
                  <a:lnTo>
                    <a:pt x="23059" y="3644"/>
                  </a:lnTo>
                  <a:lnTo>
                    <a:pt x="22593" y="3236"/>
                  </a:lnTo>
                  <a:lnTo>
                    <a:pt x="22097" y="2828"/>
                  </a:lnTo>
                  <a:lnTo>
                    <a:pt x="21602" y="2478"/>
                  </a:lnTo>
                  <a:lnTo>
                    <a:pt x="21077" y="2128"/>
                  </a:lnTo>
                  <a:lnTo>
                    <a:pt x="20523" y="1808"/>
                  </a:lnTo>
                  <a:lnTo>
                    <a:pt x="19940" y="1516"/>
                  </a:lnTo>
                  <a:lnTo>
                    <a:pt x="19357" y="1225"/>
                  </a:lnTo>
                  <a:lnTo>
                    <a:pt x="18774" y="991"/>
                  </a:lnTo>
                  <a:lnTo>
                    <a:pt x="18162" y="758"/>
                  </a:lnTo>
                  <a:lnTo>
                    <a:pt x="17520" y="554"/>
                  </a:lnTo>
                  <a:lnTo>
                    <a:pt x="16879" y="408"/>
                  </a:lnTo>
                  <a:lnTo>
                    <a:pt x="16238" y="263"/>
                  </a:lnTo>
                  <a:lnTo>
                    <a:pt x="15567" y="146"/>
                  </a:lnTo>
                  <a:lnTo>
                    <a:pt x="14897" y="59"/>
                  </a:lnTo>
                  <a:lnTo>
                    <a:pt x="14197" y="29"/>
                  </a:lnTo>
                  <a:lnTo>
                    <a:pt x="13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871;p55">
              <a:extLst>
                <a:ext uri="{FF2B5EF4-FFF2-40B4-BE49-F238E27FC236}">
                  <a16:creationId xmlns:a16="http://schemas.microsoft.com/office/drawing/2014/main" id="{03C54A85-58E8-A3B8-EC85-7630131F4D0C}"/>
                </a:ext>
              </a:extLst>
            </p:cNvPr>
            <p:cNvSpPr/>
            <p:nvPr/>
          </p:nvSpPr>
          <p:spPr>
            <a:xfrm>
              <a:off x="6744975" y="3008957"/>
              <a:ext cx="76933" cy="143565"/>
            </a:xfrm>
            <a:custGeom>
              <a:avLst/>
              <a:gdLst/>
              <a:ahLst/>
              <a:cxnLst/>
              <a:rect l="l" t="t" r="r" b="b"/>
              <a:pathLst>
                <a:path w="4578" h="8543" fill="none" extrusionOk="0">
                  <a:moveTo>
                    <a:pt x="2303" y="8542"/>
                  </a:moveTo>
                  <a:lnTo>
                    <a:pt x="2303" y="8542"/>
                  </a:lnTo>
                  <a:lnTo>
                    <a:pt x="2041" y="8513"/>
                  </a:lnTo>
                  <a:lnTo>
                    <a:pt x="1837" y="8455"/>
                  </a:lnTo>
                  <a:lnTo>
                    <a:pt x="1604" y="8338"/>
                  </a:lnTo>
                  <a:lnTo>
                    <a:pt x="1399" y="8193"/>
                  </a:lnTo>
                  <a:lnTo>
                    <a:pt x="1195" y="8018"/>
                  </a:lnTo>
                  <a:lnTo>
                    <a:pt x="1021" y="7814"/>
                  </a:lnTo>
                  <a:lnTo>
                    <a:pt x="816" y="7551"/>
                  </a:lnTo>
                  <a:lnTo>
                    <a:pt x="671" y="7289"/>
                  </a:lnTo>
                  <a:lnTo>
                    <a:pt x="525" y="6997"/>
                  </a:lnTo>
                  <a:lnTo>
                    <a:pt x="379" y="6647"/>
                  </a:lnTo>
                  <a:lnTo>
                    <a:pt x="263" y="6298"/>
                  </a:lnTo>
                  <a:lnTo>
                    <a:pt x="175" y="5919"/>
                  </a:lnTo>
                  <a:lnTo>
                    <a:pt x="88" y="5540"/>
                  </a:lnTo>
                  <a:lnTo>
                    <a:pt x="29" y="5132"/>
                  </a:lnTo>
                  <a:lnTo>
                    <a:pt x="0" y="4694"/>
                  </a:lnTo>
                  <a:lnTo>
                    <a:pt x="0" y="4257"/>
                  </a:lnTo>
                  <a:lnTo>
                    <a:pt x="0" y="4257"/>
                  </a:lnTo>
                  <a:lnTo>
                    <a:pt x="0" y="3820"/>
                  </a:lnTo>
                  <a:lnTo>
                    <a:pt x="29" y="3412"/>
                  </a:lnTo>
                  <a:lnTo>
                    <a:pt x="88" y="3003"/>
                  </a:lnTo>
                  <a:lnTo>
                    <a:pt x="175" y="2595"/>
                  </a:lnTo>
                  <a:lnTo>
                    <a:pt x="263" y="2245"/>
                  </a:lnTo>
                  <a:lnTo>
                    <a:pt x="379" y="1896"/>
                  </a:lnTo>
                  <a:lnTo>
                    <a:pt x="525" y="1546"/>
                  </a:lnTo>
                  <a:lnTo>
                    <a:pt x="671" y="1254"/>
                  </a:lnTo>
                  <a:lnTo>
                    <a:pt x="816" y="963"/>
                  </a:lnTo>
                  <a:lnTo>
                    <a:pt x="1021" y="730"/>
                  </a:lnTo>
                  <a:lnTo>
                    <a:pt x="1195" y="525"/>
                  </a:lnTo>
                  <a:lnTo>
                    <a:pt x="1399" y="321"/>
                  </a:lnTo>
                  <a:lnTo>
                    <a:pt x="1604" y="205"/>
                  </a:lnTo>
                  <a:lnTo>
                    <a:pt x="1837" y="88"/>
                  </a:lnTo>
                  <a:lnTo>
                    <a:pt x="2041" y="30"/>
                  </a:lnTo>
                  <a:lnTo>
                    <a:pt x="2303" y="1"/>
                  </a:lnTo>
                  <a:lnTo>
                    <a:pt x="2303" y="1"/>
                  </a:lnTo>
                  <a:lnTo>
                    <a:pt x="2536" y="30"/>
                  </a:lnTo>
                  <a:lnTo>
                    <a:pt x="2740" y="88"/>
                  </a:lnTo>
                  <a:lnTo>
                    <a:pt x="2974" y="205"/>
                  </a:lnTo>
                  <a:lnTo>
                    <a:pt x="3178" y="321"/>
                  </a:lnTo>
                  <a:lnTo>
                    <a:pt x="3382" y="525"/>
                  </a:lnTo>
                  <a:lnTo>
                    <a:pt x="3586" y="730"/>
                  </a:lnTo>
                  <a:lnTo>
                    <a:pt x="3761" y="963"/>
                  </a:lnTo>
                  <a:lnTo>
                    <a:pt x="3907" y="1254"/>
                  </a:lnTo>
                  <a:lnTo>
                    <a:pt x="4052" y="1546"/>
                  </a:lnTo>
                  <a:lnTo>
                    <a:pt x="4198" y="1896"/>
                  </a:lnTo>
                  <a:lnTo>
                    <a:pt x="4315" y="2245"/>
                  </a:lnTo>
                  <a:lnTo>
                    <a:pt x="4402" y="2595"/>
                  </a:lnTo>
                  <a:lnTo>
                    <a:pt x="4490" y="3003"/>
                  </a:lnTo>
                  <a:lnTo>
                    <a:pt x="4548" y="3412"/>
                  </a:lnTo>
                  <a:lnTo>
                    <a:pt x="4577" y="3820"/>
                  </a:lnTo>
                  <a:lnTo>
                    <a:pt x="4577" y="4257"/>
                  </a:lnTo>
                  <a:lnTo>
                    <a:pt x="4577" y="4257"/>
                  </a:lnTo>
                  <a:lnTo>
                    <a:pt x="4577" y="4694"/>
                  </a:lnTo>
                  <a:lnTo>
                    <a:pt x="4548" y="5132"/>
                  </a:lnTo>
                  <a:lnTo>
                    <a:pt x="4490" y="5540"/>
                  </a:lnTo>
                  <a:lnTo>
                    <a:pt x="4402" y="5919"/>
                  </a:lnTo>
                  <a:lnTo>
                    <a:pt x="4315" y="6298"/>
                  </a:lnTo>
                  <a:lnTo>
                    <a:pt x="4198" y="6647"/>
                  </a:lnTo>
                  <a:lnTo>
                    <a:pt x="4052" y="6997"/>
                  </a:lnTo>
                  <a:lnTo>
                    <a:pt x="3907" y="7289"/>
                  </a:lnTo>
                  <a:lnTo>
                    <a:pt x="3761" y="7551"/>
                  </a:lnTo>
                  <a:lnTo>
                    <a:pt x="3586" y="7814"/>
                  </a:lnTo>
                  <a:lnTo>
                    <a:pt x="3382" y="8018"/>
                  </a:lnTo>
                  <a:lnTo>
                    <a:pt x="3178" y="8193"/>
                  </a:lnTo>
                  <a:lnTo>
                    <a:pt x="2974" y="8338"/>
                  </a:lnTo>
                  <a:lnTo>
                    <a:pt x="2740" y="8455"/>
                  </a:lnTo>
                  <a:lnTo>
                    <a:pt x="2536" y="8513"/>
                  </a:lnTo>
                  <a:lnTo>
                    <a:pt x="2303" y="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872;p55">
              <a:extLst>
                <a:ext uri="{FF2B5EF4-FFF2-40B4-BE49-F238E27FC236}">
                  <a16:creationId xmlns:a16="http://schemas.microsoft.com/office/drawing/2014/main" id="{E366A772-762B-D2B2-000F-CF432D602372}"/>
                </a:ext>
              </a:extLst>
            </p:cNvPr>
            <p:cNvSpPr/>
            <p:nvPr/>
          </p:nvSpPr>
          <p:spPr>
            <a:xfrm>
              <a:off x="6949744" y="3008957"/>
              <a:ext cx="77421" cy="143565"/>
            </a:xfrm>
            <a:custGeom>
              <a:avLst/>
              <a:gdLst/>
              <a:ahLst/>
              <a:cxnLst/>
              <a:rect l="l" t="t" r="r" b="b"/>
              <a:pathLst>
                <a:path w="4607" h="8543" fill="none" extrusionOk="0">
                  <a:moveTo>
                    <a:pt x="2304" y="8542"/>
                  </a:moveTo>
                  <a:lnTo>
                    <a:pt x="2304" y="8542"/>
                  </a:lnTo>
                  <a:lnTo>
                    <a:pt x="2071" y="8513"/>
                  </a:lnTo>
                  <a:lnTo>
                    <a:pt x="1837" y="8455"/>
                  </a:lnTo>
                  <a:lnTo>
                    <a:pt x="1633" y="8338"/>
                  </a:lnTo>
                  <a:lnTo>
                    <a:pt x="1429" y="8193"/>
                  </a:lnTo>
                  <a:lnTo>
                    <a:pt x="1225" y="8018"/>
                  </a:lnTo>
                  <a:lnTo>
                    <a:pt x="1021" y="7814"/>
                  </a:lnTo>
                  <a:lnTo>
                    <a:pt x="846" y="7551"/>
                  </a:lnTo>
                  <a:lnTo>
                    <a:pt x="700" y="7289"/>
                  </a:lnTo>
                  <a:lnTo>
                    <a:pt x="526" y="6997"/>
                  </a:lnTo>
                  <a:lnTo>
                    <a:pt x="409" y="6647"/>
                  </a:lnTo>
                  <a:lnTo>
                    <a:pt x="292" y="6298"/>
                  </a:lnTo>
                  <a:lnTo>
                    <a:pt x="205" y="5919"/>
                  </a:lnTo>
                  <a:lnTo>
                    <a:pt x="117" y="5540"/>
                  </a:lnTo>
                  <a:lnTo>
                    <a:pt x="59" y="5132"/>
                  </a:lnTo>
                  <a:lnTo>
                    <a:pt x="30" y="4694"/>
                  </a:lnTo>
                  <a:lnTo>
                    <a:pt x="1" y="4257"/>
                  </a:lnTo>
                  <a:lnTo>
                    <a:pt x="1" y="4257"/>
                  </a:lnTo>
                  <a:lnTo>
                    <a:pt x="30" y="3820"/>
                  </a:lnTo>
                  <a:lnTo>
                    <a:pt x="59" y="3412"/>
                  </a:lnTo>
                  <a:lnTo>
                    <a:pt x="117" y="3003"/>
                  </a:lnTo>
                  <a:lnTo>
                    <a:pt x="205" y="2595"/>
                  </a:lnTo>
                  <a:lnTo>
                    <a:pt x="292" y="2245"/>
                  </a:lnTo>
                  <a:lnTo>
                    <a:pt x="409" y="1896"/>
                  </a:lnTo>
                  <a:lnTo>
                    <a:pt x="526" y="1546"/>
                  </a:lnTo>
                  <a:lnTo>
                    <a:pt x="700" y="1254"/>
                  </a:lnTo>
                  <a:lnTo>
                    <a:pt x="846" y="963"/>
                  </a:lnTo>
                  <a:lnTo>
                    <a:pt x="1021" y="730"/>
                  </a:lnTo>
                  <a:lnTo>
                    <a:pt x="1225" y="525"/>
                  </a:lnTo>
                  <a:lnTo>
                    <a:pt x="1429" y="321"/>
                  </a:lnTo>
                  <a:lnTo>
                    <a:pt x="1633" y="205"/>
                  </a:lnTo>
                  <a:lnTo>
                    <a:pt x="1837" y="88"/>
                  </a:lnTo>
                  <a:lnTo>
                    <a:pt x="2071" y="30"/>
                  </a:lnTo>
                  <a:lnTo>
                    <a:pt x="2304" y="1"/>
                  </a:lnTo>
                  <a:lnTo>
                    <a:pt x="2304" y="1"/>
                  </a:lnTo>
                  <a:lnTo>
                    <a:pt x="2537" y="30"/>
                  </a:lnTo>
                  <a:lnTo>
                    <a:pt x="2770" y="88"/>
                  </a:lnTo>
                  <a:lnTo>
                    <a:pt x="3003" y="205"/>
                  </a:lnTo>
                  <a:lnTo>
                    <a:pt x="3208" y="321"/>
                  </a:lnTo>
                  <a:lnTo>
                    <a:pt x="3412" y="525"/>
                  </a:lnTo>
                  <a:lnTo>
                    <a:pt x="3587" y="730"/>
                  </a:lnTo>
                  <a:lnTo>
                    <a:pt x="3761" y="963"/>
                  </a:lnTo>
                  <a:lnTo>
                    <a:pt x="3936" y="1254"/>
                  </a:lnTo>
                  <a:lnTo>
                    <a:pt x="4082" y="1546"/>
                  </a:lnTo>
                  <a:lnTo>
                    <a:pt x="4199" y="1896"/>
                  </a:lnTo>
                  <a:lnTo>
                    <a:pt x="4315" y="2245"/>
                  </a:lnTo>
                  <a:lnTo>
                    <a:pt x="4432" y="2595"/>
                  </a:lnTo>
                  <a:lnTo>
                    <a:pt x="4490" y="3003"/>
                  </a:lnTo>
                  <a:lnTo>
                    <a:pt x="4549" y="3412"/>
                  </a:lnTo>
                  <a:lnTo>
                    <a:pt x="4578" y="3820"/>
                  </a:lnTo>
                  <a:lnTo>
                    <a:pt x="4607" y="4257"/>
                  </a:lnTo>
                  <a:lnTo>
                    <a:pt x="4607" y="4257"/>
                  </a:lnTo>
                  <a:lnTo>
                    <a:pt x="4578" y="4694"/>
                  </a:lnTo>
                  <a:lnTo>
                    <a:pt x="4549" y="5132"/>
                  </a:lnTo>
                  <a:lnTo>
                    <a:pt x="4490" y="5540"/>
                  </a:lnTo>
                  <a:lnTo>
                    <a:pt x="4432" y="5919"/>
                  </a:lnTo>
                  <a:lnTo>
                    <a:pt x="4315" y="6298"/>
                  </a:lnTo>
                  <a:lnTo>
                    <a:pt x="4199" y="6647"/>
                  </a:lnTo>
                  <a:lnTo>
                    <a:pt x="4082" y="6997"/>
                  </a:lnTo>
                  <a:lnTo>
                    <a:pt x="3936" y="7289"/>
                  </a:lnTo>
                  <a:lnTo>
                    <a:pt x="3761" y="7551"/>
                  </a:lnTo>
                  <a:lnTo>
                    <a:pt x="3587" y="7814"/>
                  </a:lnTo>
                  <a:lnTo>
                    <a:pt x="3412" y="8018"/>
                  </a:lnTo>
                  <a:lnTo>
                    <a:pt x="3208" y="8193"/>
                  </a:lnTo>
                  <a:lnTo>
                    <a:pt x="3003" y="8338"/>
                  </a:lnTo>
                  <a:lnTo>
                    <a:pt x="2770" y="8455"/>
                  </a:lnTo>
                  <a:lnTo>
                    <a:pt x="2537" y="8513"/>
                  </a:lnTo>
                  <a:lnTo>
                    <a:pt x="2304" y="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873;p55">
              <a:extLst>
                <a:ext uri="{FF2B5EF4-FFF2-40B4-BE49-F238E27FC236}">
                  <a16:creationId xmlns:a16="http://schemas.microsoft.com/office/drawing/2014/main" id="{97D292F2-7B68-9E1D-E57C-B2EB54C7BA93}"/>
                </a:ext>
              </a:extLst>
            </p:cNvPr>
            <p:cNvSpPr/>
            <p:nvPr/>
          </p:nvSpPr>
          <p:spPr>
            <a:xfrm>
              <a:off x="6631810" y="2875223"/>
              <a:ext cx="454642" cy="417890"/>
            </a:xfrm>
            <a:custGeom>
              <a:avLst/>
              <a:gdLst/>
              <a:ahLst/>
              <a:cxnLst/>
              <a:rect l="l" t="t" r="r" b="b"/>
              <a:pathLst>
                <a:path w="27054" h="24867" fill="none" extrusionOk="0">
                  <a:moveTo>
                    <a:pt x="13497" y="0"/>
                  </a:moveTo>
                  <a:lnTo>
                    <a:pt x="13497" y="0"/>
                  </a:lnTo>
                  <a:lnTo>
                    <a:pt x="12827" y="29"/>
                  </a:lnTo>
                  <a:lnTo>
                    <a:pt x="12127" y="59"/>
                  </a:lnTo>
                  <a:lnTo>
                    <a:pt x="11457" y="146"/>
                  </a:lnTo>
                  <a:lnTo>
                    <a:pt x="10786" y="263"/>
                  </a:lnTo>
                  <a:lnTo>
                    <a:pt x="10145" y="408"/>
                  </a:lnTo>
                  <a:lnTo>
                    <a:pt x="9504" y="554"/>
                  </a:lnTo>
                  <a:lnTo>
                    <a:pt x="8862" y="758"/>
                  </a:lnTo>
                  <a:lnTo>
                    <a:pt x="8250" y="991"/>
                  </a:lnTo>
                  <a:lnTo>
                    <a:pt x="7667" y="1225"/>
                  </a:lnTo>
                  <a:lnTo>
                    <a:pt x="7084" y="1516"/>
                  </a:lnTo>
                  <a:lnTo>
                    <a:pt x="6501" y="1808"/>
                  </a:lnTo>
                  <a:lnTo>
                    <a:pt x="5947" y="2128"/>
                  </a:lnTo>
                  <a:lnTo>
                    <a:pt x="5422" y="2478"/>
                  </a:lnTo>
                  <a:lnTo>
                    <a:pt x="4927" y="2828"/>
                  </a:lnTo>
                  <a:lnTo>
                    <a:pt x="4431" y="3236"/>
                  </a:lnTo>
                  <a:lnTo>
                    <a:pt x="3965" y="3644"/>
                  </a:lnTo>
                  <a:lnTo>
                    <a:pt x="3498" y="4082"/>
                  </a:lnTo>
                  <a:lnTo>
                    <a:pt x="3090" y="4519"/>
                  </a:lnTo>
                  <a:lnTo>
                    <a:pt x="2682" y="4985"/>
                  </a:lnTo>
                  <a:lnTo>
                    <a:pt x="2303" y="5481"/>
                  </a:lnTo>
                  <a:lnTo>
                    <a:pt x="1953" y="5976"/>
                  </a:lnTo>
                  <a:lnTo>
                    <a:pt x="1633" y="6501"/>
                  </a:lnTo>
                  <a:lnTo>
                    <a:pt x="1341" y="7055"/>
                  </a:lnTo>
                  <a:lnTo>
                    <a:pt x="1049" y="7580"/>
                  </a:lnTo>
                  <a:lnTo>
                    <a:pt x="816" y="8163"/>
                  </a:lnTo>
                  <a:lnTo>
                    <a:pt x="612" y="8746"/>
                  </a:lnTo>
                  <a:lnTo>
                    <a:pt x="437" y="9329"/>
                  </a:lnTo>
                  <a:lnTo>
                    <a:pt x="262" y="9941"/>
                  </a:lnTo>
                  <a:lnTo>
                    <a:pt x="146" y="10553"/>
                  </a:lnTo>
                  <a:lnTo>
                    <a:pt x="58" y="11165"/>
                  </a:lnTo>
                  <a:lnTo>
                    <a:pt x="29" y="11807"/>
                  </a:lnTo>
                  <a:lnTo>
                    <a:pt x="0" y="12419"/>
                  </a:lnTo>
                  <a:lnTo>
                    <a:pt x="0" y="12419"/>
                  </a:lnTo>
                  <a:lnTo>
                    <a:pt x="29" y="13060"/>
                  </a:lnTo>
                  <a:lnTo>
                    <a:pt x="58" y="13702"/>
                  </a:lnTo>
                  <a:lnTo>
                    <a:pt x="146" y="14314"/>
                  </a:lnTo>
                  <a:lnTo>
                    <a:pt x="262" y="14926"/>
                  </a:lnTo>
                  <a:lnTo>
                    <a:pt x="437" y="15538"/>
                  </a:lnTo>
                  <a:lnTo>
                    <a:pt x="612" y="16121"/>
                  </a:lnTo>
                  <a:lnTo>
                    <a:pt x="816" y="16704"/>
                  </a:lnTo>
                  <a:lnTo>
                    <a:pt x="1049" y="17258"/>
                  </a:lnTo>
                  <a:lnTo>
                    <a:pt x="1341" y="17812"/>
                  </a:lnTo>
                  <a:lnTo>
                    <a:pt x="1633" y="18366"/>
                  </a:lnTo>
                  <a:lnTo>
                    <a:pt x="1953" y="18891"/>
                  </a:lnTo>
                  <a:lnTo>
                    <a:pt x="2303" y="19386"/>
                  </a:lnTo>
                  <a:lnTo>
                    <a:pt x="2682" y="19882"/>
                  </a:lnTo>
                  <a:lnTo>
                    <a:pt x="3090" y="20348"/>
                  </a:lnTo>
                  <a:lnTo>
                    <a:pt x="3498" y="20786"/>
                  </a:lnTo>
                  <a:lnTo>
                    <a:pt x="3965" y="21223"/>
                  </a:lnTo>
                  <a:lnTo>
                    <a:pt x="4431" y="21631"/>
                  </a:lnTo>
                  <a:lnTo>
                    <a:pt x="4927" y="22010"/>
                  </a:lnTo>
                  <a:lnTo>
                    <a:pt x="5422" y="22389"/>
                  </a:lnTo>
                  <a:lnTo>
                    <a:pt x="5947" y="22739"/>
                  </a:lnTo>
                  <a:lnTo>
                    <a:pt x="6501" y="23060"/>
                  </a:lnTo>
                  <a:lnTo>
                    <a:pt x="7055" y="23351"/>
                  </a:lnTo>
                  <a:lnTo>
                    <a:pt x="7638" y="23643"/>
                  </a:lnTo>
                  <a:lnTo>
                    <a:pt x="8250" y="23876"/>
                  </a:lnTo>
                  <a:lnTo>
                    <a:pt x="8862" y="24109"/>
                  </a:lnTo>
                  <a:lnTo>
                    <a:pt x="9504" y="24313"/>
                  </a:lnTo>
                  <a:lnTo>
                    <a:pt x="10145" y="24459"/>
                  </a:lnTo>
                  <a:lnTo>
                    <a:pt x="10786" y="24605"/>
                  </a:lnTo>
                  <a:lnTo>
                    <a:pt x="11457" y="24721"/>
                  </a:lnTo>
                  <a:lnTo>
                    <a:pt x="12127" y="24809"/>
                  </a:lnTo>
                  <a:lnTo>
                    <a:pt x="12827" y="24838"/>
                  </a:lnTo>
                  <a:lnTo>
                    <a:pt x="13497" y="24867"/>
                  </a:lnTo>
                  <a:lnTo>
                    <a:pt x="13497" y="24867"/>
                  </a:lnTo>
                  <a:lnTo>
                    <a:pt x="14197" y="24838"/>
                  </a:lnTo>
                  <a:lnTo>
                    <a:pt x="14897" y="24809"/>
                  </a:lnTo>
                  <a:lnTo>
                    <a:pt x="15567" y="24721"/>
                  </a:lnTo>
                  <a:lnTo>
                    <a:pt x="16238" y="24605"/>
                  </a:lnTo>
                  <a:lnTo>
                    <a:pt x="16879" y="24459"/>
                  </a:lnTo>
                  <a:lnTo>
                    <a:pt x="17520" y="24313"/>
                  </a:lnTo>
                  <a:lnTo>
                    <a:pt x="18162" y="24109"/>
                  </a:lnTo>
                  <a:lnTo>
                    <a:pt x="18774" y="23876"/>
                  </a:lnTo>
                  <a:lnTo>
                    <a:pt x="19357" y="23643"/>
                  </a:lnTo>
                  <a:lnTo>
                    <a:pt x="19940" y="23351"/>
                  </a:lnTo>
                  <a:lnTo>
                    <a:pt x="20523" y="23060"/>
                  </a:lnTo>
                  <a:lnTo>
                    <a:pt x="21077" y="22739"/>
                  </a:lnTo>
                  <a:lnTo>
                    <a:pt x="21602" y="22389"/>
                  </a:lnTo>
                  <a:lnTo>
                    <a:pt x="22097" y="22010"/>
                  </a:lnTo>
                  <a:lnTo>
                    <a:pt x="22593" y="21631"/>
                  </a:lnTo>
                  <a:lnTo>
                    <a:pt x="23059" y="21223"/>
                  </a:lnTo>
                  <a:lnTo>
                    <a:pt x="23526" y="20786"/>
                  </a:lnTo>
                  <a:lnTo>
                    <a:pt x="23934" y="20348"/>
                  </a:lnTo>
                  <a:lnTo>
                    <a:pt x="24342" y="19882"/>
                  </a:lnTo>
                  <a:lnTo>
                    <a:pt x="24721" y="19386"/>
                  </a:lnTo>
                  <a:lnTo>
                    <a:pt x="25071" y="18891"/>
                  </a:lnTo>
                  <a:lnTo>
                    <a:pt x="25392" y="18366"/>
                  </a:lnTo>
                  <a:lnTo>
                    <a:pt x="25712" y="17812"/>
                  </a:lnTo>
                  <a:lnTo>
                    <a:pt x="25975" y="17258"/>
                  </a:lnTo>
                  <a:lnTo>
                    <a:pt x="26208" y="16704"/>
                  </a:lnTo>
                  <a:lnTo>
                    <a:pt x="26441" y="16121"/>
                  </a:lnTo>
                  <a:lnTo>
                    <a:pt x="26616" y="15538"/>
                  </a:lnTo>
                  <a:lnTo>
                    <a:pt x="26762" y="14926"/>
                  </a:lnTo>
                  <a:lnTo>
                    <a:pt x="26878" y="14314"/>
                  </a:lnTo>
                  <a:lnTo>
                    <a:pt x="26966" y="13702"/>
                  </a:lnTo>
                  <a:lnTo>
                    <a:pt x="27024" y="13060"/>
                  </a:lnTo>
                  <a:lnTo>
                    <a:pt x="27053" y="12419"/>
                  </a:lnTo>
                  <a:lnTo>
                    <a:pt x="27053" y="12419"/>
                  </a:lnTo>
                  <a:lnTo>
                    <a:pt x="27024" y="11807"/>
                  </a:lnTo>
                  <a:lnTo>
                    <a:pt x="26966" y="11165"/>
                  </a:lnTo>
                  <a:lnTo>
                    <a:pt x="26878" y="10553"/>
                  </a:lnTo>
                  <a:lnTo>
                    <a:pt x="26762" y="9941"/>
                  </a:lnTo>
                  <a:lnTo>
                    <a:pt x="26616" y="9329"/>
                  </a:lnTo>
                  <a:lnTo>
                    <a:pt x="26441" y="8746"/>
                  </a:lnTo>
                  <a:lnTo>
                    <a:pt x="26208" y="8163"/>
                  </a:lnTo>
                  <a:lnTo>
                    <a:pt x="25975" y="7580"/>
                  </a:lnTo>
                  <a:lnTo>
                    <a:pt x="25712" y="7055"/>
                  </a:lnTo>
                  <a:lnTo>
                    <a:pt x="25392" y="6501"/>
                  </a:lnTo>
                  <a:lnTo>
                    <a:pt x="25071" y="5976"/>
                  </a:lnTo>
                  <a:lnTo>
                    <a:pt x="24721" y="5481"/>
                  </a:lnTo>
                  <a:lnTo>
                    <a:pt x="24342" y="4985"/>
                  </a:lnTo>
                  <a:lnTo>
                    <a:pt x="23934" y="4519"/>
                  </a:lnTo>
                  <a:lnTo>
                    <a:pt x="23526" y="4082"/>
                  </a:lnTo>
                  <a:lnTo>
                    <a:pt x="23059" y="3644"/>
                  </a:lnTo>
                  <a:lnTo>
                    <a:pt x="22593" y="3236"/>
                  </a:lnTo>
                  <a:lnTo>
                    <a:pt x="22097" y="2828"/>
                  </a:lnTo>
                  <a:lnTo>
                    <a:pt x="21602" y="2478"/>
                  </a:lnTo>
                  <a:lnTo>
                    <a:pt x="21077" y="2128"/>
                  </a:lnTo>
                  <a:lnTo>
                    <a:pt x="20523" y="1808"/>
                  </a:lnTo>
                  <a:lnTo>
                    <a:pt x="19940" y="1516"/>
                  </a:lnTo>
                  <a:lnTo>
                    <a:pt x="19357" y="1225"/>
                  </a:lnTo>
                  <a:lnTo>
                    <a:pt x="18774" y="991"/>
                  </a:lnTo>
                  <a:lnTo>
                    <a:pt x="18162" y="758"/>
                  </a:lnTo>
                  <a:lnTo>
                    <a:pt x="17520" y="554"/>
                  </a:lnTo>
                  <a:lnTo>
                    <a:pt x="16879" y="408"/>
                  </a:lnTo>
                  <a:lnTo>
                    <a:pt x="16238" y="263"/>
                  </a:lnTo>
                  <a:lnTo>
                    <a:pt x="15567" y="146"/>
                  </a:lnTo>
                  <a:lnTo>
                    <a:pt x="14897" y="59"/>
                  </a:lnTo>
                  <a:lnTo>
                    <a:pt x="14197" y="29"/>
                  </a:lnTo>
                  <a:lnTo>
                    <a:pt x="134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874;p55">
              <a:extLst>
                <a:ext uri="{FF2B5EF4-FFF2-40B4-BE49-F238E27FC236}">
                  <a16:creationId xmlns:a16="http://schemas.microsoft.com/office/drawing/2014/main" id="{62CEA7D1-9A2C-BF94-4B4B-0184786DE30D}"/>
                </a:ext>
              </a:extLst>
            </p:cNvPr>
            <p:cNvSpPr/>
            <p:nvPr/>
          </p:nvSpPr>
          <p:spPr>
            <a:xfrm>
              <a:off x="6744975" y="3008957"/>
              <a:ext cx="76933" cy="143565"/>
            </a:xfrm>
            <a:custGeom>
              <a:avLst/>
              <a:gdLst/>
              <a:ahLst/>
              <a:cxnLst/>
              <a:rect l="l" t="t" r="r" b="b"/>
              <a:pathLst>
                <a:path w="4578" h="8543" extrusionOk="0">
                  <a:moveTo>
                    <a:pt x="2303" y="1"/>
                  </a:moveTo>
                  <a:lnTo>
                    <a:pt x="2041" y="30"/>
                  </a:lnTo>
                  <a:lnTo>
                    <a:pt x="1837" y="88"/>
                  </a:lnTo>
                  <a:lnTo>
                    <a:pt x="1604" y="205"/>
                  </a:lnTo>
                  <a:lnTo>
                    <a:pt x="1399" y="321"/>
                  </a:lnTo>
                  <a:lnTo>
                    <a:pt x="1195" y="525"/>
                  </a:lnTo>
                  <a:lnTo>
                    <a:pt x="1021" y="730"/>
                  </a:lnTo>
                  <a:lnTo>
                    <a:pt x="816" y="963"/>
                  </a:lnTo>
                  <a:lnTo>
                    <a:pt x="671" y="1254"/>
                  </a:lnTo>
                  <a:lnTo>
                    <a:pt x="525" y="1546"/>
                  </a:lnTo>
                  <a:lnTo>
                    <a:pt x="379" y="1896"/>
                  </a:lnTo>
                  <a:lnTo>
                    <a:pt x="263" y="2245"/>
                  </a:lnTo>
                  <a:lnTo>
                    <a:pt x="175" y="2595"/>
                  </a:lnTo>
                  <a:lnTo>
                    <a:pt x="88" y="3003"/>
                  </a:lnTo>
                  <a:lnTo>
                    <a:pt x="29" y="3412"/>
                  </a:lnTo>
                  <a:lnTo>
                    <a:pt x="0" y="3820"/>
                  </a:lnTo>
                  <a:lnTo>
                    <a:pt x="0" y="4257"/>
                  </a:lnTo>
                  <a:lnTo>
                    <a:pt x="0" y="4694"/>
                  </a:lnTo>
                  <a:lnTo>
                    <a:pt x="29" y="5132"/>
                  </a:lnTo>
                  <a:lnTo>
                    <a:pt x="88" y="5540"/>
                  </a:lnTo>
                  <a:lnTo>
                    <a:pt x="175" y="5919"/>
                  </a:lnTo>
                  <a:lnTo>
                    <a:pt x="263" y="6298"/>
                  </a:lnTo>
                  <a:lnTo>
                    <a:pt x="379" y="6647"/>
                  </a:lnTo>
                  <a:lnTo>
                    <a:pt x="525" y="6997"/>
                  </a:lnTo>
                  <a:lnTo>
                    <a:pt x="671" y="7289"/>
                  </a:lnTo>
                  <a:lnTo>
                    <a:pt x="816" y="7551"/>
                  </a:lnTo>
                  <a:lnTo>
                    <a:pt x="1021" y="7814"/>
                  </a:lnTo>
                  <a:lnTo>
                    <a:pt x="1195" y="8018"/>
                  </a:lnTo>
                  <a:lnTo>
                    <a:pt x="1399" y="8193"/>
                  </a:lnTo>
                  <a:lnTo>
                    <a:pt x="1604" y="8338"/>
                  </a:lnTo>
                  <a:lnTo>
                    <a:pt x="1837" y="8455"/>
                  </a:lnTo>
                  <a:lnTo>
                    <a:pt x="2041" y="8513"/>
                  </a:lnTo>
                  <a:lnTo>
                    <a:pt x="2303" y="8542"/>
                  </a:lnTo>
                  <a:lnTo>
                    <a:pt x="2536" y="8513"/>
                  </a:lnTo>
                  <a:lnTo>
                    <a:pt x="2740" y="8455"/>
                  </a:lnTo>
                  <a:lnTo>
                    <a:pt x="2974" y="8338"/>
                  </a:lnTo>
                  <a:lnTo>
                    <a:pt x="3178" y="8193"/>
                  </a:lnTo>
                  <a:lnTo>
                    <a:pt x="3382" y="8018"/>
                  </a:lnTo>
                  <a:lnTo>
                    <a:pt x="3586" y="7814"/>
                  </a:lnTo>
                  <a:lnTo>
                    <a:pt x="3761" y="7551"/>
                  </a:lnTo>
                  <a:lnTo>
                    <a:pt x="3907" y="7289"/>
                  </a:lnTo>
                  <a:lnTo>
                    <a:pt x="4052" y="6997"/>
                  </a:lnTo>
                  <a:lnTo>
                    <a:pt x="4198" y="6647"/>
                  </a:lnTo>
                  <a:lnTo>
                    <a:pt x="4315" y="6298"/>
                  </a:lnTo>
                  <a:lnTo>
                    <a:pt x="4402" y="5919"/>
                  </a:lnTo>
                  <a:lnTo>
                    <a:pt x="4490" y="5540"/>
                  </a:lnTo>
                  <a:lnTo>
                    <a:pt x="4548" y="5132"/>
                  </a:lnTo>
                  <a:lnTo>
                    <a:pt x="4577" y="4694"/>
                  </a:lnTo>
                  <a:lnTo>
                    <a:pt x="4577" y="4257"/>
                  </a:lnTo>
                  <a:lnTo>
                    <a:pt x="4577" y="3820"/>
                  </a:lnTo>
                  <a:lnTo>
                    <a:pt x="4548" y="3412"/>
                  </a:lnTo>
                  <a:lnTo>
                    <a:pt x="4490" y="3003"/>
                  </a:lnTo>
                  <a:lnTo>
                    <a:pt x="4402" y="2595"/>
                  </a:lnTo>
                  <a:lnTo>
                    <a:pt x="4315" y="2245"/>
                  </a:lnTo>
                  <a:lnTo>
                    <a:pt x="4198" y="1896"/>
                  </a:lnTo>
                  <a:lnTo>
                    <a:pt x="4052" y="1546"/>
                  </a:lnTo>
                  <a:lnTo>
                    <a:pt x="3907" y="1254"/>
                  </a:lnTo>
                  <a:lnTo>
                    <a:pt x="3761" y="963"/>
                  </a:lnTo>
                  <a:lnTo>
                    <a:pt x="3586" y="730"/>
                  </a:lnTo>
                  <a:lnTo>
                    <a:pt x="3382" y="525"/>
                  </a:lnTo>
                  <a:lnTo>
                    <a:pt x="3178" y="321"/>
                  </a:lnTo>
                  <a:lnTo>
                    <a:pt x="2974" y="205"/>
                  </a:lnTo>
                  <a:lnTo>
                    <a:pt x="2740" y="88"/>
                  </a:lnTo>
                  <a:lnTo>
                    <a:pt x="2536" y="3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875;p55">
              <a:extLst>
                <a:ext uri="{FF2B5EF4-FFF2-40B4-BE49-F238E27FC236}">
                  <a16:creationId xmlns:a16="http://schemas.microsoft.com/office/drawing/2014/main" id="{44450F59-CC44-275F-D5EC-B339C1D7301E}"/>
                </a:ext>
              </a:extLst>
            </p:cNvPr>
            <p:cNvSpPr/>
            <p:nvPr/>
          </p:nvSpPr>
          <p:spPr>
            <a:xfrm>
              <a:off x="6744975" y="3008957"/>
              <a:ext cx="76933" cy="143565"/>
            </a:xfrm>
            <a:custGeom>
              <a:avLst/>
              <a:gdLst/>
              <a:ahLst/>
              <a:cxnLst/>
              <a:rect l="l" t="t" r="r" b="b"/>
              <a:pathLst>
                <a:path w="4578" h="8543" fill="none" extrusionOk="0">
                  <a:moveTo>
                    <a:pt x="2303" y="1"/>
                  </a:moveTo>
                  <a:lnTo>
                    <a:pt x="2303" y="1"/>
                  </a:lnTo>
                  <a:lnTo>
                    <a:pt x="2041" y="30"/>
                  </a:lnTo>
                  <a:lnTo>
                    <a:pt x="1837" y="88"/>
                  </a:lnTo>
                  <a:lnTo>
                    <a:pt x="1604" y="205"/>
                  </a:lnTo>
                  <a:lnTo>
                    <a:pt x="1399" y="321"/>
                  </a:lnTo>
                  <a:lnTo>
                    <a:pt x="1195" y="525"/>
                  </a:lnTo>
                  <a:lnTo>
                    <a:pt x="1021" y="730"/>
                  </a:lnTo>
                  <a:lnTo>
                    <a:pt x="816" y="963"/>
                  </a:lnTo>
                  <a:lnTo>
                    <a:pt x="671" y="1254"/>
                  </a:lnTo>
                  <a:lnTo>
                    <a:pt x="525" y="1546"/>
                  </a:lnTo>
                  <a:lnTo>
                    <a:pt x="379" y="1896"/>
                  </a:lnTo>
                  <a:lnTo>
                    <a:pt x="263" y="2245"/>
                  </a:lnTo>
                  <a:lnTo>
                    <a:pt x="175" y="2595"/>
                  </a:lnTo>
                  <a:lnTo>
                    <a:pt x="88" y="3003"/>
                  </a:lnTo>
                  <a:lnTo>
                    <a:pt x="29" y="3412"/>
                  </a:lnTo>
                  <a:lnTo>
                    <a:pt x="0" y="3820"/>
                  </a:lnTo>
                  <a:lnTo>
                    <a:pt x="0" y="4257"/>
                  </a:lnTo>
                  <a:lnTo>
                    <a:pt x="0" y="4257"/>
                  </a:lnTo>
                  <a:lnTo>
                    <a:pt x="0" y="4694"/>
                  </a:lnTo>
                  <a:lnTo>
                    <a:pt x="29" y="5132"/>
                  </a:lnTo>
                  <a:lnTo>
                    <a:pt x="88" y="5540"/>
                  </a:lnTo>
                  <a:lnTo>
                    <a:pt x="175" y="5919"/>
                  </a:lnTo>
                  <a:lnTo>
                    <a:pt x="263" y="6298"/>
                  </a:lnTo>
                  <a:lnTo>
                    <a:pt x="379" y="6647"/>
                  </a:lnTo>
                  <a:lnTo>
                    <a:pt x="525" y="6997"/>
                  </a:lnTo>
                  <a:lnTo>
                    <a:pt x="671" y="7289"/>
                  </a:lnTo>
                  <a:lnTo>
                    <a:pt x="816" y="7551"/>
                  </a:lnTo>
                  <a:lnTo>
                    <a:pt x="1021" y="7814"/>
                  </a:lnTo>
                  <a:lnTo>
                    <a:pt x="1195" y="8018"/>
                  </a:lnTo>
                  <a:lnTo>
                    <a:pt x="1399" y="8193"/>
                  </a:lnTo>
                  <a:lnTo>
                    <a:pt x="1604" y="8338"/>
                  </a:lnTo>
                  <a:lnTo>
                    <a:pt x="1837" y="8455"/>
                  </a:lnTo>
                  <a:lnTo>
                    <a:pt x="2041" y="8513"/>
                  </a:lnTo>
                  <a:lnTo>
                    <a:pt x="2303" y="8542"/>
                  </a:lnTo>
                  <a:lnTo>
                    <a:pt x="2303" y="8542"/>
                  </a:lnTo>
                  <a:lnTo>
                    <a:pt x="2536" y="8513"/>
                  </a:lnTo>
                  <a:lnTo>
                    <a:pt x="2740" y="8455"/>
                  </a:lnTo>
                  <a:lnTo>
                    <a:pt x="2974" y="8338"/>
                  </a:lnTo>
                  <a:lnTo>
                    <a:pt x="3178" y="8193"/>
                  </a:lnTo>
                  <a:lnTo>
                    <a:pt x="3382" y="8018"/>
                  </a:lnTo>
                  <a:lnTo>
                    <a:pt x="3586" y="7814"/>
                  </a:lnTo>
                  <a:lnTo>
                    <a:pt x="3761" y="7551"/>
                  </a:lnTo>
                  <a:lnTo>
                    <a:pt x="3907" y="7289"/>
                  </a:lnTo>
                  <a:lnTo>
                    <a:pt x="4052" y="6997"/>
                  </a:lnTo>
                  <a:lnTo>
                    <a:pt x="4198" y="6647"/>
                  </a:lnTo>
                  <a:lnTo>
                    <a:pt x="4315" y="6298"/>
                  </a:lnTo>
                  <a:lnTo>
                    <a:pt x="4402" y="5919"/>
                  </a:lnTo>
                  <a:lnTo>
                    <a:pt x="4490" y="5540"/>
                  </a:lnTo>
                  <a:lnTo>
                    <a:pt x="4548" y="5132"/>
                  </a:lnTo>
                  <a:lnTo>
                    <a:pt x="4577" y="4694"/>
                  </a:lnTo>
                  <a:lnTo>
                    <a:pt x="4577" y="4257"/>
                  </a:lnTo>
                  <a:lnTo>
                    <a:pt x="4577" y="4257"/>
                  </a:lnTo>
                  <a:lnTo>
                    <a:pt x="4577" y="3820"/>
                  </a:lnTo>
                  <a:lnTo>
                    <a:pt x="4548" y="3412"/>
                  </a:lnTo>
                  <a:lnTo>
                    <a:pt x="4490" y="3003"/>
                  </a:lnTo>
                  <a:lnTo>
                    <a:pt x="4402" y="2595"/>
                  </a:lnTo>
                  <a:lnTo>
                    <a:pt x="4315" y="2245"/>
                  </a:lnTo>
                  <a:lnTo>
                    <a:pt x="4198" y="1896"/>
                  </a:lnTo>
                  <a:lnTo>
                    <a:pt x="4052" y="1546"/>
                  </a:lnTo>
                  <a:lnTo>
                    <a:pt x="3907" y="1254"/>
                  </a:lnTo>
                  <a:lnTo>
                    <a:pt x="3761" y="963"/>
                  </a:lnTo>
                  <a:lnTo>
                    <a:pt x="3586" y="730"/>
                  </a:lnTo>
                  <a:lnTo>
                    <a:pt x="3382" y="525"/>
                  </a:lnTo>
                  <a:lnTo>
                    <a:pt x="3178" y="321"/>
                  </a:lnTo>
                  <a:lnTo>
                    <a:pt x="2974" y="205"/>
                  </a:lnTo>
                  <a:lnTo>
                    <a:pt x="2740" y="88"/>
                  </a:lnTo>
                  <a:lnTo>
                    <a:pt x="2536" y="30"/>
                  </a:lnTo>
                  <a:lnTo>
                    <a:pt x="230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876;p55">
              <a:extLst>
                <a:ext uri="{FF2B5EF4-FFF2-40B4-BE49-F238E27FC236}">
                  <a16:creationId xmlns:a16="http://schemas.microsoft.com/office/drawing/2014/main" id="{D3C5C884-70E3-C7E6-8A31-DF8913BFEA52}"/>
                </a:ext>
              </a:extLst>
            </p:cNvPr>
            <p:cNvSpPr/>
            <p:nvPr/>
          </p:nvSpPr>
          <p:spPr>
            <a:xfrm>
              <a:off x="6417714" y="2650842"/>
              <a:ext cx="94562" cy="129348"/>
            </a:xfrm>
            <a:custGeom>
              <a:avLst/>
              <a:gdLst/>
              <a:ahLst/>
              <a:cxnLst/>
              <a:rect l="l" t="t" r="r" b="b"/>
              <a:pathLst>
                <a:path w="5627" h="7697" extrusionOk="0">
                  <a:moveTo>
                    <a:pt x="2508" y="0"/>
                  </a:moveTo>
                  <a:lnTo>
                    <a:pt x="2274" y="30"/>
                  </a:lnTo>
                  <a:lnTo>
                    <a:pt x="2070" y="59"/>
                  </a:lnTo>
                  <a:lnTo>
                    <a:pt x="1837" y="117"/>
                  </a:lnTo>
                  <a:lnTo>
                    <a:pt x="1604" y="205"/>
                  </a:lnTo>
                  <a:lnTo>
                    <a:pt x="1371" y="350"/>
                  </a:lnTo>
                  <a:lnTo>
                    <a:pt x="1137" y="525"/>
                  </a:lnTo>
                  <a:lnTo>
                    <a:pt x="904" y="758"/>
                  </a:lnTo>
                  <a:lnTo>
                    <a:pt x="729" y="992"/>
                  </a:lnTo>
                  <a:lnTo>
                    <a:pt x="554" y="1254"/>
                  </a:lnTo>
                  <a:lnTo>
                    <a:pt x="409" y="1546"/>
                  </a:lnTo>
                  <a:lnTo>
                    <a:pt x="263" y="1837"/>
                  </a:lnTo>
                  <a:lnTo>
                    <a:pt x="175" y="2158"/>
                  </a:lnTo>
                  <a:lnTo>
                    <a:pt x="88" y="2508"/>
                  </a:lnTo>
                  <a:lnTo>
                    <a:pt x="30" y="2857"/>
                  </a:lnTo>
                  <a:lnTo>
                    <a:pt x="1" y="3207"/>
                  </a:lnTo>
                  <a:lnTo>
                    <a:pt x="1" y="3586"/>
                  </a:lnTo>
                  <a:lnTo>
                    <a:pt x="30" y="3965"/>
                  </a:lnTo>
                  <a:lnTo>
                    <a:pt x="88" y="4344"/>
                  </a:lnTo>
                  <a:lnTo>
                    <a:pt x="146" y="4723"/>
                  </a:lnTo>
                  <a:lnTo>
                    <a:pt x="263" y="5102"/>
                  </a:lnTo>
                  <a:lnTo>
                    <a:pt x="379" y="5394"/>
                  </a:lnTo>
                  <a:lnTo>
                    <a:pt x="496" y="5656"/>
                  </a:lnTo>
                  <a:lnTo>
                    <a:pt x="642" y="5918"/>
                  </a:lnTo>
                  <a:lnTo>
                    <a:pt x="788" y="6181"/>
                  </a:lnTo>
                  <a:lnTo>
                    <a:pt x="933" y="6414"/>
                  </a:lnTo>
                  <a:lnTo>
                    <a:pt x="1108" y="6618"/>
                  </a:lnTo>
                  <a:lnTo>
                    <a:pt x="1283" y="6822"/>
                  </a:lnTo>
                  <a:lnTo>
                    <a:pt x="1458" y="6997"/>
                  </a:lnTo>
                  <a:lnTo>
                    <a:pt x="1662" y="7172"/>
                  </a:lnTo>
                  <a:lnTo>
                    <a:pt x="1837" y="7289"/>
                  </a:lnTo>
                  <a:lnTo>
                    <a:pt x="2041" y="7405"/>
                  </a:lnTo>
                  <a:lnTo>
                    <a:pt x="2274" y="7522"/>
                  </a:lnTo>
                  <a:lnTo>
                    <a:pt x="2478" y="7609"/>
                  </a:lnTo>
                  <a:lnTo>
                    <a:pt x="2683" y="7668"/>
                  </a:lnTo>
                  <a:lnTo>
                    <a:pt x="2916" y="7697"/>
                  </a:lnTo>
                  <a:lnTo>
                    <a:pt x="3353" y="7697"/>
                  </a:lnTo>
                  <a:lnTo>
                    <a:pt x="3557" y="7638"/>
                  </a:lnTo>
                  <a:lnTo>
                    <a:pt x="3790" y="7580"/>
                  </a:lnTo>
                  <a:lnTo>
                    <a:pt x="3994" y="7493"/>
                  </a:lnTo>
                  <a:lnTo>
                    <a:pt x="4257" y="7347"/>
                  </a:lnTo>
                  <a:lnTo>
                    <a:pt x="4490" y="7172"/>
                  </a:lnTo>
                  <a:lnTo>
                    <a:pt x="4723" y="6968"/>
                  </a:lnTo>
                  <a:lnTo>
                    <a:pt x="4898" y="6705"/>
                  </a:lnTo>
                  <a:lnTo>
                    <a:pt x="5073" y="6443"/>
                  </a:lnTo>
                  <a:lnTo>
                    <a:pt x="5219" y="6181"/>
                  </a:lnTo>
                  <a:lnTo>
                    <a:pt x="5365" y="5860"/>
                  </a:lnTo>
                  <a:lnTo>
                    <a:pt x="5452" y="5539"/>
                  </a:lnTo>
                  <a:lnTo>
                    <a:pt x="5539" y="5190"/>
                  </a:lnTo>
                  <a:lnTo>
                    <a:pt x="5598" y="4840"/>
                  </a:lnTo>
                  <a:lnTo>
                    <a:pt x="5627" y="4490"/>
                  </a:lnTo>
                  <a:lnTo>
                    <a:pt x="5627" y="4111"/>
                  </a:lnTo>
                  <a:lnTo>
                    <a:pt x="5598" y="3732"/>
                  </a:lnTo>
                  <a:lnTo>
                    <a:pt x="5539" y="3353"/>
                  </a:lnTo>
                  <a:lnTo>
                    <a:pt x="5481" y="2974"/>
                  </a:lnTo>
                  <a:lnTo>
                    <a:pt x="5365" y="2595"/>
                  </a:lnTo>
                  <a:lnTo>
                    <a:pt x="5248" y="2304"/>
                  </a:lnTo>
                  <a:lnTo>
                    <a:pt x="5131" y="2041"/>
                  </a:lnTo>
                  <a:lnTo>
                    <a:pt x="5015" y="1779"/>
                  </a:lnTo>
                  <a:lnTo>
                    <a:pt x="4869" y="1516"/>
                  </a:lnTo>
                  <a:lnTo>
                    <a:pt x="4694" y="1283"/>
                  </a:lnTo>
                  <a:lnTo>
                    <a:pt x="4548" y="1079"/>
                  </a:lnTo>
                  <a:lnTo>
                    <a:pt x="4344" y="875"/>
                  </a:lnTo>
                  <a:lnTo>
                    <a:pt x="4169" y="700"/>
                  </a:lnTo>
                  <a:lnTo>
                    <a:pt x="3994" y="554"/>
                  </a:lnTo>
                  <a:lnTo>
                    <a:pt x="3790" y="409"/>
                  </a:lnTo>
                  <a:lnTo>
                    <a:pt x="3586" y="292"/>
                  </a:lnTo>
                  <a:lnTo>
                    <a:pt x="3382" y="175"/>
                  </a:lnTo>
                  <a:lnTo>
                    <a:pt x="3149" y="117"/>
                  </a:lnTo>
                  <a:lnTo>
                    <a:pt x="2945" y="59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877;p55">
              <a:extLst>
                <a:ext uri="{FF2B5EF4-FFF2-40B4-BE49-F238E27FC236}">
                  <a16:creationId xmlns:a16="http://schemas.microsoft.com/office/drawing/2014/main" id="{161D7690-89C4-5248-5114-A92C86E45EAE}"/>
                </a:ext>
              </a:extLst>
            </p:cNvPr>
            <p:cNvSpPr/>
            <p:nvPr/>
          </p:nvSpPr>
          <p:spPr>
            <a:xfrm>
              <a:off x="6417714" y="2650842"/>
              <a:ext cx="94562" cy="129348"/>
            </a:xfrm>
            <a:custGeom>
              <a:avLst/>
              <a:gdLst/>
              <a:ahLst/>
              <a:cxnLst/>
              <a:rect l="l" t="t" r="r" b="b"/>
              <a:pathLst>
                <a:path w="5627" h="7697" fill="none" extrusionOk="0">
                  <a:moveTo>
                    <a:pt x="2508" y="0"/>
                  </a:moveTo>
                  <a:lnTo>
                    <a:pt x="2508" y="0"/>
                  </a:lnTo>
                  <a:lnTo>
                    <a:pt x="2274" y="30"/>
                  </a:lnTo>
                  <a:lnTo>
                    <a:pt x="2070" y="59"/>
                  </a:lnTo>
                  <a:lnTo>
                    <a:pt x="1837" y="117"/>
                  </a:lnTo>
                  <a:lnTo>
                    <a:pt x="1604" y="205"/>
                  </a:lnTo>
                  <a:lnTo>
                    <a:pt x="1604" y="205"/>
                  </a:lnTo>
                  <a:lnTo>
                    <a:pt x="1371" y="350"/>
                  </a:lnTo>
                  <a:lnTo>
                    <a:pt x="1137" y="525"/>
                  </a:lnTo>
                  <a:lnTo>
                    <a:pt x="904" y="758"/>
                  </a:lnTo>
                  <a:lnTo>
                    <a:pt x="729" y="992"/>
                  </a:lnTo>
                  <a:lnTo>
                    <a:pt x="554" y="1254"/>
                  </a:lnTo>
                  <a:lnTo>
                    <a:pt x="409" y="1546"/>
                  </a:lnTo>
                  <a:lnTo>
                    <a:pt x="263" y="1837"/>
                  </a:lnTo>
                  <a:lnTo>
                    <a:pt x="175" y="2158"/>
                  </a:lnTo>
                  <a:lnTo>
                    <a:pt x="88" y="2508"/>
                  </a:lnTo>
                  <a:lnTo>
                    <a:pt x="30" y="2857"/>
                  </a:lnTo>
                  <a:lnTo>
                    <a:pt x="1" y="3207"/>
                  </a:lnTo>
                  <a:lnTo>
                    <a:pt x="1" y="3586"/>
                  </a:lnTo>
                  <a:lnTo>
                    <a:pt x="30" y="3965"/>
                  </a:lnTo>
                  <a:lnTo>
                    <a:pt x="88" y="4344"/>
                  </a:lnTo>
                  <a:lnTo>
                    <a:pt x="146" y="4723"/>
                  </a:lnTo>
                  <a:lnTo>
                    <a:pt x="263" y="5102"/>
                  </a:lnTo>
                  <a:lnTo>
                    <a:pt x="263" y="5102"/>
                  </a:lnTo>
                  <a:lnTo>
                    <a:pt x="379" y="5394"/>
                  </a:lnTo>
                  <a:lnTo>
                    <a:pt x="496" y="5656"/>
                  </a:lnTo>
                  <a:lnTo>
                    <a:pt x="642" y="5918"/>
                  </a:lnTo>
                  <a:lnTo>
                    <a:pt x="788" y="6181"/>
                  </a:lnTo>
                  <a:lnTo>
                    <a:pt x="933" y="6414"/>
                  </a:lnTo>
                  <a:lnTo>
                    <a:pt x="1108" y="6618"/>
                  </a:lnTo>
                  <a:lnTo>
                    <a:pt x="1283" y="6822"/>
                  </a:lnTo>
                  <a:lnTo>
                    <a:pt x="1458" y="6997"/>
                  </a:lnTo>
                  <a:lnTo>
                    <a:pt x="1662" y="7172"/>
                  </a:lnTo>
                  <a:lnTo>
                    <a:pt x="1837" y="7289"/>
                  </a:lnTo>
                  <a:lnTo>
                    <a:pt x="2041" y="7405"/>
                  </a:lnTo>
                  <a:lnTo>
                    <a:pt x="2274" y="7522"/>
                  </a:lnTo>
                  <a:lnTo>
                    <a:pt x="2478" y="7609"/>
                  </a:lnTo>
                  <a:lnTo>
                    <a:pt x="2683" y="7668"/>
                  </a:lnTo>
                  <a:lnTo>
                    <a:pt x="2916" y="7697"/>
                  </a:lnTo>
                  <a:lnTo>
                    <a:pt x="3120" y="7697"/>
                  </a:lnTo>
                  <a:lnTo>
                    <a:pt x="3120" y="7697"/>
                  </a:lnTo>
                  <a:lnTo>
                    <a:pt x="3353" y="7697"/>
                  </a:lnTo>
                  <a:lnTo>
                    <a:pt x="3557" y="7638"/>
                  </a:lnTo>
                  <a:lnTo>
                    <a:pt x="3790" y="7580"/>
                  </a:lnTo>
                  <a:lnTo>
                    <a:pt x="3994" y="7493"/>
                  </a:lnTo>
                  <a:lnTo>
                    <a:pt x="3994" y="7493"/>
                  </a:lnTo>
                  <a:lnTo>
                    <a:pt x="4257" y="7347"/>
                  </a:lnTo>
                  <a:lnTo>
                    <a:pt x="4490" y="7172"/>
                  </a:lnTo>
                  <a:lnTo>
                    <a:pt x="4723" y="6968"/>
                  </a:lnTo>
                  <a:lnTo>
                    <a:pt x="4898" y="6705"/>
                  </a:lnTo>
                  <a:lnTo>
                    <a:pt x="5073" y="6443"/>
                  </a:lnTo>
                  <a:lnTo>
                    <a:pt x="5219" y="6181"/>
                  </a:lnTo>
                  <a:lnTo>
                    <a:pt x="5365" y="5860"/>
                  </a:lnTo>
                  <a:lnTo>
                    <a:pt x="5452" y="5539"/>
                  </a:lnTo>
                  <a:lnTo>
                    <a:pt x="5539" y="5190"/>
                  </a:lnTo>
                  <a:lnTo>
                    <a:pt x="5598" y="4840"/>
                  </a:lnTo>
                  <a:lnTo>
                    <a:pt x="5627" y="4490"/>
                  </a:lnTo>
                  <a:lnTo>
                    <a:pt x="5627" y="4111"/>
                  </a:lnTo>
                  <a:lnTo>
                    <a:pt x="5598" y="3732"/>
                  </a:lnTo>
                  <a:lnTo>
                    <a:pt x="5539" y="3353"/>
                  </a:lnTo>
                  <a:lnTo>
                    <a:pt x="5481" y="2974"/>
                  </a:lnTo>
                  <a:lnTo>
                    <a:pt x="5365" y="2595"/>
                  </a:lnTo>
                  <a:lnTo>
                    <a:pt x="5365" y="2595"/>
                  </a:lnTo>
                  <a:lnTo>
                    <a:pt x="5248" y="2304"/>
                  </a:lnTo>
                  <a:lnTo>
                    <a:pt x="5131" y="2041"/>
                  </a:lnTo>
                  <a:lnTo>
                    <a:pt x="5015" y="1779"/>
                  </a:lnTo>
                  <a:lnTo>
                    <a:pt x="4869" y="1516"/>
                  </a:lnTo>
                  <a:lnTo>
                    <a:pt x="4694" y="1283"/>
                  </a:lnTo>
                  <a:lnTo>
                    <a:pt x="4548" y="1079"/>
                  </a:lnTo>
                  <a:lnTo>
                    <a:pt x="4344" y="875"/>
                  </a:lnTo>
                  <a:lnTo>
                    <a:pt x="4169" y="700"/>
                  </a:lnTo>
                  <a:lnTo>
                    <a:pt x="3994" y="554"/>
                  </a:lnTo>
                  <a:lnTo>
                    <a:pt x="3790" y="409"/>
                  </a:lnTo>
                  <a:lnTo>
                    <a:pt x="3586" y="292"/>
                  </a:lnTo>
                  <a:lnTo>
                    <a:pt x="3382" y="175"/>
                  </a:lnTo>
                  <a:lnTo>
                    <a:pt x="3149" y="117"/>
                  </a:lnTo>
                  <a:lnTo>
                    <a:pt x="2945" y="59"/>
                  </a:lnTo>
                  <a:lnTo>
                    <a:pt x="2741" y="0"/>
                  </a:lnTo>
                  <a:lnTo>
                    <a:pt x="2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878;p55">
              <a:extLst>
                <a:ext uri="{FF2B5EF4-FFF2-40B4-BE49-F238E27FC236}">
                  <a16:creationId xmlns:a16="http://schemas.microsoft.com/office/drawing/2014/main" id="{13D10A62-4C02-89F4-2D6D-D497C3B63B1B}"/>
                </a:ext>
              </a:extLst>
            </p:cNvPr>
            <p:cNvSpPr/>
            <p:nvPr/>
          </p:nvSpPr>
          <p:spPr>
            <a:xfrm>
              <a:off x="7102115" y="2651817"/>
              <a:ext cx="83302" cy="128861"/>
            </a:xfrm>
            <a:custGeom>
              <a:avLst/>
              <a:gdLst/>
              <a:ahLst/>
              <a:cxnLst/>
              <a:rect l="l" t="t" r="r" b="b"/>
              <a:pathLst>
                <a:path w="4957" h="7668" extrusionOk="0">
                  <a:moveTo>
                    <a:pt x="2420" y="1"/>
                  </a:moveTo>
                  <a:lnTo>
                    <a:pt x="2245" y="59"/>
                  </a:lnTo>
                  <a:lnTo>
                    <a:pt x="2041" y="117"/>
                  </a:lnTo>
                  <a:lnTo>
                    <a:pt x="1866" y="176"/>
                  </a:lnTo>
                  <a:lnTo>
                    <a:pt x="1691" y="292"/>
                  </a:lnTo>
                  <a:lnTo>
                    <a:pt x="1516" y="409"/>
                  </a:lnTo>
                  <a:lnTo>
                    <a:pt x="1341" y="555"/>
                  </a:lnTo>
                  <a:lnTo>
                    <a:pt x="1166" y="700"/>
                  </a:lnTo>
                  <a:lnTo>
                    <a:pt x="1020" y="905"/>
                  </a:lnTo>
                  <a:lnTo>
                    <a:pt x="875" y="1079"/>
                  </a:lnTo>
                  <a:lnTo>
                    <a:pt x="583" y="1546"/>
                  </a:lnTo>
                  <a:lnTo>
                    <a:pt x="379" y="2071"/>
                  </a:lnTo>
                  <a:lnTo>
                    <a:pt x="175" y="2624"/>
                  </a:lnTo>
                  <a:lnTo>
                    <a:pt x="117" y="3003"/>
                  </a:lnTo>
                  <a:lnTo>
                    <a:pt x="58" y="3382"/>
                  </a:lnTo>
                  <a:lnTo>
                    <a:pt x="29" y="3761"/>
                  </a:lnTo>
                  <a:lnTo>
                    <a:pt x="0" y="4140"/>
                  </a:lnTo>
                  <a:lnTo>
                    <a:pt x="29" y="4519"/>
                  </a:lnTo>
                  <a:lnTo>
                    <a:pt x="58" y="4869"/>
                  </a:lnTo>
                  <a:lnTo>
                    <a:pt x="117" y="5219"/>
                  </a:lnTo>
                  <a:lnTo>
                    <a:pt x="204" y="5569"/>
                  </a:lnTo>
                  <a:lnTo>
                    <a:pt x="321" y="5890"/>
                  </a:lnTo>
                  <a:lnTo>
                    <a:pt x="437" y="6181"/>
                  </a:lnTo>
                  <a:lnTo>
                    <a:pt x="583" y="6473"/>
                  </a:lnTo>
                  <a:lnTo>
                    <a:pt x="758" y="6706"/>
                  </a:lnTo>
                  <a:lnTo>
                    <a:pt x="933" y="6939"/>
                  </a:lnTo>
                  <a:lnTo>
                    <a:pt x="1137" y="7143"/>
                  </a:lnTo>
                  <a:lnTo>
                    <a:pt x="1341" y="7318"/>
                  </a:lnTo>
                  <a:lnTo>
                    <a:pt x="1574" y="7464"/>
                  </a:lnTo>
                  <a:lnTo>
                    <a:pt x="1749" y="7551"/>
                  </a:lnTo>
                  <a:lnTo>
                    <a:pt x="1953" y="7610"/>
                  </a:lnTo>
                  <a:lnTo>
                    <a:pt x="2128" y="7639"/>
                  </a:lnTo>
                  <a:lnTo>
                    <a:pt x="2332" y="7668"/>
                  </a:lnTo>
                  <a:lnTo>
                    <a:pt x="2536" y="7639"/>
                  </a:lnTo>
                  <a:lnTo>
                    <a:pt x="2711" y="7610"/>
                  </a:lnTo>
                  <a:lnTo>
                    <a:pt x="2915" y="7551"/>
                  </a:lnTo>
                  <a:lnTo>
                    <a:pt x="3090" y="7464"/>
                  </a:lnTo>
                  <a:lnTo>
                    <a:pt x="3265" y="7376"/>
                  </a:lnTo>
                  <a:lnTo>
                    <a:pt x="3440" y="7260"/>
                  </a:lnTo>
                  <a:lnTo>
                    <a:pt x="3615" y="7114"/>
                  </a:lnTo>
                  <a:lnTo>
                    <a:pt x="3790" y="6939"/>
                  </a:lnTo>
                  <a:lnTo>
                    <a:pt x="3936" y="6764"/>
                  </a:lnTo>
                  <a:lnTo>
                    <a:pt x="4081" y="6560"/>
                  </a:lnTo>
                  <a:lnTo>
                    <a:pt x="4373" y="6123"/>
                  </a:lnTo>
                  <a:lnTo>
                    <a:pt x="4606" y="5598"/>
                  </a:lnTo>
                  <a:lnTo>
                    <a:pt x="4781" y="5015"/>
                  </a:lnTo>
                  <a:lnTo>
                    <a:pt x="4839" y="4636"/>
                  </a:lnTo>
                  <a:lnTo>
                    <a:pt x="4898" y="4257"/>
                  </a:lnTo>
                  <a:lnTo>
                    <a:pt x="4927" y="3878"/>
                  </a:lnTo>
                  <a:lnTo>
                    <a:pt x="4956" y="3499"/>
                  </a:lnTo>
                  <a:lnTo>
                    <a:pt x="4927" y="3149"/>
                  </a:lnTo>
                  <a:lnTo>
                    <a:pt x="4898" y="2770"/>
                  </a:lnTo>
                  <a:lnTo>
                    <a:pt x="4810" y="2420"/>
                  </a:lnTo>
                  <a:lnTo>
                    <a:pt x="4752" y="2100"/>
                  </a:lnTo>
                  <a:lnTo>
                    <a:pt x="4635" y="1779"/>
                  </a:lnTo>
                  <a:lnTo>
                    <a:pt x="4519" y="1488"/>
                  </a:lnTo>
                  <a:lnTo>
                    <a:pt x="4373" y="1196"/>
                  </a:lnTo>
                  <a:lnTo>
                    <a:pt x="4198" y="934"/>
                  </a:lnTo>
                  <a:lnTo>
                    <a:pt x="4023" y="700"/>
                  </a:lnTo>
                  <a:lnTo>
                    <a:pt x="3819" y="496"/>
                  </a:lnTo>
                  <a:lnTo>
                    <a:pt x="3615" y="321"/>
                  </a:lnTo>
                  <a:lnTo>
                    <a:pt x="3382" y="176"/>
                  </a:lnTo>
                  <a:lnTo>
                    <a:pt x="3207" y="117"/>
                  </a:lnTo>
                  <a:lnTo>
                    <a:pt x="3003" y="59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879;p55">
              <a:extLst>
                <a:ext uri="{FF2B5EF4-FFF2-40B4-BE49-F238E27FC236}">
                  <a16:creationId xmlns:a16="http://schemas.microsoft.com/office/drawing/2014/main" id="{6789512E-886C-B537-6B26-09808C84FB79}"/>
                </a:ext>
              </a:extLst>
            </p:cNvPr>
            <p:cNvSpPr/>
            <p:nvPr/>
          </p:nvSpPr>
          <p:spPr>
            <a:xfrm>
              <a:off x="7102115" y="2651817"/>
              <a:ext cx="83302" cy="128861"/>
            </a:xfrm>
            <a:custGeom>
              <a:avLst/>
              <a:gdLst/>
              <a:ahLst/>
              <a:cxnLst/>
              <a:rect l="l" t="t" r="r" b="b"/>
              <a:pathLst>
                <a:path w="4957" h="7668" fill="none" extrusionOk="0">
                  <a:moveTo>
                    <a:pt x="2624" y="1"/>
                  </a:moveTo>
                  <a:lnTo>
                    <a:pt x="2624" y="1"/>
                  </a:lnTo>
                  <a:lnTo>
                    <a:pt x="2420" y="1"/>
                  </a:lnTo>
                  <a:lnTo>
                    <a:pt x="2245" y="59"/>
                  </a:lnTo>
                  <a:lnTo>
                    <a:pt x="2041" y="117"/>
                  </a:lnTo>
                  <a:lnTo>
                    <a:pt x="1866" y="176"/>
                  </a:lnTo>
                  <a:lnTo>
                    <a:pt x="1691" y="292"/>
                  </a:lnTo>
                  <a:lnTo>
                    <a:pt x="1516" y="409"/>
                  </a:lnTo>
                  <a:lnTo>
                    <a:pt x="1341" y="555"/>
                  </a:lnTo>
                  <a:lnTo>
                    <a:pt x="1166" y="700"/>
                  </a:lnTo>
                  <a:lnTo>
                    <a:pt x="1020" y="905"/>
                  </a:lnTo>
                  <a:lnTo>
                    <a:pt x="875" y="1079"/>
                  </a:lnTo>
                  <a:lnTo>
                    <a:pt x="583" y="1546"/>
                  </a:lnTo>
                  <a:lnTo>
                    <a:pt x="379" y="2071"/>
                  </a:lnTo>
                  <a:lnTo>
                    <a:pt x="175" y="2624"/>
                  </a:lnTo>
                  <a:lnTo>
                    <a:pt x="175" y="2624"/>
                  </a:lnTo>
                  <a:lnTo>
                    <a:pt x="117" y="3003"/>
                  </a:lnTo>
                  <a:lnTo>
                    <a:pt x="58" y="3382"/>
                  </a:lnTo>
                  <a:lnTo>
                    <a:pt x="29" y="3761"/>
                  </a:lnTo>
                  <a:lnTo>
                    <a:pt x="0" y="4140"/>
                  </a:lnTo>
                  <a:lnTo>
                    <a:pt x="29" y="4519"/>
                  </a:lnTo>
                  <a:lnTo>
                    <a:pt x="58" y="4869"/>
                  </a:lnTo>
                  <a:lnTo>
                    <a:pt x="117" y="5219"/>
                  </a:lnTo>
                  <a:lnTo>
                    <a:pt x="204" y="5569"/>
                  </a:lnTo>
                  <a:lnTo>
                    <a:pt x="321" y="5890"/>
                  </a:lnTo>
                  <a:lnTo>
                    <a:pt x="437" y="6181"/>
                  </a:lnTo>
                  <a:lnTo>
                    <a:pt x="583" y="6473"/>
                  </a:lnTo>
                  <a:lnTo>
                    <a:pt x="758" y="6706"/>
                  </a:lnTo>
                  <a:lnTo>
                    <a:pt x="933" y="6939"/>
                  </a:lnTo>
                  <a:lnTo>
                    <a:pt x="1137" y="7143"/>
                  </a:lnTo>
                  <a:lnTo>
                    <a:pt x="1341" y="7318"/>
                  </a:lnTo>
                  <a:lnTo>
                    <a:pt x="1574" y="7464"/>
                  </a:lnTo>
                  <a:lnTo>
                    <a:pt x="1574" y="7464"/>
                  </a:lnTo>
                  <a:lnTo>
                    <a:pt x="1749" y="7551"/>
                  </a:lnTo>
                  <a:lnTo>
                    <a:pt x="1953" y="7610"/>
                  </a:lnTo>
                  <a:lnTo>
                    <a:pt x="2128" y="7639"/>
                  </a:lnTo>
                  <a:lnTo>
                    <a:pt x="2332" y="7668"/>
                  </a:lnTo>
                  <a:lnTo>
                    <a:pt x="2332" y="7668"/>
                  </a:lnTo>
                  <a:lnTo>
                    <a:pt x="2536" y="7639"/>
                  </a:lnTo>
                  <a:lnTo>
                    <a:pt x="2711" y="7610"/>
                  </a:lnTo>
                  <a:lnTo>
                    <a:pt x="2915" y="7551"/>
                  </a:lnTo>
                  <a:lnTo>
                    <a:pt x="3090" y="7464"/>
                  </a:lnTo>
                  <a:lnTo>
                    <a:pt x="3265" y="7376"/>
                  </a:lnTo>
                  <a:lnTo>
                    <a:pt x="3440" y="7260"/>
                  </a:lnTo>
                  <a:lnTo>
                    <a:pt x="3615" y="7114"/>
                  </a:lnTo>
                  <a:lnTo>
                    <a:pt x="3790" y="6939"/>
                  </a:lnTo>
                  <a:lnTo>
                    <a:pt x="3936" y="6764"/>
                  </a:lnTo>
                  <a:lnTo>
                    <a:pt x="4081" y="6560"/>
                  </a:lnTo>
                  <a:lnTo>
                    <a:pt x="4373" y="6123"/>
                  </a:lnTo>
                  <a:lnTo>
                    <a:pt x="4606" y="5598"/>
                  </a:lnTo>
                  <a:lnTo>
                    <a:pt x="4781" y="5015"/>
                  </a:lnTo>
                  <a:lnTo>
                    <a:pt x="4781" y="5015"/>
                  </a:lnTo>
                  <a:lnTo>
                    <a:pt x="4839" y="4636"/>
                  </a:lnTo>
                  <a:lnTo>
                    <a:pt x="4898" y="4257"/>
                  </a:lnTo>
                  <a:lnTo>
                    <a:pt x="4927" y="3878"/>
                  </a:lnTo>
                  <a:lnTo>
                    <a:pt x="4956" y="3499"/>
                  </a:lnTo>
                  <a:lnTo>
                    <a:pt x="4927" y="3149"/>
                  </a:lnTo>
                  <a:lnTo>
                    <a:pt x="4898" y="2770"/>
                  </a:lnTo>
                  <a:lnTo>
                    <a:pt x="4810" y="2420"/>
                  </a:lnTo>
                  <a:lnTo>
                    <a:pt x="4752" y="2100"/>
                  </a:lnTo>
                  <a:lnTo>
                    <a:pt x="4635" y="1779"/>
                  </a:lnTo>
                  <a:lnTo>
                    <a:pt x="4519" y="1488"/>
                  </a:lnTo>
                  <a:lnTo>
                    <a:pt x="4373" y="1196"/>
                  </a:lnTo>
                  <a:lnTo>
                    <a:pt x="4198" y="934"/>
                  </a:lnTo>
                  <a:lnTo>
                    <a:pt x="4023" y="700"/>
                  </a:lnTo>
                  <a:lnTo>
                    <a:pt x="3819" y="496"/>
                  </a:lnTo>
                  <a:lnTo>
                    <a:pt x="3615" y="321"/>
                  </a:lnTo>
                  <a:lnTo>
                    <a:pt x="3382" y="176"/>
                  </a:lnTo>
                  <a:lnTo>
                    <a:pt x="3382" y="176"/>
                  </a:lnTo>
                  <a:lnTo>
                    <a:pt x="3207" y="117"/>
                  </a:lnTo>
                  <a:lnTo>
                    <a:pt x="3003" y="59"/>
                  </a:lnTo>
                  <a:lnTo>
                    <a:pt x="2828" y="1"/>
                  </a:lnTo>
                  <a:lnTo>
                    <a:pt x="26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880;p55">
              <a:extLst>
                <a:ext uri="{FF2B5EF4-FFF2-40B4-BE49-F238E27FC236}">
                  <a16:creationId xmlns:a16="http://schemas.microsoft.com/office/drawing/2014/main" id="{2F8640CD-8DAF-F3D8-16AE-ABC5B31E7200}"/>
                </a:ext>
              </a:extLst>
            </p:cNvPr>
            <p:cNvSpPr/>
            <p:nvPr/>
          </p:nvSpPr>
          <p:spPr>
            <a:xfrm>
              <a:off x="6949744" y="3008957"/>
              <a:ext cx="77421" cy="143565"/>
            </a:xfrm>
            <a:custGeom>
              <a:avLst/>
              <a:gdLst/>
              <a:ahLst/>
              <a:cxnLst/>
              <a:rect l="l" t="t" r="r" b="b"/>
              <a:pathLst>
                <a:path w="4607" h="8543" extrusionOk="0">
                  <a:moveTo>
                    <a:pt x="2304" y="1"/>
                  </a:moveTo>
                  <a:lnTo>
                    <a:pt x="2071" y="30"/>
                  </a:lnTo>
                  <a:lnTo>
                    <a:pt x="1837" y="88"/>
                  </a:lnTo>
                  <a:lnTo>
                    <a:pt x="1633" y="205"/>
                  </a:lnTo>
                  <a:lnTo>
                    <a:pt x="1429" y="321"/>
                  </a:lnTo>
                  <a:lnTo>
                    <a:pt x="1225" y="525"/>
                  </a:lnTo>
                  <a:lnTo>
                    <a:pt x="1021" y="730"/>
                  </a:lnTo>
                  <a:lnTo>
                    <a:pt x="846" y="963"/>
                  </a:lnTo>
                  <a:lnTo>
                    <a:pt x="700" y="1254"/>
                  </a:lnTo>
                  <a:lnTo>
                    <a:pt x="526" y="1546"/>
                  </a:lnTo>
                  <a:lnTo>
                    <a:pt x="409" y="1896"/>
                  </a:lnTo>
                  <a:lnTo>
                    <a:pt x="292" y="2245"/>
                  </a:lnTo>
                  <a:lnTo>
                    <a:pt x="205" y="2595"/>
                  </a:lnTo>
                  <a:lnTo>
                    <a:pt x="117" y="3003"/>
                  </a:lnTo>
                  <a:lnTo>
                    <a:pt x="59" y="3412"/>
                  </a:lnTo>
                  <a:lnTo>
                    <a:pt x="30" y="3820"/>
                  </a:lnTo>
                  <a:lnTo>
                    <a:pt x="1" y="4257"/>
                  </a:lnTo>
                  <a:lnTo>
                    <a:pt x="30" y="4694"/>
                  </a:lnTo>
                  <a:lnTo>
                    <a:pt x="59" y="5132"/>
                  </a:lnTo>
                  <a:lnTo>
                    <a:pt x="117" y="5540"/>
                  </a:lnTo>
                  <a:lnTo>
                    <a:pt x="205" y="5919"/>
                  </a:lnTo>
                  <a:lnTo>
                    <a:pt x="292" y="6298"/>
                  </a:lnTo>
                  <a:lnTo>
                    <a:pt x="409" y="6647"/>
                  </a:lnTo>
                  <a:lnTo>
                    <a:pt x="526" y="6997"/>
                  </a:lnTo>
                  <a:lnTo>
                    <a:pt x="700" y="7289"/>
                  </a:lnTo>
                  <a:lnTo>
                    <a:pt x="846" y="7551"/>
                  </a:lnTo>
                  <a:lnTo>
                    <a:pt x="1021" y="7814"/>
                  </a:lnTo>
                  <a:lnTo>
                    <a:pt x="1225" y="8018"/>
                  </a:lnTo>
                  <a:lnTo>
                    <a:pt x="1429" y="8193"/>
                  </a:lnTo>
                  <a:lnTo>
                    <a:pt x="1633" y="8338"/>
                  </a:lnTo>
                  <a:lnTo>
                    <a:pt x="1837" y="8455"/>
                  </a:lnTo>
                  <a:lnTo>
                    <a:pt x="2071" y="8513"/>
                  </a:lnTo>
                  <a:lnTo>
                    <a:pt x="2304" y="8542"/>
                  </a:lnTo>
                  <a:lnTo>
                    <a:pt x="2537" y="8513"/>
                  </a:lnTo>
                  <a:lnTo>
                    <a:pt x="2770" y="8455"/>
                  </a:lnTo>
                  <a:lnTo>
                    <a:pt x="3003" y="8338"/>
                  </a:lnTo>
                  <a:lnTo>
                    <a:pt x="3208" y="8193"/>
                  </a:lnTo>
                  <a:lnTo>
                    <a:pt x="3412" y="8018"/>
                  </a:lnTo>
                  <a:lnTo>
                    <a:pt x="3587" y="7814"/>
                  </a:lnTo>
                  <a:lnTo>
                    <a:pt x="3761" y="7551"/>
                  </a:lnTo>
                  <a:lnTo>
                    <a:pt x="3936" y="7289"/>
                  </a:lnTo>
                  <a:lnTo>
                    <a:pt x="4082" y="6997"/>
                  </a:lnTo>
                  <a:lnTo>
                    <a:pt x="4199" y="6647"/>
                  </a:lnTo>
                  <a:lnTo>
                    <a:pt x="4315" y="6298"/>
                  </a:lnTo>
                  <a:lnTo>
                    <a:pt x="4432" y="5919"/>
                  </a:lnTo>
                  <a:lnTo>
                    <a:pt x="4490" y="5540"/>
                  </a:lnTo>
                  <a:lnTo>
                    <a:pt x="4549" y="5132"/>
                  </a:lnTo>
                  <a:lnTo>
                    <a:pt x="4578" y="4694"/>
                  </a:lnTo>
                  <a:lnTo>
                    <a:pt x="4607" y="4257"/>
                  </a:lnTo>
                  <a:lnTo>
                    <a:pt x="4578" y="3820"/>
                  </a:lnTo>
                  <a:lnTo>
                    <a:pt x="4549" y="3412"/>
                  </a:lnTo>
                  <a:lnTo>
                    <a:pt x="4490" y="3003"/>
                  </a:lnTo>
                  <a:lnTo>
                    <a:pt x="4432" y="2595"/>
                  </a:lnTo>
                  <a:lnTo>
                    <a:pt x="4315" y="2245"/>
                  </a:lnTo>
                  <a:lnTo>
                    <a:pt x="4199" y="1896"/>
                  </a:lnTo>
                  <a:lnTo>
                    <a:pt x="4082" y="1546"/>
                  </a:lnTo>
                  <a:lnTo>
                    <a:pt x="3936" y="1254"/>
                  </a:lnTo>
                  <a:lnTo>
                    <a:pt x="3761" y="963"/>
                  </a:lnTo>
                  <a:lnTo>
                    <a:pt x="3587" y="730"/>
                  </a:lnTo>
                  <a:lnTo>
                    <a:pt x="3412" y="525"/>
                  </a:lnTo>
                  <a:lnTo>
                    <a:pt x="3208" y="321"/>
                  </a:lnTo>
                  <a:lnTo>
                    <a:pt x="3003" y="205"/>
                  </a:lnTo>
                  <a:lnTo>
                    <a:pt x="2770" y="88"/>
                  </a:lnTo>
                  <a:lnTo>
                    <a:pt x="2537" y="3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881;p55">
              <a:extLst>
                <a:ext uri="{FF2B5EF4-FFF2-40B4-BE49-F238E27FC236}">
                  <a16:creationId xmlns:a16="http://schemas.microsoft.com/office/drawing/2014/main" id="{0B9A0D6F-47CC-D978-F774-AC43BB8E2322}"/>
                </a:ext>
              </a:extLst>
            </p:cNvPr>
            <p:cNvSpPr/>
            <p:nvPr/>
          </p:nvSpPr>
          <p:spPr>
            <a:xfrm>
              <a:off x="6949744" y="3008957"/>
              <a:ext cx="77421" cy="143565"/>
            </a:xfrm>
            <a:custGeom>
              <a:avLst/>
              <a:gdLst/>
              <a:ahLst/>
              <a:cxnLst/>
              <a:rect l="l" t="t" r="r" b="b"/>
              <a:pathLst>
                <a:path w="4607" h="8543" fill="none" extrusionOk="0">
                  <a:moveTo>
                    <a:pt x="2304" y="1"/>
                  </a:moveTo>
                  <a:lnTo>
                    <a:pt x="2304" y="1"/>
                  </a:lnTo>
                  <a:lnTo>
                    <a:pt x="2071" y="30"/>
                  </a:lnTo>
                  <a:lnTo>
                    <a:pt x="1837" y="88"/>
                  </a:lnTo>
                  <a:lnTo>
                    <a:pt x="1633" y="205"/>
                  </a:lnTo>
                  <a:lnTo>
                    <a:pt x="1429" y="321"/>
                  </a:lnTo>
                  <a:lnTo>
                    <a:pt x="1225" y="525"/>
                  </a:lnTo>
                  <a:lnTo>
                    <a:pt x="1021" y="730"/>
                  </a:lnTo>
                  <a:lnTo>
                    <a:pt x="846" y="963"/>
                  </a:lnTo>
                  <a:lnTo>
                    <a:pt x="700" y="1254"/>
                  </a:lnTo>
                  <a:lnTo>
                    <a:pt x="526" y="1546"/>
                  </a:lnTo>
                  <a:lnTo>
                    <a:pt x="409" y="1896"/>
                  </a:lnTo>
                  <a:lnTo>
                    <a:pt x="292" y="2245"/>
                  </a:lnTo>
                  <a:lnTo>
                    <a:pt x="205" y="2595"/>
                  </a:lnTo>
                  <a:lnTo>
                    <a:pt x="117" y="3003"/>
                  </a:lnTo>
                  <a:lnTo>
                    <a:pt x="59" y="3412"/>
                  </a:lnTo>
                  <a:lnTo>
                    <a:pt x="30" y="3820"/>
                  </a:lnTo>
                  <a:lnTo>
                    <a:pt x="1" y="4257"/>
                  </a:lnTo>
                  <a:lnTo>
                    <a:pt x="1" y="4257"/>
                  </a:lnTo>
                  <a:lnTo>
                    <a:pt x="30" y="4694"/>
                  </a:lnTo>
                  <a:lnTo>
                    <a:pt x="59" y="5132"/>
                  </a:lnTo>
                  <a:lnTo>
                    <a:pt x="117" y="5540"/>
                  </a:lnTo>
                  <a:lnTo>
                    <a:pt x="205" y="5919"/>
                  </a:lnTo>
                  <a:lnTo>
                    <a:pt x="292" y="6298"/>
                  </a:lnTo>
                  <a:lnTo>
                    <a:pt x="409" y="6647"/>
                  </a:lnTo>
                  <a:lnTo>
                    <a:pt x="526" y="6997"/>
                  </a:lnTo>
                  <a:lnTo>
                    <a:pt x="700" y="7289"/>
                  </a:lnTo>
                  <a:lnTo>
                    <a:pt x="846" y="7551"/>
                  </a:lnTo>
                  <a:lnTo>
                    <a:pt x="1021" y="7814"/>
                  </a:lnTo>
                  <a:lnTo>
                    <a:pt x="1225" y="8018"/>
                  </a:lnTo>
                  <a:lnTo>
                    <a:pt x="1429" y="8193"/>
                  </a:lnTo>
                  <a:lnTo>
                    <a:pt x="1633" y="8338"/>
                  </a:lnTo>
                  <a:lnTo>
                    <a:pt x="1837" y="8455"/>
                  </a:lnTo>
                  <a:lnTo>
                    <a:pt x="2071" y="8513"/>
                  </a:lnTo>
                  <a:lnTo>
                    <a:pt x="2304" y="8542"/>
                  </a:lnTo>
                  <a:lnTo>
                    <a:pt x="2304" y="8542"/>
                  </a:lnTo>
                  <a:lnTo>
                    <a:pt x="2537" y="8513"/>
                  </a:lnTo>
                  <a:lnTo>
                    <a:pt x="2770" y="8455"/>
                  </a:lnTo>
                  <a:lnTo>
                    <a:pt x="3003" y="8338"/>
                  </a:lnTo>
                  <a:lnTo>
                    <a:pt x="3208" y="8193"/>
                  </a:lnTo>
                  <a:lnTo>
                    <a:pt x="3412" y="8018"/>
                  </a:lnTo>
                  <a:lnTo>
                    <a:pt x="3587" y="7814"/>
                  </a:lnTo>
                  <a:lnTo>
                    <a:pt x="3761" y="7551"/>
                  </a:lnTo>
                  <a:lnTo>
                    <a:pt x="3936" y="7289"/>
                  </a:lnTo>
                  <a:lnTo>
                    <a:pt x="4082" y="6997"/>
                  </a:lnTo>
                  <a:lnTo>
                    <a:pt x="4199" y="6647"/>
                  </a:lnTo>
                  <a:lnTo>
                    <a:pt x="4315" y="6298"/>
                  </a:lnTo>
                  <a:lnTo>
                    <a:pt x="4432" y="5919"/>
                  </a:lnTo>
                  <a:lnTo>
                    <a:pt x="4490" y="5540"/>
                  </a:lnTo>
                  <a:lnTo>
                    <a:pt x="4549" y="5132"/>
                  </a:lnTo>
                  <a:lnTo>
                    <a:pt x="4578" y="4694"/>
                  </a:lnTo>
                  <a:lnTo>
                    <a:pt x="4607" y="4257"/>
                  </a:lnTo>
                  <a:lnTo>
                    <a:pt x="4607" y="4257"/>
                  </a:lnTo>
                  <a:lnTo>
                    <a:pt x="4578" y="3820"/>
                  </a:lnTo>
                  <a:lnTo>
                    <a:pt x="4549" y="3412"/>
                  </a:lnTo>
                  <a:lnTo>
                    <a:pt x="4490" y="3003"/>
                  </a:lnTo>
                  <a:lnTo>
                    <a:pt x="4432" y="2595"/>
                  </a:lnTo>
                  <a:lnTo>
                    <a:pt x="4315" y="2245"/>
                  </a:lnTo>
                  <a:lnTo>
                    <a:pt x="4199" y="1896"/>
                  </a:lnTo>
                  <a:lnTo>
                    <a:pt x="4082" y="1546"/>
                  </a:lnTo>
                  <a:lnTo>
                    <a:pt x="3936" y="1254"/>
                  </a:lnTo>
                  <a:lnTo>
                    <a:pt x="3761" y="963"/>
                  </a:lnTo>
                  <a:lnTo>
                    <a:pt x="3587" y="730"/>
                  </a:lnTo>
                  <a:lnTo>
                    <a:pt x="3412" y="525"/>
                  </a:lnTo>
                  <a:lnTo>
                    <a:pt x="3208" y="321"/>
                  </a:lnTo>
                  <a:lnTo>
                    <a:pt x="3003" y="205"/>
                  </a:lnTo>
                  <a:lnTo>
                    <a:pt x="2770" y="88"/>
                  </a:lnTo>
                  <a:lnTo>
                    <a:pt x="2537" y="30"/>
                  </a:lnTo>
                  <a:lnTo>
                    <a:pt x="23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882;p55">
              <a:extLst>
                <a:ext uri="{FF2B5EF4-FFF2-40B4-BE49-F238E27FC236}">
                  <a16:creationId xmlns:a16="http://schemas.microsoft.com/office/drawing/2014/main" id="{C6CB81D3-3E70-1B1C-4B77-733097096C44}"/>
                </a:ext>
              </a:extLst>
            </p:cNvPr>
            <p:cNvSpPr/>
            <p:nvPr/>
          </p:nvSpPr>
          <p:spPr>
            <a:xfrm>
              <a:off x="6003253" y="2213845"/>
              <a:ext cx="340016" cy="274863"/>
            </a:xfrm>
            <a:custGeom>
              <a:avLst/>
              <a:gdLst/>
              <a:ahLst/>
              <a:cxnLst/>
              <a:rect l="l" t="t" r="r" b="b"/>
              <a:pathLst>
                <a:path w="20233" h="16356" extrusionOk="0">
                  <a:moveTo>
                    <a:pt x="3586" y="1"/>
                  </a:moveTo>
                  <a:lnTo>
                    <a:pt x="3120" y="30"/>
                  </a:lnTo>
                  <a:lnTo>
                    <a:pt x="2683" y="59"/>
                  </a:lnTo>
                  <a:lnTo>
                    <a:pt x="2275" y="117"/>
                  </a:lnTo>
                  <a:lnTo>
                    <a:pt x="1896" y="176"/>
                  </a:lnTo>
                  <a:lnTo>
                    <a:pt x="1517" y="263"/>
                  </a:lnTo>
                  <a:lnTo>
                    <a:pt x="1196" y="351"/>
                  </a:lnTo>
                  <a:lnTo>
                    <a:pt x="875" y="467"/>
                  </a:lnTo>
                  <a:lnTo>
                    <a:pt x="613" y="584"/>
                  </a:lnTo>
                  <a:lnTo>
                    <a:pt x="496" y="642"/>
                  </a:lnTo>
                  <a:lnTo>
                    <a:pt x="380" y="730"/>
                  </a:lnTo>
                  <a:lnTo>
                    <a:pt x="292" y="846"/>
                  </a:lnTo>
                  <a:lnTo>
                    <a:pt x="205" y="963"/>
                  </a:lnTo>
                  <a:lnTo>
                    <a:pt x="146" y="1109"/>
                  </a:lnTo>
                  <a:lnTo>
                    <a:pt x="88" y="1283"/>
                  </a:lnTo>
                  <a:lnTo>
                    <a:pt x="30" y="1633"/>
                  </a:lnTo>
                  <a:lnTo>
                    <a:pt x="1" y="2041"/>
                  </a:lnTo>
                  <a:lnTo>
                    <a:pt x="1" y="2537"/>
                  </a:lnTo>
                  <a:lnTo>
                    <a:pt x="59" y="3033"/>
                  </a:lnTo>
                  <a:lnTo>
                    <a:pt x="146" y="3616"/>
                  </a:lnTo>
                  <a:lnTo>
                    <a:pt x="263" y="4199"/>
                  </a:lnTo>
                  <a:lnTo>
                    <a:pt x="409" y="4811"/>
                  </a:lnTo>
                  <a:lnTo>
                    <a:pt x="788" y="6152"/>
                  </a:lnTo>
                  <a:lnTo>
                    <a:pt x="1254" y="7551"/>
                  </a:lnTo>
                  <a:lnTo>
                    <a:pt x="1779" y="8950"/>
                  </a:lnTo>
                  <a:lnTo>
                    <a:pt x="2333" y="10379"/>
                  </a:lnTo>
                  <a:lnTo>
                    <a:pt x="2887" y="11720"/>
                  </a:lnTo>
                  <a:lnTo>
                    <a:pt x="3441" y="12973"/>
                  </a:lnTo>
                  <a:lnTo>
                    <a:pt x="3936" y="14081"/>
                  </a:lnTo>
                  <a:lnTo>
                    <a:pt x="4723" y="15743"/>
                  </a:lnTo>
                  <a:lnTo>
                    <a:pt x="5015" y="16355"/>
                  </a:lnTo>
                  <a:lnTo>
                    <a:pt x="5452" y="16297"/>
                  </a:lnTo>
                  <a:lnTo>
                    <a:pt x="5948" y="16239"/>
                  </a:lnTo>
                  <a:lnTo>
                    <a:pt x="6618" y="16122"/>
                  </a:lnTo>
                  <a:lnTo>
                    <a:pt x="7435" y="15947"/>
                  </a:lnTo>
                  <a:lnTo>
                    <a:pt x="8397" y="15714"/>
                  </a:lnTo>
                  <a:lnTo>
                    <a:pt x="9446" y="15393"/>
                  </a:lnTo>
                  <a:lnTo>
                    <a:pt x="10583" y="14985"/>
                  </a:lnTo>
                  <a:lnTo>
                    <a:pt x="11166" y="14752"/>
                  </a:lnTo>
                  <a:lnTo>
                    <a:pt x="11778" y="14489"/>
                  </a:lnTo>
                  <a:lnTo>
                    <a:pt x="12390" y="14198"/>
                  </a:lnTo>
                  <a:lnTo>
                    <a:pt x="13003" y="13848"/>
                  </a:lnTo>
                  <a:lnTo>
                    <a:pt x="13644" y="13498"/>
                  </a:lnTo>
                  <a:lnTo>
                    <a:pt x="14285" y="13119"/>
                  </a:lnTo>
                  <a:lnTo>
                    <a:pt x="14927" y="12682"/>
                  </a:lnTo>
                  <a:lnTo>
                    <a:pt x="15539" y="12245"/>
                  </a:lnTo>
                  <a:lnTo>
                    <a:pt x="16180" y="11749"/>
                  </a:lnTo>
                  <a:lnTo>
                    <a:pt x="16792" y="11224"/>
                  </a:lnTo>
                  <a:lnTo>
                    <a:pt x="17405" y="10641"/>
                  </a:lnTo>
                  <a:lnTo>
                    <a:pt x="18017" y="10029"/>
                  </a:lnTo>
                  <a:lnTo>
                    <a:pt x="18600" y="9388"/>
                  </a:lnTo>
                  <a:lnTo>
                    <a:pt x="19154" y="8688"/>
                  </a:lnTo>
                  <a:lnTo>
                    <a:pt x="19708" y="7959"/>
                  </a:lnTo>
                  <a:lnTo>
                    <a:pt x="20232" y="7172"/>
                  </a:lnTo>
                  <a:lnTo>
                    <a:pt x="19387" y="6502"/>
                  </a:lnTo>
                  <a:lnTo>
                    <a:pt x="18571" y="5860"/>
                  </a:lnTo>
                  <a:lnTo>
                    <a:pt x="17754" y="5277"/>
                  </a:lnTo>
                  <a:lnTo>
                    <a:pt x="16938" y="4723"/>
                  </a:lnTo>
                  <a:lnTo>
                    <a:pt x="16151" y="4199"/>
                  </a:lnTo>
                  <a:lnTo>
                    <a:pt x="15335" y="3703"/>
                  </a:lnTo>
                  <a:lnTo>
                    <a:pt x="14577" y="3266"/>
                  </a:lnTo>
                  <a:lnTo>
                    <a:pt x="13790" y="2858"/>
                  </a:lnTo>
                  <a:lnTo>
                    <a:pt x="13032" y="2450"/>
                  </a:lnTo>
                  <a:lnTo>
                    <a:pt x="12274" y="2100"/>
                  </a:lnTo>
                  <a:lnTo>
                    <a:pt x="11545" y="1779"/>
                  </a:lnTo>
                  <a:lnTo>
                    <a:pt x="10845" y="1488"/>
                  </a:lnTo>
                  <a:lnTo>
                    <a:pt x="10117" y="1225"/>
                  </a:lnTo>
                  <a:lnTo>
                    <a:pt x="9446" y="992"/>
                  </a:lnTo>
                  <a:lnTo>
                    <a:pt x="8776" y="788"/>
                  </a:lnTo>
                  <a:lnTo>
                    <a:pt x="8105" y="613"/>
                  </a:lnTo>
                  <a:lnTo>
                    <a:pt x="7464" y="467"/>
                  </a:lnTo>
                  <a:lnTo>
                    <a:pt x="6851" y="321"/>
                  </a:lnTo>
                  <a:lnTo>
                    <a:pt x="6268" y="205"/>
                  </a:lnTo>
                  <a:lnTo>
                    <a:pt x="5685" y="117"/>
                  </a:lnTo>
                  <a:lnTo>
                    <a:pt x="5132" y="59"/>
                  </a:lnTo>
                  <a:lnTo>
                    <a:pt x="4578" y="30"/>
                  </a:lnTo>
                  <a:lnTo>
                    <a:pt x="4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883;p55">
              <a:extLst>
                <a:ext uri="{FF2B5EF4-FFF2-40B4-BE49-F238E27FC236}">
                  <a16:creationId xmlns:a16="http://schemas.microsoft.com/office/drawing/2014/main" id="{9E2C85AB-F0E7-7AE0-DEBB-028DB4F6CFC6}"/>
                </a:ext>
              </a:extLst>
            </p:cNvPr>
            <p:cNvSpPr/>
            <p:nvPr/>
          </p:nvSpPr>
          <p:spPr>
            <a:xfrm>
              <a:off x="6003253" y="2213845"/>
              <a:ext cx="340016" cy="274863"/>
            </a:xfrm>
            <a:custGeom>
              <a:avLst/>
              <a:gdLst/>
              <a:ahLst/>
              <a:cxnLst/>
              <a:rect l="l" t="t" r="r" b="b"/>
              <a:pathLst>
                <a:path w="20233" h="16356" fill="none" extrusionOk="0">
                  <a:moveTo>
                    <a:pt x="20232" y="7172"/>
                  </a:moveTo>
                  <a:lnTo>
                    <a:pt x="20232" y="7172"/>
                  </a:lnTo>
                  <a:lnTo>
                    <a:pt x="19387" y="6502"/>
                  </a:lnTo>
                  <a:lnTo>
                    <a:pt x="18571" y="5860"/>
                  </a:lnTo>
                  <a:lnTo>
                    <a:pt x="17754" y="5277"/>
                  </a:lnTo>
                  <a:lnTo>
                    <a:pt x="16938" y="4723"/>
                  </a:lnTo>
                  <a:lnTo>
                    <a:pt x="16151" y="4199"/>
                  </a:lnTo>
                  <a:lnTo>
                    <a:pt x="15335" y="3703"/>
                  </a:lnTo>
                  <a:lnTo>
                    <a:pt x="14577" y="3266"/>
                  </a:lnTo>
                  <a:lnTo>
                    <a:pt x="13790" y="2858"/>
                  </a:lnTo>
                  <a:lnTo>
                    <a:pt x="13032" y="2450"/>
                  </a:lnTo>
                  <a:lnTo>
                    <a:pt x="12274" y="2100"/>
                  </a:lnTo>
                  <a:lnTo>
                    <a:pt x="11545" y="1779"/>
                  </a:lnTo>
                  <a:lnTo>
                    <a:pt x="10845" y="1488"/>
                  </a:lnTo>
                  <a:lnTo>
                    <a:pt x="10117" y="1225"/>
                  </a:lnTo>
                  <a:lnTo>
                    <a:pt x="9446" y="992"/>
                  </a:lnTo>
                  <a:lnTo>
                    <a:pt x="8776" y="788"/>
                  </a:lnTo>
                  <a:lnTo>
                    <a:pt x="8105" y="613"/>
                  </a:lnTo>
                  <a:lnTo>
                    <a:pt x="7464" y="467"/>
                  </a:lnTo>
                  <a:lnTo>
                    <a:pt x="6851" y="321"/>
                  </a:lnTo>
                  <a:lnTo>
                    <a:pt x="6268" y="205"/>
                  </a:lnTo>
                  <a:lnTo>
                    <a:pt x="5685" y="117"/>
                  </a:lnTo>
                  <a:lnTo>
                    <a:pt x="5132" y="59"/>
                  </a:lnTo>
                  <a:lnTo>
                    <a:pt x="4578" y="30"/>
                  </a:lnTo>
                  <a:lnTo>
                    <a:pt x="4082" y="1"/>
                  </a:lnTo>
                  <a:lnTo>
                    <a:pt x="3586" y="1"/>
                  </a:lnTo>
                  <a:lnTo>
                    <a:pt x="3120" y="30"/>
                  </a:lnTo>
                  <a:lnTo>
                    <a:pt x="2683" y="59"/>
                  </a:lnTo>
                  <a:lnTo>
                    <a:pt x="2275" y="117"/>
                  </a:lnTo>
                  <a:lnTo>
                    <a:pt x="1896" y="176"/>
                  </a:lnTo>
                  <a:lnTo>
                    <a:pt x="1517" y="263"/>
                  </a:lnTo>
                  <a:lnTo>
                    <a:pt x="1196" y="351"/>
                  </a:lnTo>
                  <a:lnTo>
                    <a:pt x="875" y="467"/>
                  </a:lnTo>
                  <a:lnTo>
                    <a:pt x="613" y="584"/>
                  </a:lnTo>
                  <a:lnTo>
                    <a:pt x="613" y="584"/>
                  </a:lnTo>
                  <a:lnTo>
                    <a:pt x="496" y="642"/>
                  </a:lnTo>
                  <a:lnTo>
                    <a:pt x="380" y="730"/>
                  </a:lnTo>
                  <a:lnTo>
                    <a:pt x="292" y="846"/>
                  </a:lnTo>
                  <a:lnTo>
                    <a:pt x="205" y="963"/>
                  </a:lnTo>
                  <a:lnTo>
                    <a:pt x="146" y="1109"/>
                  </a:lnTo>
                  <a:lnTo>
                    <a:pt x="88" y="1283"/>
                  </a:lnTo>
                  <a:lnTo>
                    <a:pt x="30" y="1633"/>
                  </a:lnTo>
                  <a:lnTo>
                    <a:pt x="1" y="2041"/>
                  </a:lnTo>
                  <a:lnTo>
                    <a:pt x="1" y="2537"/>
                  </a:lnTo>
                  <a:lnTo>
                    <a:pt x="59" y="3033"/>
                  </a:lnTo>
                  <a:lnTo>
                    <a:pt x="146" y="3616"/>
                  </a:lnTo>
                  <a:lnTo>
                    <a:pt x="263" y="4199"/>
                  </a:lnTo>
                  <a:lnTo>
                    <a:pt x="409" y="4811"/>
                  </a:lnTo>
                  <a:lnTo>
                    <a:pt x="788" y="6152"/>
                  </a:lnTo>
                  <a:lnTo>
                    <a:pt x="1254" y="7551"/>
                  </a:lnTo>
                  <a:lnTo>
                    <a:pt x="1779" y="8950"/>
                  </a:lnTo>
                  <a:lnTo>
                    <a:pt x="2333" y="10379"/>
                  </a:lnTo>
                  <a:lnTo>
                    <a:pt x="2887" y="11720"/>
                  </a:lnTo>
                  <a:lnTo>
                    <a:pt x="3441" y="12973"/>
                  </a:lnTo>
                  <a:lnTo>
                    <a:pt x="3936" y="14081"/>
                  </a:lnTo>
                  <a:lnTo>
                    <a:pt x="4723" y="15743"/>
                  </a:lnTo>
                  <a:lnTo>
                    <a:pt x="5015" y="16355"/>
                  </a:lnTo>
                  <a:lnTo>
                    <a:pt x="5015" y="16355"/>
                  </a:lnTo>
                  <a:lnTo>
                    <a:pt x="5452" y="16297"/>
                  </a:lnTo>
                  <a:lnTo>
                    <a:pt x="5948" y="16239"/>
                  </a:lnTo>
                  <a:lnTo>
                    <a:pt x="6618" y="16122"/>
                  </a:lnTo>
                  <a:lnTo>
                    <a:pt x="7435" y="15947"/>
                  </a:lnTo>
                  <a:lnTo>
                    <a:pt x="8397" y="15714"/>
                  </a:lnTo>
                  <a:lnTo>
                    <a:pt x="9446" y="15393"/>
                  </a:lnTo>
                  <a:lnTo>
                    <a:pt x="10583" y="14985"/>
                  </a:lnTo>
                  <a:lnTo>
                    <a:pt x="11166" y="14752"/>
                  </a:lnTo>
                  <a:lnTo>
                    <a:pt x="11778" y="14489"/>
                  </a:lnTo>
                  <a:lnTo>
                    <a:pt x="12390" y="14198"/>
                  </a:lnTo>
                  <a:lnTo>
                    <a:pt x="13003" y="13848"/>
                  </a:lnTo>
                  <a:lnTo>
                    <a:pt x="13644" y="13498"/>
                  </a:lnTo>
                  <a:lnTo>
                    <a:pt x="14285" y="13119"/>
                  </a:lnTo>
                  <a:lnTo>
                    <a:pt x="14927" y="12682"/>
                  </a:lnTo>
                  <a:lnTo>
                    <a:pt x="15539" y="12245"/>
                  </a:lnTo>
                  <a:lnTo>
                    <a:pt x="16180" y="11749"/>
                  </a:lnTo>
                  <a:lnTo>
                    <a:pt x="16792" y="11224"/>
                  </a:lnTo>
                  <a:lnTo>
                    <a:pt x="17405" y="10641"/>
                  </a:lnTo>
                  <a:lnTo>
                    <a:pt x="18017" y="10029"/>
                  </a:lnTo>
                  <a:lnTo>
                    <a:pt x="18600" y="9388"/>
                  </a:lnTo>
                  <a:lnTo>
                    <a:pt x="19154" y="8688"/>
                  </a:lnTo>
                  <a:lnTo>
                    <a:pt x="19708" y="7959"/>
                  </a:lnTo>
                  <a:lnTo>
                    <a:pt x="20232" y="7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884;p55">
              <a:extLst>
                <a:ext uri="{FF2B5EF4-FFF2-40B4-BE49-F238E27FC236}">
                  <a16:creationId xmlns:a16="http://schemas.microsoft.com/office/drawing/2014/main" id="{D61FA7F8-151E-6260-2325-A957B655F974}"/>
                </a:ext>
              </a:extLst>
            </p:cNvPr>
            <p:cNvSpPr/>
            <p:nvPr/>
          </p:nvSpPr>
          <p:spPr>
            <a:xfrm>
              <a:off x="6130147" y="2423521"/>
              <a:ext cx="128861" cy="58817"/>
            </a:xfrm>
            <a:custGeom>
              <a:avLst/>
              <a:gdLst/>
              <a:ahLst/>
              <a:cxnLst/>
              <a:rect l="l" t="t" r="r" b="b"/>
              <a:pathLst>
                <a:path w="7668" h="3500" extrusionOk="0">
                  <a:moveTo>
                    <a:pt x="7667" y="1"/>
                  </a:moveTo>
                  <a:lnTo>
                    <a:pt x="7142" y="380"/>
                  </a:lnTo>
                  <a:lnTo>
                    <a:pt x="6618" y="701"/>
                  </a:lnTo>
                  <a:lnTo>
                    <a:pt x="6093" y="1021"/>
                  </a:lnTo>
                  <a:lnTo>
                    <a:pt x="5568" y="1313"/>
                  </a:lnTo>
                  <a:lnTo>
                    <a:pt x="4548" y="1867"/>
                  </a:lnTo>
                  <a:lnTo>
                    <a:pt x="3528" y="2304"/>
                  </a:lnTo>
                  <a:lnTo>
                    <a:pt x="2566" y="2683"/>
                  </a:lnTo>
                  <a:lnTo>
                    <a:pt x="1633" y="3004"/>
                  </a:lnTo>
                  <a:lnTo>
                    <a:pt x="787" y="3266"/>
                  </a:lnTo>
                  <a:lnTo>
                    <a:pt x="0" y="3441"/>
                  </a:lnTo>
                  <a:lnTo>
                    <a:pt x="467" y="3470"/>
                  </a:lnTo>
                  <a:lnTo>
                    <a:pt x="962" y="3499"/>
                  </a:lnTo>
                  <a:lnTo>
                    <a:pt x="1778" y="3470"/>
                  </a:lnTo>
                  <a:lnTo>
                    <a:pt x="2187" y="3412"/>
                  </a:lnTo>
                  <a:lnTo>
                    <a:pt x="2624" y="3353"/>
                  </a:lnTo>
                  <a:lnTo>
                    <a:pt x="3090" y="3266"/>
                  </a:lnTo>
                  <a:lnTo>
                    <a:pt x="3528" y="3149"/>
                  </a:lnTo>
                  <a:lnTo>
                    <a:pt x="3965" y="3004"/>
                  </a:lnTo>
                  <a:lnTo>
                    <a:pt x="4431" y="2829"/>
                  </a:lnTo>
                  <a:lnTo>
                    <a:pt x="4869" y="2625"/>
                  </a:lnTo>
                  <a:lnTo>
                    <a:pt x="5306" y="2391"/>
                  </a:lnTo>
                  <a:lnTo>
                    <a:pt x="5743" y="2100"/>
                  </a:lnTo>
                  <a:lnTo>
                    <a:pt x="6151" y="1779"/>
                  </a:lnTo>
                  <a:lnTo>
                    <a:pt x="6559" y="1400"/>
                  </a:lnTo>
                  <a:lnTo>
                    <a:pt x="6938" y="992"/>
                  </a:lnTo>
                  <a:lnTo>
                    <a:pt x="7317" y="526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885;p55">
              <a:extLst>
                <a:ext uri="{FF2B5EF4-FFF2-40B4-BE49-F238E27FC236}">
                  <a16:creationId xmlns:a16="http://schemas.microsoft.com/office/drawing/2014/main" id="{18F83232-7D7B-9933-5973-AACC2929F005}"/>
                </a:ext>
              </a:extLst>
            </p:cNvPr>
            <p:cNvSpPr/>
            <p:nvPr/>
          </p:nvSpPr>
          <p:spPr>
            <a:xfrm>
              <a:off x="6056659" y="2298105"/>
              <a:ext cx="202349" cy="183242"/>
            </a:xfrm>
            <a:custGeom>
              <a:avLst/>
              <a:gdLst/>
              <a:ahLst/>
              <a:cxnLst/>
              <a:rect l="l" t="t" r="r" b="b"/>
              <a:pathLst>
                <a:path w="12041" h="10904" extrusionOk="0">
                  <a:moveTo>
                    <a:pt x="904" y="1"/>
                  </a:moveTo>
                  <a:lnTo>
                    <a:pt x="613" y="30"/>
                  </a:lnTo>
                  <a:lnTo>
                    <a:pt x="350" y="88"/>
                  </a:lnTo>
                  <a:lnTo>
                    <a:pt x="234" y="176"/>
                  </a:lnTo>
                  <a:lnTo>
                    <a:pt x="117" y="292"/>
                  </a:lnTo>
                  <a:lnTo>
                    <a:pt x="59" y="467"/>
                  </a:lnTo>
                  <a:lnTo>
                    <a:pt x="0" y="701"/>
                  </a:lnTo>
                  <a:lnTo>
                    <a:pt x="0" y="963"/>
                  </a:lnTo>
                  <a:lnTo>
                    <a:pt x="0" y="1284"/>
                  </a:lnTo>
                  <a:lnTo>
                    <a:pt x="59" y="1983"/>
                  </a:lnTo>
                  <a:lnTo>
                    <a:pt x="204" y="2800"/>
                  </a:lnTo>
                  <a:lnTo>
                    <a:pt x="408" y="3674"/>
                  </a:lnTo>
                  <a:lnTo>
                    <a:pt x="671" y="4607"/>
                  </a:lnTo>
                  <a:lnTo>
                    <a:pt x="962" y="5569"/>
                  </a:lnTo>
                  <a:lnTo>
                    <a:pt x="1545" y="7464"/>
                  </a:lnTo>
                  <a:lnTo>
                    <a:pt x="2128" y="9067"/>
                  </a:lnTo>
                  <a:lnTo>
                    <a:pt x="2711" y="10641"/>
                  </a:lnTo>
                  <a:lnTo>
                    <a:pt x="3178" y="10758"/>
                  </a:lnTo>
                  <a:lnTo>
                    <a:pt x="3703" y="10846"/>
                  </a:lnTo>
                  <a:lnTo>
                    <a:pt x="4373" y="10904"/>
                  </a:lnTo>
                  <a:lnTo>
                    <a:pt x="5160" y="10729"/>
                  </a:lnTo>
                  <a:lnTo>
                    <a:pt x="6006" y="10467"/>
                  </a:lnTo>
                  <a:lnTo>
                    <a:pt x="6939" y="10146"/>
                  </a:lnTo>
                  <a:lnTo>
                    <a:pt x="7901" y="9767"/>
                  </a:lnTo>
                  <a:lnTo>
                    <a:pt x="8921" y="9330"/>
                  </a:lnTo>
                  <a:lnTo>
                    <a:pt x="9941" y="8776"/>
                  </a:lnTo>
                  <a:lnTo>
                    <a:pt x="10466" y="8484"/>
                  </a:lnTo>
                  <a:lnTo>
                    <a:pt x="10991" y="8164"/>
                  </a:lnTo>
                  <a:lnTo>
                    <a:pt x="11515" y="7843"/>
                  </a:lnTo>
                  <a:lnTo>
                    <a:pt x="12040" y="7464"/>
                  </a:lnTo>
                  <a:lnTo>
                    <a:pt x="11224" y="6531"/>
                  </a:lnTo>
                  <a:lnTo>
                    <a:pt x="10379" y="5686"/>
                  </a:lnTo>
                  <a:lnTo>
                    <a:pt x="9562" y="4898"/>
                  </a:lnTo>
                  <a:lnTo>
                    <a:pt x="8717" y="4170"/>
                  </a:lnTo>
                  <a:lnTo>
                    <a:pt x="7901" y="3499"/>
                  </a:lnTo>
                  <a:lnTo>
                    <a:pt x="7113" y="2887"/>
                  </a:lnTo>
                  <a:lnTo>
                    <a:pt x="6326" y="2333"/>
                  </a:lnTo>
                  <a:lnTo>
                    <a:pt x="5568" y="1838"/>
                  </a:lnTo>
                  <a:lnTo>
                    <a:pt x="4840" y="1400"/>
                  </a:lnTo>
                  <a:lnTo>
                    <a:pt x="4169" y="1021"/>
                  </a:lnTo>
                  <a:lnTo>
                    <a:pt x="3499" y="701"/>
                  </a:lnTo>
                  <a:lnTo>
                    <a:pt x="2886" y="438"/>
                  </a:lnTo>
                  <a:lnTo>
                    <a:pt x="2303" y="263"/>
                  </a:lnTo>
                  <a:lnTo>
                    <a:pt x="1779" y="118"/>
                  </a:lnTo>
                  <a:lnTo>
                    <a:pt x="1312" y="3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886;p55">
              <a:extLst>
                <a:ext uri="{FF2B5EF4-FFF2-40B4-BE49-F238E27FC236}">
                  <a16:creationId xmlns:a16="http://schemas.microsoft.com/office/drawing/2014/main" id="{6464AD9B-6D0F-C2D4-D710-402F3177EFF5}"/>
                </a:ext>
              </a:extLst>
            </p:cNvPr>
            <p:cNvSpPr/>
            <p:nvPr/>
          </p:nvSpPr>
          <p:spPr>
            <a:xfrm>
              <a:off x="6492665" y="2226583"/>
              <a:ext cx="278291" cy="41660"/>
            </a:xfrm>
            <a:custGeom>
              <a:avLst/>
              <a:gdLst/>
              <a:ahLst/>
              <a:cxnLst/>
              <a:rect l="l" t="t" r="r" b="b"/>
              <a:pathLst>
                <a:path w="16560" h="2479" extrusionOk="0">
                  <a:moveTo>
                    <a:pt x="6560" y="1"/>
                  </a:moveTo>
                  <a:lnTo>
                    <a:pt x="5744" y="30"/>
                  </a:lnTo>
                  <a:lnTo>
                    <a:pt x="4928" y="59"/>
                  </a:lnTo>
                  <a:lnTo>
                    <a:pt x="4082" y="88"/>
                  </a:lnTo>
                  <a:lnTo>
                    <a:pt x="3266" y="176"/>
                  </a:lnTo>
                  <a:lnTo>
                    <a:pt x="2450" y="263"/>
                  </a:lnTo>
                  <a:lnTo>
                    <a:pt x="1633" y="351"/>
                  </a:lnTo>
                  <a:lnTo>
                    <a:pt x="817" y="496"/>
                  </a:lnTo>
                  <a:lnTo>
                    <a:pt x="1" y="642"/>
                  </a:lnTo>
                  <a:lnTo>
                    <a:pt x="875" y="642"/>
                  </a:lnTo>
                  <a:lnTo>
                    <a:pt x="1779" y="671"/>
                  </a:lnTo>
                  <a:lnTo>
                    <a:pt x="2916" y="759"/>
                  </a:lnTo>
                  <a:lnTo>
                    <a:pt x="4170" y="904"/>
                  </a:lnTo>
                  <a:lnTo>
                    <a:pt x="4811" y="992"/>
                  </a:lnTo>
                  <a:lnTo>
                    <a:pt x="5481" y="1138"/>
                  </a:lnTo>
                  <a:lnTo>
                    <a:pt x="6152" y="1283"/>
                  </a:lnTo>
                  <a:lnTo>
                    <a:pt x="6793" y="1458"/>
                  </a:lnTo>
                  <a:lnTo>
                    <a:pt x="7405" y="1662"/>
                  </a:lnTo>
                  <a:lnTo>
                    <a:pt x="8018" y="1896"/>
                  </a:lnTo>
                  <a:lnTo>
                    <a:pt x="8572" y="2158"/>
                  </a:lnTo>
                  <a:lnTo>
                    <a:pt x="9067" y="2479"/>
                  </a:lnTo>
                  <a:lnTo>
                    <a:pt x="16559" y="2479"/>
                  </a:lnTo>
                  <a:lnTo>
                    <a:pt x="16501" y="2391"/>
                  </a:lnTo>
                  <a:lnTo>
                    <a:pt x="16239" y="2187"/>
                  </a:lnTo>
                  <a:lnTo>
                    <a:pt x="15772" y="1866"/>
                  </a:lnTo>
                  <a:lnTo>
                    <a:pt x="15451" y="1692"/>
                  </a:lnTo>
                  <a:lnTo>
                    <a:pt x="15072" y="1517"/>
                  </a:lnTo>
                  <a:lnTo>
                    <a:pt x="14606" y="1313"/>
                  </a:lnTo>
                  <a:lnTo>
                    <a:pt x="14110" y="1108"/>
                  </a:lnTo>
                  <a:lnTo>
                    <a:pt x="13527" y="904"/>
                  </a:lnTo>
                  <a:lnTo>
                    <a:pt x="12857" y="730"/>
                  </a:lnTo>
                  <a:lnTo>
                    <a:pt x="12128" y="555"/>
                  </a:lnTo>
                  <a:lnTo>
                    <a:pt x="11283" y="380"/>
                  </a:lnTo>
                  <a:lnTo>
                    <a:pt x="10379" y="234"/>
                  </a:lnTo>
                  <a:lnTo>
                    <a:pt x="9388" y="117"/>
                  </a:lnTo>
                  <a:lnTo>
                    <a:pt x="7988" y="30"/>
                  </a:lnTo>
                  <a:lnTo>
                    <a:pt x="6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723;p54">
            <a:extLst>
              <a:ext uri="{FF2B5EF4-FFF2-40B4-BE49-F238E27FC236}">
                <a16:creationId xmlns:a16="http://schemas.microsoft.com/office/drawing/2014/main" id="{BFF5D455-B623-7678-35AE-02D5BA1A397E}"/>
              </a:ext>
            </a:extLst>
          </p:cNvPr>
          <p:cNvGrpSpPr/>
          <p:nvPr/>
        </p:nvGrpSpPr>
        <p:grpSpPr>
          <a:xfrm rot="5400000">
            <a:off x="4469770" y="4809603"/>
            <a:ext cx="204457" cy="190123"/>
            <a:chOff x="4426425" y="4796938"/>
            <a:chExt cx="204457" cy="190123"/>
          </a:xfrm>
        </p:grpSpPr>
        <p:sp>
          <p:nvSpPr>
            <p:cNvPr id="4319" name="Google Shape;724;p54">
              <a:extLst>
                <a:ext uri="{FF2B5EF4-FFF2-40B4-BE49-F238E27FC236}">
                  <a16:creationId xmlns:a16="http://schemas.microsoft.com/office/drawing/2014/main" id="{64FF0B1D-64A7-7E6C-498D-8D5421265F2D}"/>
                </a:ext>
              </a:extLst>
            </p:cNvPr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725;p54">
              <a:extLst>
                <a:ext uri="{FF2B5EF4-FFF2-40B4-BE49-F238E27FC236}">
                  <a16:creationId xmlns:a16="http://schemas.microsoft.com/office/drawing/2014/main" id="{E2C0BB2F-DA61-9962-A956-CC699B54C556}"/>
                </a:ext>
              </a:extLst>
            </p:cNvPr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43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111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The End</a:t>
            </a:r>
            <a:endParaRPr sz="6000" dirty="0"/>
          </a:p>
        </p:txBody>
      </p:sp>
      <p:sp>
        <p:nvSpPr>
          <p:cNvPr id="5662" name="Google Shape;5662;p111"/>
          <p:cNvSpPr txBox="1">
            <a:spLocks noGrp="1"/>
          </p:cNvSpPr>
          <p:nvPr>
            <p:ph type="subTitle" idx="1"/>
          </p:nvPr>
        </p:nvSpPr>
        <p:spPr>
          <a:xfrm>
            <a:off x="844549" y="1704550"/>
            <a:ext cx="4198025" cy="61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</a:rPr>
              <a:t>Do you have any questions?</a:t>
            </a:r>
            <a:endParaRPr sz="17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5664" name="Google Shape;5664;p111"/>
          <p:cNvGrpSpPr/>
          <p:nvPr/>
        </p:nvGrpSpPr>
        <p:grpSpPr>
          <a:xfrm>
            <a:off x="5549458" y="1862745"/>
            <a:ext cx="3594542" cy="2703111"/>
            <a:chOff x="5032675" y="1881795"/>
            <a:chExt cx="3594542" cy="2703111"/>
          </a:xfrm>
        </p:grpSpPr>
        <p:sp>
          <p:nvSpPr>
            <p:cNvPr id="5665" name="Google Shape;5665;p111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11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11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11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11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11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11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11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11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11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11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11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11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11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11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11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11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11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11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11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11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11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11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11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11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11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11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11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11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11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11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11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11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11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11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11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11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11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11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11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11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11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11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11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11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11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11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11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11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11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11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11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11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11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11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11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11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11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11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11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11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11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11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11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11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11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11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11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11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11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11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11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11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11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11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11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11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11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11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11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11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11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11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11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11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11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11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11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11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11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11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214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Bebas Neue</vt:lpstr>
      <vt:lpstr>Arial</vt:lpstr>
      <vt:lpstr>Montserrat Medium</vt:lpstr>
      <vt:lpstr>Poppins</vt:lpstr>
      <vt:lpstr>Montserrat ExtraBold</vt:lpstr>
      <vt:lpstr>Anaheim</vt:lpstr>
      <vt:lpstr>International Banking Day XL by Slidesgo</vt:lpstr>
      <vt:lpstr>OCBC Customer Service Report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OCBC Customer Service Report</dc:title>
  <dc:creator>javen</dc:creator>
  <cp:lastModifiedBy>JAVEN LAI LE YU</cp:lastModifiedBy>
  <cp:revision>2</cp:revision>
  <dcterms:modified xsi:type="dcterms:W3CDTF">2023-11-08T09:30:46Z</dcterms:modified>
</cp:coreProperties>
</file>