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8"/>
  </p:notesMasterIdLst>
  <p:handoutMasterIdLst>
    <p:handoutMasterId r:id="rId9"/>
  </p:handoutMasterIdLst>
  <p:sldIdLst>
    <p:sldId id="292" r:id="rId5"/>
    <p:sldId id="302" r:id="rId6"/>
    <p:sldId id="307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na Saleh" initials="SS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0070C0"/>
    <a:srgbClr val="339933"/>
    <a:srgbClr val="FFC000"/>
    <a:srgbClr val="EEEEEE"/>
    <a:srgbClr val="FAD22C"/>
    <a:srgbClr val="61C5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3910" autoAdjust="0"/>
  </p:normalViewPr>
  <p:slideViewPr>
    <p:cSldViewPr snapToGrid="0">
      <p:cViewPr varScale="1">
        <p:scale>
          <a:sx n="82" d="100"/>
          <a:sy n="82" d="100"/>
        </p:scale>
        <p:origin x="6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EN LAI LE YU" userId="6ef9703d-fc87-464c-b753-f20ac887596d" providerId="ADAL" clId="{4C79DA72-9A93-4019-845A-CF4A6049563E}"/>
    <pc:docChg chg="undo custSel addSld delSld modSld">
      <pc:chgData name="JAVEN LAI LE YU" userId="6ef9703d-fc87-464c-b753-f20ac887596d" providerId="ADAL" clId="{4C79DA72-9A93-4019-845A-CF4A6049563E}" dt="2023-02-07T09:35:12.766" v="80" actId="47"/>
      <pc:docMkLst>
        <pc:docMk/>
      </pc:docMkLst>
      <pc:sldChg chg="delSp mod">
        <pc:chgData name="JAVEN LAI LE YU" userId="6ef9703d-fc87-464c-b753-f20ac887596d" providerId="ADAL" clId="{4C79DA72-9A93-4019-845A-CF4A6049563E}" dt="2023-02-07T09:35:10.957" v="79" actId="478"/>
        <pc:sldMkLst>
          <pc:docMk/>
          <pc:sldMk cId="3181263118" sldId="292"/>
        </pc:sldMkLst>
        <pc:spChg chg="del">
          <ac:chgData name="JAVEN LAI LE YU" userId="6ef9703d-fc87-464c-b753-f20ac887596d" providerId="ADAL" clId="{4C79DA72-9A93-4019-845A-CF4A6049563E}" dt="2023-02-07T09:35:10.957" v="79" actId="478"/>
          <ac:spMkLst>
            <pc:docMk/>
            <pc:sldMk cId="3181263118" sldId="292"/>
            <ac:spMk id="6" creationId="{D8258169-E062-40F0-8371-2EA35A7D9BA1}"/>
          </ac:spMkLst>
        </pc:spChg>
      </pc:sldChg>
      <pc:sldChg chg="del">
        <pc:chgData name="JAVEN LAI LE YU" userId="6ef9703d-fc87-464c-b753-f20ac887596d" providerId="ADAL" clId="{4C79DA72-9A93-4019-845A-CF4A6049563E}" dt="2023-02-07T09:35:12.766" v="80" actId="47"/>
        <pc:sldMkLst>
          <pc:docMk/>
          <pc:sldMk cId="2472799767" sldId="295"/>
        </pc:sldMkLst>
      </pc:sldChg>
      <pc:sldChg chg="delSp del mod">
        <pc:chgData name="JAVEN LAI LE YU" userId="6ef9703d-fc87-464c-b753-f20ac887596d" providerId="ADAL" clId="{4C79DA72-9A93-4019-845A-CF4A6049563E}" dt="2023-02-07T09:34:40.867" v="76" actId="47"/>
        <pc:sldMkLst>
          <pc:docMk/>
          <pc:sldMk cId="656914991" sldId="303"/>
        </pc:sldMkLst>
        <pc:spChg chg="del">
          <ac:chgData name="JAVEN LAI LE YU" userId="6ef9703d-fc87-464c-b753-f20ac887596d" providerId="ADAL" clId="{4C79DA72-9A93-4019-845A-CF4A6049563E}" dt="2023-02-07T09:34:12.151" v="73" actId="478"/>
          <ac:spMkLst>
            <pc:docMk/>
            <pc:sldMk cId="656914991" sldId="303"/>
            <ac:spMk id="36" creationId="{869C0A4A-99E0-8334-11B5-062983814DA2}"/>
          </ac:spMkLst>
        </pc:spChg>
      </pc:sldChg>
      <pc:sldChg chg="del">
        <pc:chgData name="JAVEN LAI LE YU" userId="6ef9703d-fc87-464c-b753-f20ac887596d" providerId="ADAL" clId="{4C79DA72-9A93-4019-845A-CF4A6049563E}" dt="2023-02-07T09:34:48.446" v="78" actId="47"/>
        <pc:sldMkLst>
          <pc:docMk/>
          <pc:sldMk cId="1548721680" sldId="304"/>
        </pc:sldMkLst>
      </pc:sldChg>
      <pc:sldChg chg="del">
        <pc:chgData name="JAVEN LAI LE YU" userId="6ef9703d-fc87-464c-b753-f20ac887596d" providerId="ADAL" clId="{4C79DA72-9A93-4019-845A-CF4A6049563E}" dt="2023-02-07T09:34:37.996" v="74" actId="47"/>
        <pc:sldMkLst>
          <pc:docMk/>
          <pc:sldMk cId="1463288516" sldId="305"/>
        </pc:sldMkLst>
      </pc:sldChg>
      <pc:sldChg chg="del">
        <pc:chgData name="JAVEN LAI LE YU" userId="6ef9703d-fc87-464c-b753-f20ac887596d" providerId="ADAL" clId="{4C79DA72-9A93-4019-845A-CF4A6049563E}" dt="2023-02-07T09:34:39.167" v="75" actId="47"/>
        <pc:sldMkLst>
          <pc:docMk/>
          <pc:sldMk cId="784457467" sldId="306"/>
        </pc:sldMkLst>
      </pc:sldChg>
      <pc:sldChg chg="del">
        <pc:chgData name="JAVEN LAI LE YU" userId="6ef9703d-fc87-464c-b753-f20ac887596d" providerId="ADAL" clId="{4C79DA72-9A93-4019-845A-CF4A6049563E}" dt="2023-02-07T09:33:09.467" v="4" actId="47"/>
        <pc:sldMkLst>
          <pc:docMk/>
          <pc:sldMk cId="1341369799" sldId="308"/>
        </pc:sldMkLst>
      </pc:sldChg>
      <pc:sldChg chg="del">
        <pc:chgData name="JAVEN LAI LE YU" userId="6ef9703d-fc87-464c-b753-f20ac887596d" providerId="ADAL" clId="{4C79DA72-9A93-4019-845A-CF4A6049563E}" dt="2023-02-07T09:33:05.222" v="0" actId="47"/>
        <pc:sldMkLst>
          <pc:docMk/>
          <pc:sldMk cId="3126960594" sldId="309"/>
        </pc:sldMkLst>
      </pc:sldChg>
      <pc:sldChg chg="del">
        <pc:chgData name="JAVEN LAI LE YU" userId="6ef9703d-fc87-464c-b753-f20ac887596d" providerId="ADAL" clId="{4C79DA72-9A93-4019-845A-CF4A6049563E}" dt="2023-02-07T09:33:08.008" v="2" actId="47"/>
        <pc:sldMkLst>
          <pc:docMk/>
          <pc:sldMk cId="2033254526" sldId="310"/>
        </pc:sldMkLst>
      </pc:sldChg>
      <pc:sldChg chg="del">
        <pc:chgData name="JAVEN LAI LE YU" userId="6ef9703d-fc87-464c-b753-f20ac887596d" providerId="ADAL" clId="{4C79DA72-9A93-4019-845A-CF4A6049563E}" dt="2023-02-07T09:33:06.512" v="1" actId="47"/>
        <pc:sldMkLst>
          <pc:docMk/>
          <pc:sldMk cId="3095624699" sldId="311"/>
        </pc:sldMkLst>
      </pc:sldChg>
      <pc:sldChg chg="del">
        <pc:chgData name="JAVEN LAI LE YU" userId="6ef9703d-fc87-464c-b753-f20ac887596d" providerId="ADAL" clId="{4C79DA72-9A93-4019-845A-CF4A6049563E}" dt="2023-02-07T09:33:08.777" v="3" actId="47"/>
        <pc:sldMkLst>
          <pc:docMk/>
          <pc:sldMk cId="3849241265" sldId="312"/>
        </pc:sldMkLst>
      </pc:sldChg>
      <pc:sldChg chg="delSp modSp add del mod">
        <pc:chgData name="JAVEN LAI LE YU" userId="6ef9703d-fc87-464c-b753-f20ac887596d" providerId="ADAL" clId="{4C79DA72-9A93-4019-845A-CF4A6049563E}" dt="2023-02-07T09:34:44.057" v="77" actId="47"/>
        <pc:sldMkLst>
          <pc:docMk/>
          <pc:sldMk cId="3505874739" sldId="313"/>
        </pc:sldMkLst>
        <pc:spChg chg="mod">
          <ac:chgData name="JAVEN LAI LE YU" userId="6ef9703d-fc87-464c-b753-f20ac887596d" providerId="ADAL" clId="{4C79DA72-9A93-4019-845A-CF4A6049563E}" dt="2023-02-07T09:34:01.167" v="72" actId="1076"/>
          <ac:spMkLst>
            <pc:docMk/>
            <pc:sldMk cId="3505874739" sldId="313"/>
            <ac:spMk id="2" creationId="{E9C66A42-D631-4C58-A7F1-C402487AFE48}"/>
          </ac:spMkLst>
        </pc:spChg>
        <pc:spChg chg="del">
          <ac:chgData name="JAVEN LAI LE YU" userId="6ef9703d-fc87-464c-b753-f20ac887596d" providerId="ADAL" clId="{4C79DA72-9A93-4019-845A-CF4A6049563E}" dt="2023-02-07T09:33:26.047" v="11" actId="478"/>
          <ac:spMkLst>
            <pc:docMk/>
            <pc:sldMk cId="3505874739" sldId="313"/>
            <ac:spMk id="3" creationId="{00000000-0000-0000-0000-000000000000}"/>
          </ac:spMkLst>
        </pc:spChg>
        <pc:spChg chg="del mod">
          <ac:chgData name="JAVEN LAI LE YU" userId="6ef9703d-fc87-464c-b753-f20ac887596d" providerId="ADAL" clId="{4C79DA72-9A93-4019-845A-CF4A6049563E}" dt="2023-02-07T09:33:27.747" v="13" actId="478"/>
          <ac:spMkLst>
            <pc:docMk/>
            <pc:sldMk cId="3505874739" sldId="313"/>
            <ac:spMk id="4" creationId="{6E4CDF85-7A7C-4E40-91E5-A394A1BEBD48}"/>
          </ac:spMkLst>
        </pc:spChg>
        <pc:picChg chg="del">
          <ac:chgData name="JAVEN LAI LE YU" userId="6ef9703d-fc87-464c-b753-f20ac887596d" providerId="ADAL" clId="{4C79DA72-9A93-4019-845A-CF4A6049563E}" dt="2023-02-07T09:33:24.239" v="9" actId="478"/>
          <ac:picMkLst>
            <pc:docMk/>
            <pc:sldMk cId="3505874739" sldId="313"/>
            <ac:picMk id="7" creationId="{F401C02F-7CE5-AA9D-7855-FE43FF2AE304}"/>
          </ac:picMkLst>
        </pc:picChg>
        <pc:picChg chg="del">
          <ac:chgData name="JAVEN LAI LE YU" userId="6ef9703d-fc87-464c-b753-f20ac887596d" providerId="ADAL" clId="{4C79DA72-9A93-4019-845A-CF4A6049563E}" dt="2023-02-07T09:33:23.726" v="8" actId="478"/>
          <ac:picMkLst>
            <pc:docMk/>
            <pc:sldMk cId="3505874739" sldId="313"/>
            <ac:picMk id="13" creationId="{E899CCD9-1AF1-6471-035D-96EC8A9857C9}"/>
          </ac:picMkLst>
        </pc:picChg>
        <pc:picChg chg="del">
          <ac:chgData name="JAVEN LAI LE YU" userId="6ef9703d-fc87-464c-b753-f20ac887596d" providerId="ADAL" clId="{4C79DA72-9A93-4019-845A-CF4A6049563E}" dt="2023-02-07T09:33:25.057" v="10" actId="478"/>
          <ac:picMkLst>
            <pc:docMk/>
            <pc:sldMk cId="3505874739" sldId="313"/>
            <ac:picMk id="21" creationId="{E41BFEE7-82DA-5ADA-9E95-C2BF67E815C0}"/>
          </ac:picMkLst>
        </pc:picChg>
      </pc:sldChg>
      <pc:sldChg chg="del">
        <pc:chgData name="JAVEN LAI LE YU" userId="6ef9703d-fc87-464c-b753-f20ac887596d" providerId="ADAL" clId="{4C79DA72-9A93-4019-845A-CF4A6049563E}" dt="2023-02-07T09:33:11.881" v="5" actId="47"/>
        <pc:sldMkLst>
          <pc:docMk/>
          <pc:sldMk cId="2622243761" sldId="314"/>
        </pc:sldMkLst>
      </pc:sldChg>
    </pc:docChg>
  </pc:docChgLst>
  <pc:docChgLst>
    <pc:chgData name="JAVEN LAI LE YU" userId="6ef9703d-fc87-464c-b753-f20ac887596d" providerId="ADAL" clId="{9540263D-9D40-4B14-A257-8EDE259E0A0C}"/>
    <pc:docChg chg="undo custSel addSld delSld modSld sldOrd">
      <pc:chgData name="JAVEN LAI LE YU" userId="6ef9703d-fc87-464c-b753-f20ac887596d" providerId="ADAL" clId="{9540263D-9D40-4B14-A257-8EDE259E0A0C}" dt="2022-11-08T07:28:42.816" v="5167" actId="1076"/>
      <pc:docMkLst>
        <pc:docMk/>
      </pc:docMkLst>
      <pc:sldChg chg="del">
        <pc:chgData name="JAVEN LAI LE YU" userId="6ef9703d-fc87-464c-b753-f20ac887596d" providerId="ADAL" clId="{9540263D-9D40-4B14-A257-8EDE259E0A0C}" dt="2022-11-04T12:34:15.611" v="3951" actId="47"/>
        <pc:sldMkLst>
          <pc:docMk/>
          <pc:sldMk cId="2361313910" sldId="288"/>
        </pc:sldMkLst>
      </pc:sldChg>
      <pc:sldChg chg="del">
        <pc:chgData name="JAVEN LAI LE YU" userId="6ef9703d-fc87-464c-b753-f20ac887596d" providerId="ADAL" clId="{9540263D-9D40-4B14-A257-8EDE259E0A0C}" dt="2022-11-04T12:34:16.890" v="3952" actId="47"/>
        <pc:sldMkLst>
          <pc:docMk/>
          <pc:sldMk cId="2617185049" sldId="291"/>
        </pc:sldMkLst>
      </pc:sldChg>
      <pc:sldChg chg="addSp delSp modSp mod setBg">
        <pc:chgData name="JAVEN LAI LE YU" userId="6ef9703d-fc87-464c-b753-f20ac887596d" providerId="ADAL" clId="{9540263D-9D40-4B14-A257-8EDE259E0A0C}" dt="2022-11-04T12:26:04.683" v="3779" actId="1076"/>
        <pc:sldMkLst>
          <pc:docMk/>
          <pc:sldMk cId="3181263118" sldId="292"/>
        </pc:sldMkLst>
        <pc:spChg chg="mod">
          <ac:chgData name="JAVEN LAI LE YU" userId="6ef9703d-fc87-464c-b753-f20ac887596d" providerId="ADAL" clId="{9540263D-9D40-4B14-A257-8EDE259E0A0C}" dt="2022-11-04T12:23:57.214" v="3753" actId="1076"/>
          <ac:spMkLst>
            <pc:docMk/>
            <pc:sldMk cId="3181263118" sldId="292"/>
            <ac:spMk id="2" creationId="{ED17030D-F9A5-469C-B08C-422CD33EDF0E}"/>
          </ac:spMkLst>
        </pc:spChg>
        <pc:spChg chg="mod">
          <ac:chgData name="JAVEN LAI LE YU" userId="6ef9703d-fc87-464c-b753-f20ac887596d" providerId="ADAL" clId="{9540263D-9D40-4B14-A257-8EDE259E0A0C}" dt="2022-11-04T12:25:04.288" v="3765" actId="1076"/>
          <ac:spMkLst>
            <pc:docMk/>
            <pc:sldMk cId="3181263118" sldId="292"/>
            <ac:spMk id="3" creationId="{5331E56D-DBB6-4920-8873-6BFF4DD931A4}"/>
          </ac:spMkLst>
        </pc:spChg>
        <pc:spChg chg="mod">
          <ac:chgData name="JAVEN LAI LE YU" userId="6ef9703d-fc87-464c-b753-f20ac887596d" providerId="ADAL" clId="{9540263D-9D40-4B14-A257-8EDE259E0A0C}" dt="2022-11-04T12:25:39.142" v="3770" actId="1076"/>
          <ac:spMkLst>
            <pc:docMk/>
            <pc:sldMk cId="3181263118" sldId="292"/>
            <ac:spMk id="4" creationId="{DD8A0C03-BBA9-4AD2-9755-EAEAF6113563}"/>
          </ac:spMkLst>
        </pc:spChg>
        <pc:spChg chg="mod">
          <ac:chgData name="JAVEN LAI LE YU" userId="6ef9703d-fc87-464c-b753-f20ac887596d" providerId="ADAL" clId="{9540263D-9D40-4B14-A257-8EDE259E0A0C}" dt="2022-11-04T12:25:26.895" v="3769" actId="1076"/>
          <ac:spMkLst>
            <pc:docMk/>
            <pc:sldMk cId="3181263118" sldId="292"/>
            <ac:spMk id="6" creationId="{D8258169-E062-40F0-8371-2EA35A7D9BA1}"/>
          </ac:spMkLst>
        </pc:spChg>
        <pc:spChg chg="add mod ord">
          <ac:chgData name="JAVEN LAI LE YU" userId="6ef9703d-fc87-464c-b753-f20ac887596d" providerId="ADAL" clId="{9540263D-9D40-4B14-A257-8EDE259E0A0C}" dt="2022-11-04T12:24:06.722" v="3755" actId="14100"/>
          <ac:spMkLst>
            <pc:docMk/>
            <pc:sldMk cId="3181263118" sldId="292"/>
            <ac:spMk id="8" creationId="{5035AEC4-7AF4-DCEF-5CBC-2DE03044BB5E}"/>
          </ac:spMkLst>
        </pc:spChg>
        <pc:spChg chg="add mod ord">
          <ac:chgData name="JAVEN LAI LE YU" userId="6ef9703d-fc87-464c-b753-f20ac887596d" providerId="ADAL" clId="{9540263D-9D40-4B14-A257-8EDE259E0A0C}" dt="2022-11-04T12:24:11.015" v="3756" actId="14100"/>
          <ac:spMkLst>
            <pc:docMk/>
            <pc:sldMk cId="3181263118" sldId="292"/>
            <ac:spMk id="9" creationId="{E1562000-6001-6D50-8408-6B303DFE4F2C}"/>
          </ac:spMkLst>
        </pc:spChg>
        <pc:spChg chg="add mod ord">
          <ac:chgData name="JAVEN LAI LE YU" userId="6ef9703d-fc87-464c-b753-f20ac887596d" providerId="ADAL" clId="{9540263D-9D40-4B14-A257-8EDE259E0A0C}" dt="2022-11-04T12:24:54.271" v="3764" actId="1076"/>
          <ac:spMkLst>
            <pc:docMk/>
            <pc:sldMk cId="3181263118" sldId="292"/>
            <ac:spMk id="10" creationId="{CCC643EB-E453-3112-833F-FBE7A255E7C9}"/>
          </ac:spMkLst>
        </pc:spChg>
        <pc:spChg chg="add mod ord">
          <ac:chgData name="JAVEN LAI LE YU" userId="6ef9703d-fc87-464c-b753-f20ac887596d" providerId="ADAL" clId="{9540263D-9D40-4B14-A257-8EDE259E0A0C}" dt="2022-11-04T12:26:01.908" v="3778" actId="1076"/>
          <ac:spMkLst>
            <pc:docMk/>
            <pc:sldMk cId="3181263118" sldId="292"/>
            <ac:spMk id="11" creationId="{27E04C08-562A-5EF1-32E5-CAEBA3554622}"/>
          </ac:spMkLst>
        </pc:spChg>
        <pc:spChg chg="add mod">
          <ac:chgData name="JAVEN LAI LE YU" userId="6ef9703d-fc87-464c-b753-f20ac887596d" providerId="ADAL" clId="{9540263D-9D40-4B14-A257-8EDE259E0A0C}" dt="2022-11-04T12:26:04.683" v="3779" actId="1076"/>
          <ac:spMkLst>
            <pc:docMk/>
            <pc:sldMk cId="3181263118" sldId="292"/>
            <ac:spMk id="12" creationId="{C7F22F2B-82C6-DC31-CC0E-C268B5205CC7}"/>
          </ac:spMkLst>
        </pc:spChg>
        <pc:picChg chg="add del mod ord">
          <ac:chgData name="JAVEN LAI LE YU" userId="6ef9703d-fc87-464c-b753-f20ac887596d" providerId="ADAL" clId="{9540263D-9D40-4B14-A257-8EDE259E0A0C}" dt="2022-11-04T12:20:54.394" v="3732" actId="478"/>
          <ac:picMkLst>
            <pc:docMk/>
            <pc:sldMk cId="3181263118" sldId="292"/>
            <ac:picMk id="7" creationId="{16C27BE5-2CA4-F4C6-8498-A52730185C91}"/>
          </ac:picMkLst>
        </pc:picChg>
      </pc:sldChg>
      <pc:sldChg chg="modSp mod">
        <pc:chgData name="JAVEN LAI LE YU" userId="6ef9703d-fc87-464c-b753-f20ac887596d" providerId="ADAL" clId="{9540263D-9D40-4B14-A257-8EDE259E0A0C}" dt="2022-11-02T08:27:12.897" v="2555" actId="207"/>
        <pc:sldMkLst>
          <pc:docMk/>
          <pc:sldMk cId="2472799767" sldId="295"/>
        </pc:sldMkLst>
        <pc:spChg chg="mod">
          <ac:chgData name="JAVEN LAI LE YU" userId="6ef9703d-fc87-464c-b753-f20ac887596d" providerId="ADAL" clId="{9540263D-9D40-4B14-A257-8EDE259E0A0C}" dt="2022-11-02T08:27:12.897" v="2555" actId="207"/>
          <ac:spMkLst>
            <pc:docMk/>
            <pc:sldMk cId="2472799767" sldId="295"/>
            <ac:spMk id="4" creationId="{02A6DE3B-7D6A-4465-8F68-CC3127F601B7}"/>
          </ac:spMkLst>
        </pc:spChg>
      </pc:sldChg>
      <pc:sldChg chg="del">
        <pc:chgData name="JAVEN LAI LE YU" userId="6ef9703d-fc87-464c-b753-f20ac887596d" providerId="ADAL" clId="{9540263D-9D40-4B14-A257-8EDE259E0A0C}" dt="2022-11-05T03:44:21.545" v="4226" actId="47"/>
        <pc:sldMkLst>
          <pc:docMk/>
          <pc:sldMk cId="3063422430" sldId="297"/>
        </pc:sldMkLst>
      </pc:sldChg>
      <pc:sldChg chg="addSp delSp modSp add del mod">
        <pc:chgData name="JAVEN LAI LE YU" userId="6ef9703d-fc87-464c-b753-f20ac887596d" providerId="ADAL" clId="{9540263D-9D40-4B14-A257-8EDE259E0A0C}" dt="2022-11-04T12:28:46.710" v="3809" actId="20577"/>
        <pc:sldMkLst>
          <pc:docMk/>
          <pc:sldMk cId="89280180" sldId="302"/>
        </pc:sldMkLst>
        <pc:spChg chg="mod">
          <ac:chgData name="JAVEN LAI LE YU" userId="6ef9703d-fc87-464c-b753-f20ac887596d" providerId="ADAL" clId="{9540263D-9D40-4B14-A257-8EDE259E0A0C}" dt="2022-10-27T14:30:13.995" v="593" actId="1076"/>
          <ac:spMkLst>
            <pc:docMk/>
            <pc:sldMk cId="89280180" sldId="302"/>
            <ac:spMk id="2" creationId="{F8D93BA8-79AE-4A0B-87BE-E4505FC66A98}"/>
          </ac:spMkLst>
        </pc:spChg>
        <pc:spChg chg="add del">
          <ac:chgData name="JAVEN LAI LE YU" userId="6ef9703d-fc87-464c-b753-f20ac887596d" providerId="ADAL" clId="{9540263D-9D40-4B14-A257-8EDE259E0A0C}" dt="2022-10-27T14:55:36.901" v="869" actId="478"/>
          <ac:spMkLst>
            <pc:docMk/>
            <pc:sldMk cId="89280180" sldId="302"/>
            <ac:spMk id="7" creationId="{B942C14A-924E-4220-8C49-BFC116D49173}"/>
          </ac:spMkLst>
        </pc:spChg>
        <pc:spChg chg="mod">
          <ac:chgData name="JAVEN LAI LE YU" userId="6ef9703d-fc87-464c-b753-f20ac887596d" providerId="ADAL" clId="{9540263D-9D40-4B14-A257-8EDE259E0A0C}" dt="2022-10-25T02:45:43.719" v="46"/>
          <ac:spMkLst>
            <pc:docMk/>
            <pc:sldMk cId="89280180" sldId="302"/>
            <ac:spMk id="9" creationId="{564EA420-B7D4-751B-55E6-E1F1A1498EA5}"/>
          </ac:spMkLst>
        </pc:spChg>
        <pc:spChg chg="mod">
          <ac:chgData name="JAVEN LAI LE YU" userId="6ef9703d-fc87-464c-b753-f20ac887596d" providerId="ADAL" clId="{9540263D-9D40-4B14-A257-8EDE259E0A0C}" dt="2022-10-25T02:45:43.719" v="46"/>
          <ac:spMkLst>
            <pc:docMk/>
            <pc:sldMk cId="89280180" sldId="302"/>
            <ac:spMk id="10" creationId="{9F7B2421-A55C-E774-1C90-E784307F95DB}"/>
          </ac:spMkLst>
        </pc:spChg>
        <pc:spChg chg="mod">
          <ac:chgData name="JAVEN LAI LE YU" userId="6ef9703d-fc87-464c-b753-f20ac887596d" providerId="ADAL" clId="{9540263D-9D40-4B14-A257-8EDE259E0A0C}" dt="2022-10-25T02:45:43.719" v="46"/>
          <ac:spMkLst>
            <pc:docMk/>
            <pc:sldMk cId="89280180" sldId="302"/>
            <ac:spMk id="11" creationId="{23D8EFB5-C147-19FB-549C-30499A1BC477}"/>
          </ac:spMkLst>
        </pc:spChg>
        <pc:spChg chg="mod">
          <ac:chgData name="JAVEN LAI LE YU" userId="6ef9703d-fc87-464c-b753-f20ac887596d" providerId="ADAL" clId="{9540263D-9D40-4B14-A257-8EDE259E0A0C}" dt="2022-10-27T14:16:11.112" v="313" actId="1076"/>
          <ac:spMkLst>
            <pc:docMk/>
            <pc:sldMk cId="89280180" sldId="302"/>
            <ac:spMk id="14" creationId="{078948F7-0F7F-F463-9572-7343CBA593A3}"/>
          </ac:spMkLst>
        </pc:spChg>
        <pc:spChg chg="mod">
          <ac:chgData name="JAVEN LAI LE YU" userId="6ef9703d-fc87-464c-b753-f20ac887596d" providerId="ADAL" clId="{9540263D-9D40-4B14-A257-8EDE259E0A0C}" dt="2022-10-25T02:45:43.719" v="46"/>
          <ac:spMkLst>
            <pc:docMk/>
            <pc:sldMk cId="89280180" sldId="302"/>
            <ac:spMk id="16" creationId="{18D7C182-3C68-25C0-E125-952987C01B3A}"/>
          </ac:spMkLst>
        </pc:spChg>
        <pc:spChg chg="mod">
          <ac:chgData name="JAVEN LAI LE YU" userId="6ef9703d-fc87-464c-b753-f20ac887596d" providerId="ADAL" clId="{9540263D-9D40-4B14-A257-8EDE259E0A0C}" dt="2022-10-27T14:17:37.968" v="326" actId="20577"/>
          <ac:spMkLst>
            <pc:docMk/>
            <pc:sldMk cId="89280180" sldId="302"/>
            <ac:spMk id="17" creationId="{DA5419C6-D5C8-3CE2-EBEC-2F1AD6FAABE6}"/>
          </ac:spMkLst>
        </pc:spChg>
        <pc:spChg chg="mod">
          <ac:chgData name="JAVEN LAI LE YU" userId="6ef9703d-fc87-464c-b753-f20ac887596d" providerId="ADAL" clId="{9540263D-9D40-4B14-A257-8EDE259E0A0C}" dt="2022-10-25T02:45:43.719" v="46"/>
          <ac:spMkLst>
            <pc:docMk/>
            <pc:sldMk cId="89280180" sldId="302"/>
            <ac:spMk id="18" creationId="{7F3DBE21-32C6-1733-CECB-01C537A25A73}"/>
          </ac:spMkLst>
        </pc:spChg>
        <pc:spChg chg="mod">
          <ac:chgData name="JAVEN LAI LE YU" userId="6ef9703d-fc87-464c-b753-f20ac887596d" providerId="ADAL" clId="{9540263D-9D40-4B14-A257-8EDE259E0A0C}" dt="2022-10-25T02:45:43.719" v="46"/>
          <ac:spMkLst>
            <pc:docMk/>
            <pc:sldMk cId="89280180" sldId="302"/>
            <ac:spMk id="19" creationId="{90F028D6-F75A-13AD-958F-2D413E93C5B6}"/>
          </ac:spMkLst>
        </pc:spChg>
        <pc:spChg chg="add mod">
          <ac:chgData name="JAVEN LAI LE YU" userId="6ef9703d-fc87-464c-b753-f20ac887596d" providerId="ADAL" clId="{9540263D-9D40-4B14-A257-8EDE259E0A0C}" dt="2022-11-04T12:28:23.006" v="3805" actId="20577"/>
          <ac:spMkLst>
            <pc:docMk/>
            <pc:sldMk cId="89280180" sldId="302"/>
            <ac:spMk id="19" creationId="{E3CF95EB-B9F6-EFDD-AEA7-FBC89E59FE76}"/>
          </ac:spMkLst>
        </pc:spChg>
        <pc:spChg chg="del mod">
          <ac:chgData name="JAVEN LAI LE YU" userId="6ef9703d-fc87-464c-b753-f20ac887596d" providerId="ADAL" clId="{9540263D-9D40-4B14-A257-8EDE259E0A0C}" dt="2022-10-26T05:34:15.436" v="92" actId="478"/>
          <ac:spMkLst>
            <pc:docMk/>
            <pc:sldMk cId="89280180" sldId="302"/>
            <ac:spMk id="20" creationId="{13AD1E14-3421-B65E-727C-BB120AF5C534}"/>
          </ac:spMkLst>
        </pc:spChg>
        <pc:spChg chg="add del mod">
          <ac:chgData name="JAVEN LAI LE YU" userId="6ef9703d-fc87-464c-b753-f20ac887596d" providerId="ADAL" clId="{9540263D-9D40-4B14-A257-8EDE259E0A0C}" dt="2022-10-27T14:15:13.657" v="310" actId="478"/>
          <ac:spMkLst>
            <pc:docMk/>
            <pc:sldMk cId="89280180" sldId="302"/>
            <ac:spMk id="25" creationId="{34DACCE7-24E9-B07F-2642-D77C5F0170E2}"/>
          </ac:spMkLst>
        </pc:spChg>
        <pc:spChg chg="add del mod">
          <ac:chgData name="JAVEN LAI LE YU" userId="6ef9703d-fc87-464c-b753-f20ac887596d" providerId="ADAL" clId="{9540263D-9D40-4B14-A257-8EDE259E0A0C}" dt="2022-11-02T14:53:37.957" v="2915" actId="478"/>
          <ac:spMkLst>
            <pc:docMk/>
            <pc:sldMk cId="89280180" sldId="302"/>
            <ac:spMk id="26" creationId="{FEF4C34B-AA2E-4FE5-85CB-5184A4B9E452}"/>
          </ac:spMkLst>
        </pc:spChg>
        <pc:spChg chg="add del mod">
          <ac:chgData name="JAVEN LAI LE YU" userId="6ef9703d-fc87-464c-b753-f20ac887596d" providerId="ADAL" clId="{9540263D-9D40-4B14-A257-8EDE259E0A0C}" dt="2022-11-02T14:53:57.964" v="2920" actId="478"/>
          <ac:spMkLst>
            <pc:docMk/>
            <pc:sldMk cId="89280180" sldId="302"/>
            <ac:spMk id="27" creationId="{BF7F441F-BDDB-A033-1548-F6F271B849D0}"/>
          </ac:spMkLst>
        </pc:spChg>
        <pc:spChg chg="add mod">
          <ac:chgData name="JAVEN LAI LE YU" userId="6ef9703d-fc87-464c-b753-f20ac887596d" providerId="ADAL" clId="{9540263D-9D40-4B14-A257-8EDE259E0A0C}" dt="2022-11-04T12:27:38.911" v="3792" actId="1076"/>
          <ac:spMkLst>
            <pc:docMk/>
            <pc:sldMk cId="89280180" sldId="302"/>
            <ac:spMk id="29" creationId="{29C9F212-3878-BFF7-19EC-D4C29C2ACBD1}"/>
          </ac:spMkLst>
        </pc:spChg>
        <pc:spChg chg="add mod">
          <ac:chgData name="JAVEN LAI LE YU" userId="6ef9703d-fc87-464c-b753-f20ac887596d" providerId="ADAL" clId="{9540263D-9D40-4B14-A257-8EDE259E0A0C}" dt="2022-11-04T12:27:42.245" v="3793" actId="1076"/>
          <ac:spMkLst>
            <pc:docMk/>
            <pc:sldMk cId="89280180" sldId="302"/>
            <ac:spMk id="30" creationId="{C3BC05D7-0516-2967-A497-AE3EFD6AC9CF}"/>
          </ac:spMkLst>
        </pc:spChg>
        <pc:spChg chg="add mod">
          <ac:chgData name="JAVEN LAI LE YU" userId="6ef9703d-fc87-464c-b753-f20ac887596d" providerId="ADAL" clId="{9540263D-9D40-4B14-A257-8EDE259E0A0C}" dt="2022-11-04T12:27:47.233" v="3794" actId="1076"/>
          <ac:spMkLst>
            <pc:docMk/>
            <pc:sldMk cId="89280180" sldId="302"/>
            <ac:spMk id="31" creationId="{A43F67FC-31D4-4B80-011E-D8CBD6816973}"/>
          </ac:spMkLst>
        </pc:spChg>
        <pc:spChg chg="add mod">
          <ac:chgData name="JAVEN LAI LE YU" userId="6ef9703d-fc87-464c-b753-f20ac887596d" providerId="ADAL" clId="{9540263D-9D40-4B14-A257-8EDE259E0A0C}" dt="2022-11-04T12:27:50.894" v="3795" actId="1076"/>
          <ac:spMkLst>
            <pc:docMk/>
            <pc:sldMk cId="89280180" sldId="302"/>
            <ac:spMk id="32" creationId="{3BE5776B-9B50-C646-3692-E97A5C4B4485}"/>
          </ac:spMkLst>
        </pc:spChg>
        <pc:spChg chg="add mod">
          <ac:chgData name="JAVEN LAI LE YU" userId="6ef9703d-fc87-464c-b753-f20ac887596d" providerId="ADAL" clId="{9540263D-9D40-4B14-A257-8EDE259E0A0C}" dt="2022-11-04T12:27:55.436" v="3796" actId="1076"/>
          <ac:spMkLst>
            <pc:docMk/>
            <pc:sldMk cId="89280180" sldId="302"/>
            <ac:spMk id="33" creationId="{6C919E6B-45B5-93F7-0295-2426A921C784}"/>
          </ac:spMkLst>
        </pc:spChg>
        <pc:spChg chg="mod">
          <ac:chgData name="JAVEN LAI LE YU" userId="6ef9703d-fc87-464c-b753-f20ac887596d" providerId="ADAL" clId="{9540263D-9D40-4B14-A257-8EDE259E0A0C}" dt="2022-10-27T14:17:43.331" v="327" actId="1076"/>
          <ac:spMkLst>
            <pc:docMk/>
            <pc:sldMk cId="89280180" sldId="302"/>
            <ac:spMk id="33" creationId="{8F8DC209-F8CE-3EED-46A8-4A29B299DECB}"/>
          </ac:spMkLst>
        </pc:spChg>
        <pc:spChg chg="add del mod">
          <ac:chgData name="JAVEN LAI LE YU" userId="6ef9703d-fc87-464c-b753-f20ac887596d" providerId="ADAL" clId="{9540263D-9D40-4B14-A257-8EDE259E0A0C}" dt="2022-11-02T14:55:09.518" v="2956" actId="478"/>
          <ac:spMkLst>
            <pc:docMk/>
            <pc:sldMk cId="89280180" sldId="302"/>
            <ac:spMk id="34" creationId="{12DC5061-057B-4AEA-576D-3644003AC56B}"/>
          </ac:spMkLst>
        </pc:spChg>
        <pc:spChg chg="mod">
          <ac:chgData name="JAVEN LAI LE YU" userId="6ef9703d-fc87-464c-b753-f20ac887596d" providerId="ADAL" clId="{9540263D-9D40-4B14-A257-8EDE259E0A0C}" dt="2022-10-26T05:36:52.214" v="151" actId="20577"/>
          <ac:spMkLst>
            <pc:docMk/>
            <pc:sldMk cId="89280180" sldId="302"/>
            <ac:spMk id="34" creationId="{F8E4D370-47C7-C8A3-0238-D389832C4B08}"/>
          </ac:spMkLst>
        </pc:spChg>
        <pc:spChg chg="mod">
          <ac:chgData name="JAVEN LAI LE YU" userId="6ef9703d-fc87-464c-b753-f20ac887596d" providerId="ADAL" clId="{9540263D-9D40-4B14-A257-8EDE259E0A0C}" dt="2022-10-27T14:19:08.269" v="341" actId="14100"/>
          <ac:spMkLst>
            <pc:docMk/>
            <pc:sldMk cId="89280180" sldId="302"/>
            <ac:spMk id="35" creationId="{5D632896-CAA7-6246-B284-1D42C21CB00F}"/>
          </ac:spMkLst>
        </pc:spChg>
        <pc:spChg chg="mod">
          <ac:chgData name="JAVEN LAI LE YU" userId="6ef9703d-fc87-464c-b753-f20ac887596d" providerId="ADAL" clId="{9540263D-9D40-4B14-A257-8EDE259E0A0C}" dt="2022-10-27T14:15:24.121" v="311" actId="208"/>
          <ac:spMkLst>
            <pc:docMk/>
            <pc:sldMk cId="89280180" sldId="302"/>
            <ac:spMk id="38" creationId="{C0F6F509-CE08-9B7F-5306-C80C14222190}"/>
          </ac:spMkLst>
        </pc:spChg>
        <pc:spChg chg="del mod">
          <ac:chgData name="JAVEN LAI LE YU" userId="6ef9703d-fc87-464c-b753-f20ac887596d" providerId="ADAL" clId="{9540263D-9D40-4B14-A257-8EDE259E0A0C}" dt="2022-10-25T02:47:30.342" v="70" actId="478"/>
          <ac:spMkLst>
            <pc:docMk/>
            <pc:sldMk cId="89280180" sldId="302"/>
            <ac:spMk id="40" creationId="{307C8A1F-AEAF-DFB9-9E94-0639FF01BC0C}"/>
          </ac:spMkLst>
        </pc:spChg>
        <pc:spChg chg="del mod">
          <ac:chgData name="JAVEN LAI LE YU" userId="6ef9703d-fc87-464c-b753-f20ac887596d" providerId="ADAL" clId="{9540263D-9D40-4B14-A257-8EDE259E0A0C}" dt="2022-10-25T02:47:46.691" v="76" actId="478"/>
          <ac:spMkLst>
            <pc:docMk/>
            <pc:sldMk cId="89280180" sldId="302"/>
            <ac:spMk id="41" creationId="{F50E8BFF-CCFD-8588-F223-6D43E075EB42}"/>
          </ac:spMkLst>
        </pc:spChg>
        <pc:spChg chg="del mod">
          <ac:chgData name="JAVEN LAI LE YU" userId="6ef9703d-fc87-464c-b753-f20ac887596d" providerId="ADAL" clId="{9540263D-9D40-4B14-A257-8EDE259E0A0C}" dt="2022-10-25T02:47:34.214" v="71" actId="478"/>
          <ac:spMkLst>
            <pc:docMk/>
            <pc:sldMk cId="89280180" sldId="302"/>
            <ac:spMk id="42" creationId="{A58CA00A-8634-A2EF-EDB5-B141E07F49E5}"/>
          </ac:spMkLst>
        </pc:spChg>
        <pc:spChg chg="del mod">
          <ac:chgData name="JAVEN LAI LE YU" userId="6ef9703d-fc87-464c-b753-f20ac887596d" providerId="ADAL" clId="{9540263D-9D40-4B14-A257-8EDE259E0A0C}" dt="2022-10-25T02:47:55.496" v="77" actId="478"/>
          <ac:spMkLst>
            <pc:docMk/>
            <pc:sldMk cId="89280180" sldId="302"/>
            <ac:spMk id="43" creationId="{1A3C463A-D790-0766-0B4C-00F9713233B3}"/>
          </ac:spMkLst>
        </pc:spChg>
        <pc:spChg chg="add del mod">
          <ac:chgData name="JAVEN LAI LE YU" userId="6ef9703d-fc87-464c-b753-f20ac887596d" providerId="ADAL" clId="{9540263D-9D40-4B14-A257-8EDE259E0A0C}" dt="2022-11-02T14:53:25.706" v="2911" actId="478"/>
          <ac:spMkLst>
            <pc:docMk/>
            <pc:sldMk cId="89280180" sldId="302"/>
            <ac:spMk id="44" creationId="{7F75FAA2-7CDC-D225-42AA-9C80B0A64D8E}"/>
          </ac:spMkLst>
        </pc:spChg>
        <pc:spChg chg="del mod">
          <ac:chgData name="JAVEN LAI LE YU" userId="6ef9703d-fc87-464c-b753-f20ac887596d" providerId="ADAL" clId="{9540263D-9D40-4B14-A257-8EDE259E0A0C}" dt="2022-10-25T02:47:27.380" v="69" actId="478"/>
          <ac:spMkLst>
            <pc:docMk/>
            <pc:sldMk cId="89280180" sldId="302"/>
            <ac:spMk id="44" creationId="{EAEDE094-8CAD-3095-5CD5-E39674889689}"/>
          </ac:spMkLst>
        </pc:spChg>
        <pc:spChg chg="add del mod">
          <ac:chgData name="JAVEN LAI LE YU" userId="6ef9703d-fc87-464c-b753-f20ac887596d" providerId="ADAL" clId="{9540263D-9D40-4B14-A257-8EDE259E0A0C}" dt="2022-10-27T14:19:27.553" v="343" actId="478"/>
          <ac:spMkLst>
            <pc:docMk/>
            <pc:sldMk cId="89280180" sldId="302"/>
            <ac:spMk id="45" creationId="{7E84BEF8-4889-B48E-FAB9-4A4A1AAC6DD8}"/>
          </ac:spMkLst>
        </pc:spChg>
        <pc:spChg chg="add del mod">
          <ac:chgData name="JAVEN LAI LE YU" userId="6ef9703d-fc87-464c-b753-f20ac887596d" providerId="ADAL" clId="{9540263D-9D40-4B14-A257-8EDE259E0A0C}" dt="2022-10-27T14:23:17.636" v="450" actId="478"/>
          <ac:spMkLst>
            <pc:docMk/>
            <pc:sldMk cId="89280180" sldId="302"/>
            <ac:spMk id="47" creationId="{3E68DA56-2CF8-8DEE-DAEF-A91D3669C189}"/>
          </ac:spMkLst>
        </pc:spChg>
        <pc:spChg chg="add del mod">
          <ac:chgData name="JAVEN LAI LE YU" userId="6ef9703d-fc87-464c-b753-f20ac887596d" providerId="ADAL" clId="{9540263D-9D40-4B14-A257-8EDE259E0A0C}" dt="2022-11-02T14:53:25.706" v="2911" actId="478"/>
          <ac:spMkLst>
            <pc:docMk/>
            <pc:sldMk cId="89280180" sldId="302"/>
            <ac:spMk id="48" creationId="{D589FB68-71EB-C9B9-BF61-8ACBDC62CC1E}"/>
          </ac:spMkLst>
        </pc:spChg>
        <pc:spChg chg="add del mod">
          <ac:chgData name="JAVEN LAI LE YU" userId="6ef9703d-fc87-464c-b753-f20ac887596d" providerId="ADAL" clId="{9540263D-9D40-4B14-A257-8EDE259E0A0C}" dt="2022-10-27T14:22:04.804" v="395" actId="478"/>
          <ac:spMkLst>
            <pc:docMk/>
            <pc:sldMk cId="89280180" sldId="302"/>
            <ac:spMk id="49" creationId="{90AB553B-9257-0DEA-C9FE-D6842FB83200}"/>
          </ac:spMkLst>
        </pc:spChg>
        <pc:spChg chg="add del mod">
          <ac:chgData name="JAVEN LAI LE YU" userId="6ef9703d-fc87-464c-b753-f20ac887596d" providerId="ADAL" clId="{9540263D-9D40-4B14-A257-8EDE259E0A0C}" dt="2022-11-02T14:53:25.706" v="2911" actId="478"/>
          <ac:spMkLst>
            <pc:docMk/>
            <pc:sldMk cId="89280180" sldId="302"/>
            <ac:spMk id="50" creationId="{70EE5872-4DA7-B6DF-A448-4C61F2ABFDA9}"/>
          </ac:spMkLst>
        </pc:spChg>
        <pc:spChg chg="add mod">
          <ac:chgData name="JAVEN LAI LE YU" userId="6ef9703d-fc87-464c-b753-f20ac887596d" providerId="ADAL" clId="{9540263D-9D40-4B14-A257-8EDE259E0A0C}" dt="2022-11-04T12:28:04.189" v="3798" actId="1076"/>
          <ac:spMkLst>
            <pc:docMk/>
            <pc:sldMk cId="89280180" sldId="302"/>
            <ac:spMk id="52" creationId="{490D7FFE-EAD4-B4BF-62F7-71E63C3BD51D}"/>
          </ac:spMkLst>
        </pc:spChg>
        <pc:spChg chg="add del mod">
          <ac:chgData name="JAVEN LAI LE YU" userId="6ef9703d-fc87-464c-b753-f20ac887596d" providerId="ADAL" clId="{9540263D-9D40-4B14-A257-8EDE259E0A0C}" dt="2022-11-02T14:53:25.706" v="2911" actId="478"/>
          <ac:spMkLst>
            <pc:docMk/>
            <pc:sldMk cId="89280180" sldId="302"/>
            <ac:spMk id="53" creationId="{CBC5B968-DA23-0EE1-A44A-DF9ED7C94FC2}"/>
          </ac:spMkLst>
        </pc:spChg>
        <pc:spChg chg="add del mod">
          <ac:chgData name="JAVEN LAI LE YU" userId="6ef9703d-fc87-464c-b753-f20ac887596d" providerId="ADAL" clId="{9540263D-9D40-4B14-A257-8EDE259E0A0C}" dt="2022-11-02T14:53:25.706" v="2911" actId="478"/>
          <ac:spMkLst>
            <pc:docMk/>
            <pc:sldMk cId="89280180" sldId="302"/>
            <ac:spMk id="54" creationId="{1599698B-BA12-3F19-EA6C-C82ED08A7A54}"/>
          </ac:spMkLst>
        </pc:spChg>
        <pc:spChg chg="add del mod">
          <ac:chgData name="JAVEN LAI LE YU" userId="6ef9703d-fc87-464c-b753-f20ac887596d" providerId="ADAL" clId="{9540263D-9D40-4B14-A257-8EDE259E0A0C}" dt="2022-10-27T14:56:34.087" v="880" actId="478"/>
          <ac:spMkLst>
            <pc:docMk/>
            <pc:sldMk cId="89280180" sldId="302"/>
            <ac:spMk id="55" creationId="{AB7C724A-8C1E-971B-AD07-F22C8868F88E}"/>
          </ac:spMkLst>
        </pc:spChg>
        <pc:spChg chg="add del mod">
          <ac:chgData name="JAVEN LAI LE YU" userId="6ef9703d-fc87-464c-b753-f20ac887596d" providerId="ADAL" clId="{9540263D-9D40-4B14-A257-8EDE259E0A0C}" dt="2022-11-02T14:53:20.893" v="2909" actId="478"/>
          <ac:spMkLst>
            <pc:docMk/>
            <pc:sldMk cId="89280180" sldId="302"/>
            <ac:spMk id="56" creationId="{F415B3EC-F91F-76A6-AA9A-5B606D8DF19C}"/>
          </ac:spMkLst>
        </pc:spChg>
        <pc:spChg chg="add del mod">
          <ac:chgData name="JAVEN LAI LE YU" userId="6ef9703d-fc87-464c-b753-f20ac887596d" providerId="ADAL" clId="{9540263D-9D40-4B14-A257-8EDE259E0A0C}" dt="2022-11-02T14:53:20.893" v="2909" actId="478"/>
          <ac:spMkLst>
            <pc:docMk/>
            <pc:sldMk cId="89280180" sldId="302"/>
            <ac:spMk id="57" creationId="{A45FF889-7781-7E58-2660-1AC8CC3FC9BF}"/>
          </ac:spMkLst>
        </pc:spChg>
        <pc:spChg chg="add del mod">
          <ac:chgData name="JAVEN LAI LE YU" userId="6ef9703d-fc87-464c-b753-f20ac887596d" providerId="ADAL" clId="{9540263D-9D40-4B14-A257-8EDE259E0A0C}" dt="2022-11-02T14:53:20.893" v="2909" actId="478"/>
          <ac:spMkLst>
            <pc:docMk/>
            <pc:sldMk cId="89280180" sldId="302"/>
            <ac:spMk id="60" creationId="{F7703BD0-0D64-8A33-B708-88C6F64B7D17}"/>
          </ac:spMkLst>
        </pc:spChg>
        <pc:spChg chg="add del mod">
          <ac:chgData name="JAVEN LAI LE YU" userId="6ef9703d-fc87-464c-b753-f20ac887596d" providerId="ADAL" clId="{9540263D-9D40-4B14-A257-8EDE259E0A0C}" dt="2022-11-02T14:53:20.893" v="2909" actId="478"/>
          <ac:spMkLst>
            <pc:docMk/>
            <pc:sldMk cId="89280180" sldId="302"/>
            <ac:spMk id="61" creationId="{C38D6043-D079-8150-A235-5F1A8871F078}"/>
          </ac:spMkLst>
        </pc:spChg>
        <pc:spChg chg="add del mod">
          <ac:chgData name="JAVEN LAI LE YU" userId="6ef9703d-fc87-464c-b753-f20ac887596d" providerId="ADAL" clId="{9540263D-9D40-4B14-A257-8EDE259E0A0C}" dt="2022-11-02T14:53:25.706" v="2911" actId="478"/>
          <ac:spMkLst>
            <pc:docMk/>
            <pc:sldMk cId="89280180" sldId="302"/>
            <ac:spMk id="62" creationId="{AB4C0F71-337C-222E-7758-564245DD0116}"/>
          </ac:spMkLst>
        </pc:spChg>
        <pc:spChg chg="add del mod">
          <ac:chgData name="JAVEN LAI LE YU" userId="6ef9703d-fc87-464c-b753-f20ac887596d" providerId="ADAL" clId="{9540263D-9D40-4B14-A257-8EDE259E0A0C}" dt="2022-10-27T14:32:56.425" v="662" actId="478"/>
          <ac:spMkLst>
            <pc:docMk/>
            <pc:sldMk cId="89280180" sldId="302"/>
            <ac:spMk id="64" creationId="{94920CAE-B4A1-5AE8-EA40-96E24690B133}"/>
          </ac:spMkLst>
        </pc:spChg>
        <pc:spChg chg="add del mod">
          <ac:chgData name="JAVEN LAI LE YU" userId="6ef9703d-fc87-464c-b753-f20ac887596d" providerId="ADAL" clId="{9540263D-9D40-4B14-A257-8EDE259E0A0C}" dt="2022-10-27T14:32:56.425" v="662" actId="478"/>
          <ac:spMkLst>
            <pc:docMk/>
            <pc:sldMk cId="89280180" sldId="302"/>
            <ac:spMk id="65" creationId="{94F674FD-F040-88A9-34D3-CD329D5C0C3C}"/>
          </ac:spMkLst>
        </pc:spChg>
        <pc:spChg chg="add del mod">
          <ac:chgData name="JAVEN LAI LE YU" userId="6ef9703d-fc87-464c-b753-f20ac887596d" providerId="ADAL" clId="{9540263D-9D40-4B14-A257-8EDE259E0A0C}" dt="2022-11-02T14:53:25.706" v="2911" actId="478"/>
          <ac:spMkLst>
            <pc:docMk/>
            <pc:sldMk cId="89280180" sldId="302"/>
            <ac:spMk id="66" creationId="{21EDAED7-0F91-61C8-8DE2-372F88C24881}"/>
          </ac:spMkLst>
        </pc:spChg>
        <pc:spChg chg="add del mod">
          <ac:chgData name="JAVEN LAI LE YU" userId="6ef9703d-fc87-464c-b753-f20ac887596d" providerId="ADAL" clId="{9540263D-9D40-4B14-A257-8EDE259E0A0C}" dt="2022-11-02T14:53:25.706" v="2911" actId="478"/>
          <ac:spMkLst>
            <pc:docMk/>
            <pc:sldMk cId="89280180" sldId="302"/>
            <ac:spMk id="67" creationId="{93EC5ED8-AEC1-99AB-A7C2-289F76A5A6FB}"/>
          </ac:spMkLst>
        </pc:spChg>
        <pc:spChg chg="add del mod">
          <ac:chgData name="JAVEN LAI LE YU" userId="6ef9703d-fc87-464c-b753-f20ac887596d" providerId="ADAL" clId="{9540263D-9D40-4B14-A257-8EDE259E0A0C}" dt="2022-11-02T14:53:23.103" v="2910" actId="478"/>
          <ac:spMkLst>
            <pc:docMk/>
            <pc:sldMk cId="89280180" sldId="302"/>
            <ac:spMk id="68" creationId="{A3ED6731-FB90-D451-090E-57A2CBAC5474}"/>
          </ac:spMkLst>
        </pc:spChg>
        <pc:spChg chg="add del mod">
          <ac:chgData name="JAVEN LAI LE YU" userId="6ef9703d-fc87-464c-b753-f20ac887596d" providerId="ADAL" clId="{9540263D-9D40-4B14-A257-8EDE259E0A0C}" dt="2022-10-27T14:42:36.662" v="672" actId="478"/>
          <ac:spMkLst>
            <pc:docMk/>
            <pc:sldMk cId="89280180" sldId="302"/>
            <ac:spMk id="69" creationId="{6F4E94A4-58F1-2FF0-2767-D64D47424F14}"/>
          </ac:spMkLst>
        </pc:spChg>
        <pc:spChg chg="add del mod">
          <ac:chgData name="JAVEN LAI LE YU" userId="6ef9703d-fc87-464c-b753-f20ac887596d" providerId="ADAL" clId="{9540263D-9D40-4B14-A257-8EDE259E0A0C}" dt="2022-11-02T14:53:25.706" v="2911" actId="478"/>
          <ac:spMkLst>
            <pc:docMk/>
            <pc:sldMk cId="89280180" sldId="302"/>
            <ac:spMk id="70" creationId="{844C6349-F9E7-8F00-14F8-7374E96BF2EB}"/>
          </ac:spMkLst>
        </pc:spChg>
        <pc:spChg chg="add del mod">
          <ac:chgData name="JAVEN LAI LE YU" userId="6ef9703d-fc87-464c-b753-f20ac887596d" providerId="ADAL" clId="{9540263D-9D40-4B14-A257-8EDE259E0A0C}" dt="2022-11-02T14:53:25.706" v="2911" actId="478"/>
          <ac:spMkLst>
            <pc:docMk/>
            <pc:sldMk cId="89280180" sldId="302"/>
            <ac:spMk id="71" creationId="{2E513311-CD87-0D2B-8B2E-6F6DCCE564CE}"/>
          </ac:spMkLst>
        </pc:spChg>
        <pc:spChg chg="add del mod">
          <ac:chgData name="JAVEN LAI LE YU" userId="6ef9703d-fc87-464c-b753-f20ac887596d" providerId="ADAL" clId="{9540263D-9D40-4B14-A257-8EDE259E0A0C}" dt="2022-11-02T14:53:25.706" v="2911" actId="478"/>
          <ac:spMkLst>
            <pc:docMk/>
            <pc:sldMk cId="89280180" sldId="302"/>
            <ac:spMk id="72" creationId="{BC950B3F-448F-02D7-0F25-BE82574F8AE0}"/>
          </ac:spMkLst>
        </pc:spChg>
        <pc:spChg chg="add del mod">
          <ac:chgData name="JAVEN LAI LE YU" userId="6ef9703d-fc87-464c-b753-f20ac887596d" providerId="ADAL" clId="{9540263D-9D40-4B14-A257-8EDE259E0A0C}" dt="2022-11-02T14:53:20.893" v="2909" actId="478"/>
          <ac:spMkLst>
            <pc:docMk/>
            <pc:sldMk cId="89280180" sldId="302"/>
            <ac:spMk id="73" creationId="{DAF2B25C-C409-3D00-85B8-B4B80B3145AF}"/>
          </ac:spMkLst>
        </pc:spChg>
        <pc:spChg chg="add del mod">
          <ac:chgData name="JAVEN LAI LE YU" userId="6ef9703d-fc87-464c-b753-f20ac887596d" providerId="ADAL" clId="{9540263D-9D40-4B14-A257-8EDE259E0A0C}" dt="2022-11-02T14:53:23.103" v="2910" actId="478"/>
          <ac:spMkLst>
            <pc:docMk/>
            <pc:sldMk cId="89280180" sldId="302"/>
            <ac:spMk id="74" creationId="{EFEC70F9-B639-86AE-D10F-D5587A00F637}"/>
          </ac:spMkLst>
        </pc:spChg>
        <pc:spChg chg="add del mod">
          <ac:chgData name="JAVEN LAI LE YU" userId="6ef9703d-fc87-464c-b753-f20ac887596d" providerId="ADAL" clId="{9540263D-9D40-4B14-A257-8EDE259E0A0C}" dt="2022-11-02T14:53:23.103" v="2910" actId="478"/>
          <ac:spMkLst>
            <pc:docMk/>
            <pc:sldMk cId="89280180" sldId="302"/>
            <ac:spMk id="75" creationId="{7CDCA213-9C23-BDE6-CF79-3A5FBFCA9C64}"/>
          </ac:spMkLst>
        </pc:spChg>
        <pc:spChg chg="add del mod">
          <ac:chgData name="JAVEN LAI LE YU" userId="6ef9703d-fc87-464c-b753-f20ac887596d" providerId="ADAL" clId="{9540263D-9D40-4B14-A257-8EDE259E0A0C}" dt="2022-11-02T14:53:25.706" v="2911" actId="478"/>
          <ac:spMkLst>
            <pc:docMk/>
            <pc:sldMk cId="89280180" sldId="302"/>
            <ac:spMk id="76" creationId="{0CB51C0B-5E64-6130-957C-154CECE1578A}"/>
          </ac:spMkLst>
        </pc:spChg>
        <pc:spChg chg="add mod">
          <ac:chgData name="JAVEN LAI LE YU" userId="6ef9703d-fc87-464c-b753-f20ac887596d" providerId="ADAL" clId="{9540263D-9D40-4B14-A257-8EDE259E0A0C}" dt="2022-11-04T12:28:46.710" v="3809" actId="20577"/>
          <ac:spMkLst>
            <pc:docMk/>
            <pc:sldMk cId="89280180" sldId="302"/>
            <ac:spMk id="86" creationId="{AD4C84A2-B196-A7D0-0F0B-CA3910966011}"/>
          </ac:spMkLst>
        </pc:spChg>
        <pc:spChg chg="add del mod">
          <ac:chgData name="JAVEN LAI LE YU" userId="6ef9703d-fc87-464c-b753-f20ac887596d" providerId="ADAL" clId="{9540263D-9D40-4B14-A257-8EDE259E0A0C}" dt="2022-10-27T15:05:16.942" v="962" actId="478"/>
          <ac:spMkLst>
            <pc:docMk/>
            <pc:sldMk cId="89280180" sldId="302"/>
            <ac:spMk id="152" creationId="{85EBD41F-1190-A31B-81C3-8EFB8FF30073}"/>
          </ac:spMkLst>
        </pc:spChg>
        <pc:spChg chg="add del mod">
          <ac:chgData name="JAVEN LAI LE YU" userId="6ef9703d-fc87-464c-b753-f20ac887596d" providerId="ADAL" clId="{9540263D-9D40-4B14-A257-8EDE259E0A0C}" dt="2022-11-02T14:53:20.893" v="2909" actId="478"/>
          <ac:spMkLst>
            <pc:docMk/>
            <pc:sldMk cId="89280180" sldId="302"/>
            <ac:spMk id="153" creationId="{AC512651-CB32-7BEC-B446-EE8E6DBC4CC6}"/>
          </ac:spMkLst>
        </pc:spChg>
        <pc:spChg chg="add del mod">
          <ac:chgData name="JAVEN LAI LE YU" userId="6ef9703d-fc87-464c-b753-f20ac887596d" providerId="ADAL" clId="{9540263D-9D40-4B14-A257-8EDE259E0A0C}" dt="2022-10-27T15:06:00.909" v="982" actId="478"/>
          <ac:spMkLst>
            <pc:docMk/>
            <pc:sldMk cId="89280180" sldId="302"/>
            <ac:spMk id="154" creationId="{C1B3C3F5-734E-5E32-EAE2-95AD33D3FA02}"/>
          </ac:spMkLst>
        </pc:spChg>
        <pc:spChg chg="add del mod">
          <ac:chgData name="JAVEN LAI LE YU" userId="6ef9703d-fc87-464c-b753-f20ac887596d" providerId="ADAL" clId="{9540263D-9D40-4B14-A257-8EDE259E0A0C}" dt="2022-11-02T14:53:25.706" v="2911" actId="478"/>
          <ac:spMkLst>
            <pc:docMk/>
            <pc:sldMk cId="89280180" sldId="302"/>
            <ac:spMk id="164" creationId="{9108707B-4E02-3D7D-A438-799732E2EB0E}"/>
          </ac:spMkLst>
        </pc:spChg>
        <pc:grpChg chg="add del mod">
          <ac:chgData name="JAVEN LAI LE YU" userId="6ef9703d-fc87-464c-b753-f20ac887596d" providerId="ADAL" clId="{9540263D-9D40-4B14-A257-8EDE259E0A0C}" dt="2022-10-27T14:19:27.553" v="343" actId="478"/>
          <ac:grpSpMkLst>
            <pc:docMk/>
            <pc:sldMk cId="89280180" sldId="302"/>
            <ac:grpSpMk id="3" creationId="{74ADFFE3-5F30-721D-B0CF-FED282FD54AA}"/>
          </ac:grpSpMkLst>
        </pc:grpChg>
        <pc:grpChg chg="mod">
          <ac:chgData name="JAVEN LAI LE YU" userId="6ef9703d-fc87-464c-b753-f20ac887596d" providerId="ADAL" clId="{9540263D-9D40-4B14-A257-8EDE259E0A0C}" dt="2022-10-25T02:45:43.719" v="46"/>
          <ac:grpSpMkLst>
            <pc:docMk/>
            <pc:sldMk cId="89280180" sldId="302"/>
            <ac:grpSpMk id="4" creationId="{E8289489-FF43-11A5-69A6-C2F6A4FB1148}"/>
          </ac:grpSpMkLst>
        </pc:grpChg>
        <pc:grpChg chg="del mod">
          <ac:chgData name="JAVEN LAI LE YU" userId="6ef9703d-fc87-464c-b753-f20ac887596d" providerId="ADAL" clId="{9540263D-9D40-4B14-A257-8EDE259E0A0C}" dt="2022-10-27T14:16:13.983" v="314" actId="478"/>
          <ac:grpSpMkLst>
            <pc:docMk/>
            <pc:sldMk cId="89280180" sldId="302"/>
            <ac:grpSpMk id="5" creationId="{6735F4E6-F2AE-1A13-6DAB-24DC26E41B35}"/>
          </ac:grpSpMkLst>
        </pc:grpChg>
        <pc:grpChg chg="mod">
          <ac:chgData name="JAVEN LAI LE YU" userId="6ef9703d-fc87-464c-b753-f20ac887596d" providerId="ADAL" clId="{9540263D-9D40-4B14-A257-8EDE259E0A0C}" dt="2022-10-25T02:45:43.719" v="46"/>
          <ac:grpSpMkLst>
            <pc:docMk/>
            <pc:sldMk cId="89280180" sldId="302"/>
            <ac:grpSpMk id="7" creationId="{C79B458A-8EB3-BC63-4681-D20C1AB7BAC8}"/>
          </ac:grpSpMkLst>
        </pc:grpChg>
        <pc:grpChg chg="add del mod">
          <ac:chgData name="JAVEN LAI LE YU" userId="6ef9703d-fc87-464c-b753-f20ac887596d" providerId="ADAL" clId="{9540263D-9D40-4B14-A257-8EDE259E0A0C}" dt="2022-10-27T14:19:31.303" v="344" actId="478"/>
          <ac:grpSpMkLst>
            <pc:docMk/>
            <pc:sldMk cId="89280180" sldId="302"/>
            <ac:grpSpMk id="27" creationId="{D77F5424-E86B-9503-E97F-0E679F3107A9}"/>
          </ac:grpSpMkLst>
        </pc:grpChg>
        <pc:grpChg chg="del mod">
          <ac:chgData name="JAVEN LAI LE YU" userId="6ef9703d-fc87-464c-b753-f20ac887596d" providerId="ADAL" clId="{9540263D-9D40-4B14-A257-8EDE259E0A0C}" dt="2022-10-25T02:47:58.815" v="78" actId="478"/>
          <ac:grpSpMkLst>
            <pc:docMk/>
            <pc:sldMk cId="89280180" sldId="302"/>
            <ac:grpSpMk id="28" creationId="{A83BDA23-1B93-5875-8AEB-EE89EE80CE58}"/>
          </ac:grpSpMkLst>
        </pc:grpChg>
        <pc:grpChg chg="del mod">
          <ac:chgData name="JAVEN LAI LE YU" userId="6ef9703d-fc87-464c-b753-f20ac887596d" providerId="ADAL" clId="{9540263D-9D40-4B14-A257-8EDE259E0A0C}" dt="2022-10-27T14:17:55.670" v="330" actId="478"/>
          <ac:grpSpMkLst>
            <pc:docMk/>
            <pc:sldMk cId="89280180" sldId="302"/>
            <ac:grpSpMk id="29" creationId="{FC39AE38-9289-191B-D8D7-836FB1DAACA0}"/>
          </ac:grpSpMkLst>
        </pc:grpChg>
        <pc:grpChg chg="mod">
          <ac:chgData name="JAVEN LAI LE YU" userId="6ef9703d-fc87-464c-b753-f20ac887596d" providerId="ADAL" clId="{9540263D-9D40-4B14-A257-8EDE259E0A0C}" dt="2022-10-25T02:47:00.825" v="67"/>
          <ac:grpSpMkLst>
            <pc:docMk/>
            <pc:sldMk cId="89280180" sldId="302"/>
            <ac:grpSpMk id="31" creationId="{A0624CB5-628B-9430-51B8-2A529DF9FE85}"/>
          </ac:grpSpMkLst>
        </pc:grpChg>
        <pc:picChg chg="add del">
          <ac:chgData name="JAVEN LAI LE YU" userId="6ef9703d-fc87-464c-b753-f20ac887596d" providerId="ADAL" clId="{9540263D-9D40-4B14-A257-8EDE259E0A0C}" dt="2022-11-02T14:53:09.074" v="2905" actId="22"/>
          <ac:picMkLst>
            <pc:docMk/>
            <pc:sldMk cId="89280180" sldId="302"/>
            <ac:picMk id="25" creationId="{912F6F3A-5133-45A0-B6CD-93DCB427EACD}"/>
          </ac:picMkLst>
        </pc:picChg>
        <pc:inkChg chg="add del">
          <ac:chgData name="JAVEN LAI LE YU" userId="6ef9703d-fc87-464c-b753-f20ac887596d" providerId="ADAL" clId="{9540263D-9D40-4B14-A257-8EDE259E0A0C}" dt="2022-11-02T14:51:24.960" v="2870" actId="9405"/>
          <ac:inkMkLst>
            <pc:docMk/>
            <pc:sldMk cId="89280180" sldId="302"/>
            <ac:inkMk id="3" creationId="{D9489CDB-E128-9193-516C-FD849A5ABB84}"/>
          </ac:inkMkLst>
        </pc:inkChg>
        <pc:inkChg chg="add del">
          <ac:chgData name="JAVEN LAI LE YU" userId="6ef9703d-fc87-464c-b753-f20ac887596d" providerId="ADAL" clId="{9540263D-9D40-4B14-A257-8EDE259E0A0C}" dt="2022-11-02T14:51:28.362" v="2872" actId="9405"/>
          <ac:inkMkLst>
            <pc:docMk/>
            <pc:sldMk cId="89280180" sldId="302"/>
            <ac:inkMk id="4" creationId="{0631D25D-A579-3094-A43A-A28388F60B43}"/>
          </ac:inkMkLst>
        </pc:inkChg>
        <pc:inkChg chg="add del">
          <ac:chgData name="JAVEN LAI LE YU" userId="6ef9703d-fc87-464c-b753-f20ac887596d" providerId="ADAL" clId="{9540263D-9D40-4B14-A257-8EDE259E0A0C}" dt="2022-11-02T14:51:31.749" v="2874" actId="9405"/>
          <ac:inkMkLst>
            <pc:docMk/>
            <pc:sldMk cId="89280180" sldId="302"/>
            <ac:inkMk id="5" creationId="{637105B6-6262-3CCF-F997-1AB092539327}"/>
          </ac:inkMkLst>
        </pc:inkChg>
        <pc:inkChg chg="add del">
          <ac:chgData name="JAVEN LAI LE YU" userId="6ef9703d-fc87-464c-b753-f20ac887596d" providerId="ADAL" clId="{9540263D-9D40-4B14-A257-8EDE259E0A0C}" dt="2022-11-02T14:53:23.103" v="2910" actId="478"/>
          <ac:inkMkLst>
            <pc:docMk/>
            <pc:sldMk cId="89280180" sldId="302"/>
            <ac:inkMk id="6" creationId="{CCF87D4F-1651-13A3-25B2-5319F8D5158E}"/>
          </ac:inkMkLst>
        </pc:inkChg>
        <pc:inkChg chg="add del">
          <ac:chgData name="JAVEN LAI LE YU" userId="6ef9703d-fc87-464c-b753-f20ac887596d" providerId="ADAL" clId="{9540263D-9D40-4B14-A257-8EDE259E0A0C}" dt="2022-11-02T14:52:13.774" v="2893" actId="9405"/>
          <ac:inkMkLst>
            <pc:docMk/>
            <pc:sldMk cId="89280180" sldId="302"/>
            <ac:inkMk id="7" creationId="{4EF42D64-6848-3A31-1E04-FB67D248C72E}"/>
          </ac:inkMkLst>
        </pc:inkChg>
        <pc:inkChg chg="add del">
          <ac:chgData name="JAVEN LAI LE YU" userId="6ef9703d-fc87-464c-b753-f20ac887596d" providerId="ADAL" clId="{9540263D-9D40-4B14-A257-8EDE259E0A0C}" dt="2022-11-02T14:51:45.829" v="2880" actId="9405"/>
          <ac:inkMkLst>
            <pc:docMk/>
            <pc:sldMk cId="89280180" sldId="302"/>
            <ac:inkMk id="8" creationId="{3FD75588-67D6-14D6-B6CD-2A764E2C4C77}"/>
          </ac:inkMkLst>
        </pc:inkChg>
        <pc:inkChg chg="add del">
          <ac:chgData name="JAVEN LAI LE YU" userId="6ef9703d-fc87-464c-b753-f20ac887596d" providerId="ADAL" clId="{9540263D-9D40-4B14-A257-8EDE259E0A0C}" dt="2022-11-02T14:51:45.499" v="2879" actId="9405"/>
          <ac:inkMkLst>
            <pc:docMk/>
            <pc:sldMk cId="89280180" sldId="302"/>
            <ac:inkMk id="9" creationId="{3D9E6829-BC73-DB4B-A96D-A8279F21AB32}"/>
          </ac:inkMkLst>
        </pc:inkChg>
        <pc:inkChg chg="add del">
          <ac:chgData name="JAVEN LAI LE YU" userId="6ef9703d-fc87-464c-b753-f20ac887596d" providerId="ADAL" clId="{9540263D-9D40-4B14-A257-8EDE259E0A0C}" dt="2022-11-02T14:51:48.799" v="2882" actId="9405"/>
          <ac:inkMkLst>
            <pc:docMk/>
            <pc:sldMk cId="89280180" sldId="302"/>
            <ac:inkMk id="10" creationId="{4C5B1B2F-CB6B-7826-082C-E747E2D88538}"/>
          </ac:inkMkLst>
        </pc:inkChg>
        <pc:inkChg chg="add del">
          <ac:chgData name="JAVEN LAI LE YU" userId="6ef9703d-fc87-464c-b753-f20ac887596d" providerId="ADAL" clId="{9540263D-9D40-4B14-A257-8EDE259E0A0C}" dt="2022-11-02T14:52:13.416" v="2892" actId="9405"/>
          <ac:inkMkLst>
            <pc:docMk/>
            <pc:sldMk cId="89280180" sldId="302"/>
            <ac:inkMk id="11" creationId="{F509CA0A-E31E-E954-03B7-E361124FAB7B}"/>
          </ac:inkMkLst>
        </pc:inkChg>
        <pc:inkChg chg="add del">
          <ac:chgData name="JAVEN LAI LE YU" userId="6ef9703d-fc87-464c-b753-f20ac887596d" providerId="ADAL" clId="{9540263D-9D40-4B14-A257-8EDE259E0A0C}" dt="2022-11-02T14:51:54.859" v="2885" actId="9405"/>
          <ac:inkMkLst>
            <pc:docMk/>
            <pc:sldMk cId="89280180" sldId="302"/>
            <ac:inkMk id="12" creationId="{989F025B-FD20-F3CF-0AB7-690B61732261}"/>
          </ac:inkMkLst>
        </pc:inkChg>
        <pc:inkChg chg="add del">
          <ac:chgData name="JAVEN LAI LE YU" userId="6ef9703d-fc87-464c-b753-f20ac887596d" providerId="ADAL" clId="{9540263D-9D40-4B14-A257-8EDE259E0A0C}" dt="2022-11-02T14:52:13.019" v="2891" actId="9405"/>
          <ac:inkMkLst>
            <pc:docMk/>
            <pc:sldMk cId="89280180" sldId="302"/>
            <ac:inkMk id="13" creationId="{01A74660-4DB4-2346-D12A-5ABFCC536C1E}"/>
          </ac:inkMkLst>
        </pc:inkChg>
        <pc:inkChg chg="add del">
          <ac:chgData name="JAVEN LAI LE YU" userId="6ef9703d-fc87-464c-b753-f20ac887596d" providerId="ADAL" clId="{9540263D-9D40-4B14-A257-8EDE259E0A0C}" dt="2022-11-02T14:52:01.999" v="2888" actId="9405"/>
          <ac:inkMkLst>
            <pc:docMk/>
            <pc:sldMk cId="89280180" sldId="302"/>
            <ac:inkMk id="14" creationId="{46C47D2D-0326-E7E0-FD49-8CAD1A5E9DBE}"/>
          </ac:inkMkLst>
        </pc:inkChg>
        <pc:inkChg chg="add del">
          <ac:chgData name="JAVEN LAI LE YU" userId="6ef9703d-fc87-464c-b753-f20ac887596d" providerId="ADAL" clId="{9540263D-9D40-4B14-A257-8EDE259E0A0C}" dt="2022-11-02T14:52:12.779" v="2890" actId="9405"/>
          <ac:inkMkLst>
            <pc:docMk/>
            <pc:sldMk cId="89280180" sldId="302"/>
            <ac:inkMk id="15" creationId="{2713997D-D9A2-65BD-E13F-8891DDFD54EE}"/>
          </ac:inkMkLst>
        </pc:inkChg>
        <pc:inkChg chg="add del">
          <ac:chgData name="JAVEN LAI LE YU" userId="6ef9703d-fc87-464c-b753-f20ac887596d" providerId="ADAL" clId="{9540263D-9D40-4B14-A257-8EDE259E0A0C}" dt="2022-11-02T14:52:18.075" v="2895" actId="9405"/>
          <ac:inkMkLst>
            <pc:docMk/>
            <pc:sldMk cId="89280180" sldId="302"/>
            <ac:inkMk id="16" creationId="{98508C5C-32B5-C5B9-B94C-4626D9A14232}"/>
          </ac:inkMkLst>
        </pc:inkChg>
        <pc:inkChg chg="add del">
          <ac:chgData name="JAVEN LAI LE YU" userId="6ef9703d-fc87-464c-b753-f20ac887596d" providerId="ADAL" clId="{9540263D-9D40-4B14-A257-8EDE259E0A0C}" dt="2022-11-02T14:53:25.706" v="2911" actId="478"/>
          <ac:inkMkLst>
            <pc:docMk/>
            <pc:sldMk cId="89280180" sldId="302"/>
            <ac:inkMk id="17" creationId="{1404AD00-8CEB-6F90-688F-7E319794E5C0}"/>
          </ac:inkMkLst>
        </pc:inkChg>
        <pc:inkChg chg="add del">
          <ac:chgData name="JAVEN LAI LE YU" userId="6ef9703d-fc87-464c-b753-f20ac887596d" providerId="ADAL" clId="{9540263D-9D40-4B14-A257-8EDE259E0A0C}" dt="2022-11-02T14:53:25.706" v="2911" actId="478"/>
          <ac:inkMkLst>
            <pc:docMk/>
            <pc:sldMk cId="89280180" sldId="302"/>
            <ac:inkMk id="18" creationId="{6355C4B6-5B45-1AB8-73C7-D82E1E0D8BD4}"/>
          </ac:inkMkLst>
        </pc:inkChg>
        <pc:inkChg chg="add del">
          <ac:chgData name="JAVEN LAI LE YU" userId="6ef9703d-fc87-464c-b753-f20ac887596d" providerId="ADAL" clId="{9540263D-9D40-4B14-A257-8EDE259E0A0C}" dt="2022-11-02T14:53:23.103" v="2910" actId="478"/>
          <ac:inkMkLst>
            <pc:docMk/>
            <pc:sldMk cId="89280180" sldId="302"/>
            <ac:inkMk id="19" creationId="{1D6E77B9-3185-ACCA-0C1B-996758ABB6BA}"/>
          </ac:inkMkLst>
        </pc:inkChg>
        <pc:inkChg chg="add del">
          <ac:chgData name="JAVEN LAI LE YU" userId="6ef9703d-fc87-464c-b753-f20ac887596d" providerId="ADAL" clId="{9540263D-9D40-4B14-A257-8EDE259E0A0C}" dt="2022-11-02T14:52:32.771" v="2900" actId="9405"/>
          <ac:inkMkLst>
            <pc:docMk/>
            <pc:sldMk cId="89280180" sldId="302"/>
            <ac:inkMk id="20" creationId="{44970AFF-D680-7609-0137-5E9B533ACE1B}"/>
          </ac:inkMkLst>
        </pc:inkChg>
        <pc:inkChg chg="add del">
          <ac:chgData name="JAVEN LAI LE YU" userId="6ef9703d-fc87-464c-b753-f20ac887596d" providerId="ADAL" clId="{9540263D-9D40-4B14-A257-8EDE259E0A0C}" dt="2022-11-02T14:53:23.103" v="2910" actId="478"/>
          <ac:inkMkLst>
            <pc:docMk/>
            <pc:sldMk cId="89280180" sldId="302"/>
            <ac:inkMk id="21" creationId="{6823D741-CE0B-E30C-F18E-0CFFBDF107E8}"/>
          </ac:inkMkLst>
        </pc:inkChg>
        <pc:inkChg chg="add del">
          <ac:chgData name="JAVEN LAI LE YU" userId="6ef9703d-fc87-464c-b753-f20ac887596d" providerId="ADAL" clId="{9540263D-9D40-4B14-A257-8EDE259E0A0C}" dt="2022-11-02T14:53:20.893" v="2909" actId="478"/>
          <ac:inkMkLst>
            <pc:docMk/>
            <pc:sldMk cId="89280180" sldId="302"/>
            <ac:inkMk id="22" creationId="{8BAE5316-7EE2-E56B-4B9B-53A5BB71BAC1}"/>
          </ac:inkMkLst>
        </pc:inkChg>
        <pc:inkChg chg="add del">
          <ac:chgData name="JAVEN LAI LE YU" userId="6ef9703d-fc87-464c-b753-f20ac887596d" providerId="ADAL" clId="{9540263D-9D40-4B14-A257-8EDE259E0A0C}" dt="2022-11-02T14:53:20.893" v="2909" actId="478"/>
          <ac:inkMkLst>
            <pc:docMk/>
            <pc:sldMk cId="89280180" sldId="302"/>
            <ac:inkMk id="23" creationId="{6D86D43A-E401-A66E-925E-D7DE3086976D}"/>
          </ac:inkMkLst>
        </pc:inkChg>
        <pc:inkChg chg="add del mod">
          <ac:chgData name="JAVEN LAI LE YU" userId="6ef9703d-fc87-464c-b753-f20ac887596d" providerId="ADAL" clId="{9540263D-9D40-4B14-A257-8EDE259E0A0C}" dt="2022-11-02T14:54:28.512" v="2924" actId="478"/>
          <ac:inkMkLst>
            <pc:docMk/>
            <pc:sldMk cId="89280180" sldId="302"/>
            <ac:inkMk id="39" creationId="{D0B7DBD1-35EE-1FB2-D999-67CD40B11214}"/>
          </ac:inkMkLst>
        </pc:inkChg>
        <pc:inkChg chg="add del mod">
          <ac:chgData name="JAVEN LAI LE YU" userId="6ef9703d-fc87-464c-b753-f20ac887596d" providerId="ADAL" clId="{9540263D-9D40-4B14-A257-8EDE259E0A0C}" dt="2022-11-02T14:54:32.565" v="2928" actId="478"/>
          <ac:inkMkLst>
            <pc:docMk/>
            <pc:sldMk cId="89280180" sldId="302"/>
            <ac:inkMk id="40" creationId="{87E24C1A-97B7-26B1-6F68-68814D09A7DE}"/>
          </ac:inkMkLst>
        </pc:inkChg>
        <pc:inkChg chg="add del mod">
          <ac:chgData name="JAVEN LAI LE YU" userId="6ef9703d-fc87-464c-b753-f20ac887596d" providerId="ADAL" clId="{9540263D-9D40-4B14-A257-8EDE259E0A0C}" dt="2022-11-02T14:54:31.773" v="2927" actId="478"/>
          <ac:inkMkLst>
            <pc:docMk/>
            <pc:sldMk cId="89280180" sldId="302"/>
            <ac:inkMk id="41" creationId="{C123D7A9-102F-FF47-D39C-224B722DC009}"/>
          </ac:inkMkLst>
        </pc:inkChg>
        <pc:inkChg chg="add del mod">
          <ac:chgData name="JAVEN LAI LE YU" userId="6ef9703d-fc87-464c-b753-f20ac887596d" providerId="ADAL" clId="{9540263D-9D40-4B14-A257-8EDE259E0A0C}" dt="2022-11-02T14:54:30.909" v="2926" actId="478"/>
          <ac:inkMkLst>
            <pc:docMk/>
            <pc:sldMk cId="89280180" sldId="302"/>
            <ac:inkMk id="42" creationId="{54A97993-E71F-B2AD-C233-E8E0757FB252}"/>
          </ac:inkMkLst>
        </pc:inkChg>
        <pc:inkChg chg="add del mod">
          <ac:chgData name="JAVEN LAI LE YU" userId="6ef9703d-fc87-464c-b753-f20ac887596d" providerId="ADAL" clId="{9540263D-9D40-4B14-A257-8EDE259E0A0C}" dt="2022-11-02T14:54:30.044" v="2925" actId="478"/>
          <ac:inkMkLst>
            <pc:docMk/>
            <pc:sldMk cId="89280180" sldId="302"/>
            <ac:inkMk id="43" creationId="{1DBE9998-5A3A-09D0-63F9-77A7EB4F728D}"/>
          </ac:inkMkLst>
        </pc:inkChg>
        <pc:inkChg chg="add del mod">
          <ac:chgData name="JAVEN LAI LE YU" userId="6ef9703d-fc87-464c-b753-f20ac887596d" providerId="ADAL" clId="{9540263D-9D40-4B14-A257-8EDE259E0A0C}" dt="2022-11-02T14:54:33.643" v="2929" actId="478"/>
          <ac:inkMkLst>
            <pc:docMk/>
            <pc:sldMk cId="89280180" sldId="302"/>
            <ac:inkMk id="45" creationId="{A0A80901-D444-66E7-E340-865C57E83010}"/>
          </ac:inkMkLst>
        </pc:inkChg>
        <pc:inkChg chg="add del mod">
          <ac:chgData name="JAVEN LAI LE YU" userId="6ef9703d-fc87-464c-b753-f20ac887596d" providerId="ADAL" clId="{9540263D-9D40-4B14-A257-8EDE259E0A0C}" dt="2022-11-02T14:54:34.673" v="2930" actId="478"/>
          <ac:inkMkLst>
            <pc:docMk/>
            <pc:sldMk cId="89280180" sldId="302"/>
            <ac:inkMk id="46" creationId="{815AA3A9-764D-2E0D-29BD-060125CF7352}"/>
          </ac:inkMkLst>
        </pc:inkChg>
        <pc:inkChg chg="add del">
          <ac:chgData name="JAVEN LAI LE YU" userId="6ef9703d-fc87-464c-b753-f20ac887596d" providerId="ADAL" clId="{9540263D-9D40-4B14-A257-8EDE259E0A0C}" dt="2022-10-27T14:55:33.347" v="868" actId="34122"/>
          <ac:inkMkLst>
            <pc:docMk/>
            <pc:sldMk cId="89280180" sldId="302"/>
            <ac:inkMk id="77" creationId="{1D9AEB92-4060-B8FA-792E-71C990BA1563}"/>
          </ac:inkMkLst>
        </pc:inkChg>
        <pc:inkChg chg="add del">
          <ac:chgData name="JAVEN LAI LE YU" userId="6ef9703d-fc87-464c-b753-f20ac887596d" providerId="ADAL" clId="{9540263D-9D40-4B14-A257-8EDE259E0A0C}" dt="2022-10-27T14:55:39.447" v="870" actId="478"/>
          <ac:inkMkLst>
            <pc:docMk/>
            <pc:sldMk cId="89280180" sldId="302"/>
            <ac:inkMk id="78" creationId="{BD8E0F26-E663-FDF4-39F9-FAE206642EE5}"/>
          </ac:inkMkLst>
        </pc:inkChg>
        <pc:cxnChg chg="mod">
          <ac:chgData name="JAVEN LAI LE YU" userId="6ef9703d-fc87-464c-b753-f20ac887596d" providerId="ADAL" clId="{9540263D-9D40-4B14-A257-8EDE259E0A0C}" dt="2022-10-25T02:45:43.719" v="46"/>
          <ac:cxnSpMkLst>
            <pc:docMk/>
            <pc:sldMk cId="89280180" sldId="302"/>
            <ac:cxnSpMk id="6" creationId="{50D79A33-3AAC-8F35-BF38-0D4420F73126}"/>
          </ac:cxnSpMkLst>
        </pc:cxnChg>
        <pc:cxnChg chg="mod">
          <ac:chgData name="JAVEN LAI LE YU" userId="6ef9703d-fc87-464c-b753-f20ac887596d" providerId="ADAL" clId="{9540263D-9D40-4B14-A257-8EDE259E0A0C}" dt="2022-10-27T14:19:27.553" v="343" actId="478"/>
          <ac:cxnSpMkLst>
            <pc:docMk/>
            <pc:sldMk cId="89280180" sldId="302"/>
            <ac:cxnSpMk id="8" creationId="{CACF0F87-5701-714D-586B-D22B4C1D07EF}"/>
          </ac:cxnSpMkLst>
        </pc:cxnChg>
        <pc:cxnChg chg="mod">
          <ac:chgData name="JAVEN LAI LE YU" userId="6ef9703d-fc87-464c-b753-f20ac887596d" providerId="ADAL" clId="{9540263D-9D40-4B14-A257-8EDE259E0A0C}" dt="2022-10-25T02:45:43.719" v="46"/>
          <ac:cxnSpMkLst>
            <pc:docMk/>
            <pc:sldMk cId="89280180" sldId="302"/>
            <ac:cxnSpMk id="12" creationId="{692E9C90-8386-D9FE-81C8-D075FA2BAC3B}"/>
          </ac:cxnSpMkLst>
        </pc:cxnChg>
        <pc:cxnChg chg="mod">
          <ac:chgData name="JAVEN LAI LE YU" userId="6ef9703d-fc87-464c-b753-f20ac887596d" providerId="ADAL" clId="{9540263D-9D40-4B14-A257-8EDE259E0A0C}" dt="2022-10-25T02:45:43.719" v="46"/>
          <ac:cxnSpMkLst>
            <pc:docMk/>
            <pc:sldMk cId="89280180" sldId="302"/>
            <ac:cxnSpMk id="13" creationId="{3EE3B487-2916-A7C3-DCB4-51FC4491D86D}"/>
          </ac:cxnSpMkLst>
        </pc:cxnChg>
        <pc:cxnChg chg="del mod">
          <ac:chgData name="JAVEN LAI LE YU" userId="6ef9703d-fc87-464c-b753-f20ac887596d" providerId="ADAL" clId="{9540263D-9D40-4B14-A257-8EDE259E0A0C}" dt="2022-10-27T14:16:13.983" v="314" actId="478"/>
          <ac:cxnSpMkLst>
            <pc:docMk/>
            <pc:sldMk cId="89280180" sldId="302"/>
            <ac:cxnSpMk id="15" creationId="{228AAD0D-A82D-63DC-58CF-5206F2DF7DF1}"/>
          </ac:cxnSpMkLst>
        </pc:cxnChg>
        <pc:cxnChg chg="add mod">
          <ac:chgData name="JAVEN LAI LE YU" userId="6ef9703d-fc87-464c-b753-f20ac887596d" providerId="ADAL" clId="{9540263D-9D40-4B14-A257-8EDE259E0A0C}" dt="2022-11-04T12:28:33.613" v="3808" actId="14100"/>
          <ac:cxnSpMkLst>
            <pc:docMk/>
            <pc:sldMk cId="89280180" sldId="302"/>
            <ac:cxnSpMk id="20" creationId="{AB240E29-7146-ACB2-0E68-BB81096DFF52}"/>
          </ac:cxnSpMkLst>
        </pc:cxnChg>
        <pc:cxnChg chg="mod">
          <ac:chgData name="JAVEN LAI LE YU" userId="6ef9703d-fc87-464c-b753-f20ac887596d" providerId="ADAL" clId="{9540263D-9D40-4B14-A257-8EDE259E0A0C}" dt="2022-10-27T14:19:27.553" v="343" actId="478"/>
          <ac:cxnSpMkLst>
            <pc:docMk/>
            <pc:sldMk cId="89280180" sldId="302"/>
            <ac:cxnSpMk id="21" creationId="{F5ED651C-E9A8-1295-C7DC-2633AC55F506}"/>
          </ac:cxnSpMkLst>
        </pc:cxnChg>
        <pc:cxnChg chg="mod">
          <ac:chgData name="JAVEN LAI LE YU" userId="6ef9703d-fc87-464c-b753-f20ac887596d" providerId="ADAL" clId="{9540263D-9D40-4B14-A257-8EDE259E0A0C}" dt="2022-10-25T02:45:43.719" v="46"/>
          <ac:cxnSpMkLst>
            <pc:docMk/>
            <pc:sldMk cId="89280180" sldId="302"/>
            <ac:cxnSpMk id="22" creationId="{4A3DB35B-EC0E-EF8C-7C97-E8FE1D912F46}"/>
          </ac:cxnSpMkLst>
        </pc:cxnChg>
        <pc:cxnChg chg="mod">
          <ac:chgData name="JAVEN LAI LE YU" userId="6ef9703d-fc87-464c-b753-f20ac887596d" providerId="ADAL" clId="{9540263D-9D40-4B14-A257-8EDE259E0A0C}" dt="2022-10-25T02:45:43.719" v="46"/>
          <ac:cxnSpMkLst>
            <pc:docMk/>
            <pc:sldMk cId="89280180" sldId="302"/>
            <ac:cxnSpMk id="23" creationId="{FC074C19-7E2E-5D75-8384-3A6D0ACEA9BE}"/>
          </ac:cxnSpMkLst>
        </pc:cxnChg>
        <pc:cxnChg chg="mod">
          <ac:chgData name="JAVEN LAI LE YU" userId="6ef9703d-fc87-464c-b753-f20ac887596d" providerId="ADAL" clId="{9540263D-9D40-4B14-A257-8EDE259E0A0C}" dt="2022-10-25T02:45:43.719" v="46"/>
          <ac:cxnSpMkLst>
            <pc:docMk/>
            <pc:sldMk cId="89280180" sldId="302"/>
            <ac:cxnSpMk id="24" creationId="{DBAB4680-BF91-FF86-53DC-84BC194F61DB}"/>
          </ac:cxnSpMkLst>
        </pc:cxnChg>
        <pc:cxnChg chg="del mod">
          <ac:chgData name="JAVEN LAI LE YU" userId="6ef9703d-fc87-464c-b753-f20ac887596d" providerId="ADAL" clId="{9540263D-9D40-4B14-A257-8EDE259E0A0C}" dt="2022-10-26T05:34:17.673" v="93" actId="478"/>
          <ac:cxnSpMkLst>
            <pc:docMk/>
            <pc:sldMk cId="89280180" sldId="302"/>
            <ac:cxnSpMk id="25" creationId="{8A65DFE6-1350-C303-4F0A-79501419E1AF}"/>
          </ac:cxnSpMkLst>
        </pc:cxnChg>
        <pc:cxnChg chg="mod">
          <ac:chgData name="JAVEN LAI LE YU" userId="6ef9703d-fc87-464c-b753-f20ac887596d" providerId="ADAL" clId="{9540263D-9D40-4B14-A257-8EDE259E0A0C}" dt="2022-10-26T05:34:25.118" v="94" actId="14100"/>
          <ac:cxnSpMkLst>
            <pc:docMk/>
            <pc:sldMk cId="89280180" sldId="302"/>
            <ac:cxnSpMk id="26" creationId="{A80952CE-FEE6-E125-FB2F-C61E9A25505F}"/>
          </ac:cxnSpMkLst>
        </pc:cxnChg>
        <pc:cxnChg chg="add mod">
          <ac:chgData name="JAVEN LAI LE YU" userId="6ef9703d-fc87-464c-b753-f20ac887596d" providerId="ADAL" clId="{9540263D-9D40-4B14-A257-8EDE259E0A0C}" dt="2022-11-04T12:27:55.436" v="3796" actId="1076"/>
          <ac:cxnSpMkLst>
            <pc:docMk/>
            <pc:sldMk cId="89280180" sldId="302"/>
            <ac:cxnSpMk id="28" creationId="{449782BE-76E2-944E-2114-B9564E5D5D33}"/>
          </ac:cxnSpMkLst>
        </pc:cxnChg>
        <pc:cxnChg chg="del mod">
          <ac:chgData name="JAVEN LAI LE YU" userId="6ef9703d-fc87-464c-b753-f20ac887596d" providerId="ADAL" clId="{9540263D-9D40-4B14-A257-8EDE259E0A0C}" dt="2022-10-27T14:17:51.300" v="329" actId="478"/>
          <ac:cxnSpMkLst>
            <pc:docMk/>
            <pc:sldMk cId="89280180" sldId="302"/>
            <ac:cxnSpMk id="30" creationId="{3037F48B-5DA7-1FEF-BF0C-BC189D660E04}"/>
          </ac:cxnSpMkLst>
        </pc:cxnChg>
        <pc:cxnChg chg="add del mod">
          <ac:chgData name="JAVEN LAI LE YU" userId="6ef9703d-fc87-464c-b753-f20ac887596d" providerId="ADAL" clId="{9540263D-9D40-4B14-A257-8EDE259E0A0C}" dt="2022-10-27T14:19:27.553" v="343" actId="478"/>
          <ac:cxnSpMkLst>
            <pc:docMk/>
            <pc:sldMk cId="89280180" sldId="302"/>
            <ac:cxnSpMk id="32" creationId="{6C881C44-776B-3294-A2FF-86B9E9ED89BA}"/>
          </ac:cxnSpMkLst>
        </pc:cxnChg>
        <pc:cxnChg chg="del mod">
          <ac:chgData name="JAVEN LAI LE YU" userId="6ef9703d-fc87-464c-b753-f20ac887596d" providerId="ADAL" clId="{9540263D-9D40-4B14-A257-8EDE259E0A0C}" dt="2022-10-25T02:48:13.619" v="79" actId="478"/>
          <ac:cxnSpMkLst>
            <pc:docMk/>
            <pc:sldMk cId="89280180" sldId="302"/>
            <ac:cxnSpMk id="32" creationId="{F023F41E-ADED-6B25-A847-89D6BB21C3C8}"/>
          </ac:cxnSpMkLst>
        </pc:cxnChg>
        <pc:cxnChg chg="add mod">
          <ac:chgData name="JAVEN LAI LE YU" userId="6ef9703d-fc87-464c-b753-f20ac887596d" providerId="ADAL" clId="{9540263D-9D40-4B14-A257-8EDE259E0A0C}" dt="2022-11-04T12:27:42.245" v="3793" actId="1076"/>
          <ac:cxnSpMkLst>
            <pc:docMk/>
            <pc:sldMk cId="89280180" sldId="302"/>
            <ac:cxnSpMk id="35" creationId="{4499FAC6-DA33-9286-CDF9-24E65DE4BBFF}"/>
          </ac:cxnSpMkLst>
        </pc:cxnChg>
        <pc:cxnChg chg="mod">
          <ac:chgData name="JAVEN LAI LE YU" userId="6ef9703d-fc87-464c-b753-f20ac887596d" providerId="ADAL" clId="{9540263D-9D40-4B14-A257-8EDE259E0A0C}" dt="2022-10-25T02:48:48.334" v="84" actId="1076"/>
          <ac:cxnSpMkLst>
            <pc:docMk/>
            <pc:sldMk cId="89280180" sldId="302"/>
            <ac:cxnSpMk id="36" creationId="{8CE9DCE1-B39D-1276-09AC-9C8A06784129}"/>
          </ac:cxnSpMkLst>
        </pc:cxnChg>
        <pc:cxnChg chg="add mod">
          <ac:chgData name="JAVEN LAI LE YU" userId="6ef9703d-fc87-464c-b753-f20ac887596d" providerId="ADAL" clId="{9540263D-9D40-4B14-A257-8EDE259E0A0C}" dt="2022-11-04T12:27:47.233" v="3794" actId="1076"/>
          <ac:cxnSpMkLst>
            <pc:docMk/>
            <pc:sldMk cId="89280180" sldId="302"/>
            <ac:cxnSpMk id="36" creationId="{FA62C138-9907-CF44-4530-2490694DE0E8}"/>
          </ac:cxnSpMkLst>
        </pc:cxnChg>
        <pc:cxnChg chg="mod">
          <ac:chgData name="JAVEN LAI LE YU" userId="6ef9703d-fc87-464c-b753-f20ac887596d" providerId="ADAL" clId="{9540263D-9D40-4B14-A257-8EDE259E0A0C}" dt="2022-10-25T02:48:54.044" v="85" actId="1076"/>
          <ac:cxnSpMkLst>
            <pc:docMk/>
            <pc:sldMk cId="89280180" sldId="302"/>
            <ac:cxnSpMk id="37" creationId="{17005036-45C3-1EA4-8884-67858FD42173}"/>
          </ac:cxnSpMkLst>
        </pc:cxnChg>
        <pc:cxnChg chg="add mod">
          <ac:chgData name="JAVEN LAI LE YU" userId="6ef9703d-fc87-464c-b753-f20ac887596d" providerId="ADAL" clId="{9540263D-9D40-4B14-A257-8EDE259E0A0C}" dt="2022-11-04T12:27:50.894" v="3795" actId="1076"/>
          <ac:cxnSpMkLst>
            <pc:docMk/>
            <pc:sldMk cId="89280180" sldId="302"/>
            <ac:cxnSpMk id="37" creationId="{E2ED6B01-C08E-36A9-BD08-8D0E4BAC3E84}"/>
          </ac:cxnSpMkLst>
        </pc:cxnChg>
        <pc:cxnChg chg="add del mod">
          <ac:chgData name="JAVEN LAI LE YU" userId="6ef9703d-fc87-464c-b753-f20ac887596d" providerId="ADAL" clId="{9540263D-9D40-4B14-A257-8EDE259E0A0C}" dt="2022-11-02T14:55:11.003" v="2957" actId="478"/>
          <ac:cxnSpMkLst>
            <pc:docMk/>
            <pc:sldMk cId="89280180" sldId="302"/>
            <ac:cxnSpMk id="38" creationId="{0DB94283-F173-3BB4-8E73-9C599B1989C6}"/>
          </ac:cxnSpMkLst>
        </pc:cxnChg>
        <pc:cxnChg chg="del mod">
          <ac:chgData name="JAVEN LAI LE YU" userId="6ef9703d-fc87-464c-b753-f20ac887596d" providerId="ADAL" clId="{9540263D-9D40-4B14-A257-8EDE259E0A0C}" dt="2022-10-27T14:17:55.670" v="330" actId="478"/>
          <ac:cxnSpMkLst>
            <pc:docMk/>
            <pc:sldMk cId="89280180" sldId="302"/>
            <ac:cxnSpMk id="39" creationId="{19EDFDBC-75FE-FE32-4FF5-51C5A780143A}"/>
          </ac:cxnSpMkLst>
        </pc:cxnChg>
        <pc:cxnChg chg="add del mod">
          <ac:chgData name="JAVEN LAI LE YU" userId="6ef9703d-fc87-464c-b753-f20ac887596d" providerId="ADAL" clId="{9540263D-9D40-4B14-A257-8EDE259E0A0C}" dt="2022-10-26T05:39:37.183" v="187"/>
          <ac:cxnSpMkLst>
            <pc:docMk/>
            <pc:sldMk cId="89280180" sldId="302"/>
            <ac:cxnSpMk id="44" creationId="{D0A6A8BC-2B83-BE45-E44A-E55DADE65831}"/>
          </ac:cxnSpMkLst>
        </pc:cxnChg>
        <pc:cxnChg chg="del mod">
          <ac:chgData name="JAVEN LAI LE YU" userId="6ef9703d-fc87-464c-b753-f20ac887596d" providerId="ADAL" clId="{9540263D-9D40-4B14-A257-8EDE259E0A0C}" dt="2022-10-25T02:47:58.815" v="78" actId="478"/>
          <ac:cxnSpMkLst>
            <pc:docMk/>
            <pc:sldMk cId="89280180" sldId="302"/>
            <ac:cxnSpMk id="45" creationId="{6C028F3F-ED30-C8ED-074C-F735ADEEB6C9}"/>
          </ac:cxnSpMkLst>
        </pc:cxnChg>
        <pc:cxnChg chg="add del mod">
          <ac:chgData name="JAVEN LAI LE YU" userId="6ef9703d-fc87-464c-b753-f20ac887596d" providerId="ADAL" clId="{9540263D-9D40-4B14-A257-8EDE259E0A0C}" dt="2022-10-27T14:19:27.553" v="343" actId="478"/>
          <ac:cxnSpMkLst>
            <pc:docMk/>
            <pc:sldMk cId="89280180" sldId="302"/>
            <ac:cxnSpMk id="46" creationId="{4452F53E-EA17-DC0A-ED58-995D2EB24B57}"/>
          </ac:cxnSpMkLst>
        </pc:cxnChg>
        <pc:cxnChg chg="del mod">
          <ac:chgData name="JAVEN LAI LE YU" userId="6ef9703d-fc87-464c-b753-f20ac887596d" providerId="ADAL" clId="{9540263D-9D40-4B14-A257-8EDE259E0A0C}" dt="2022-10-25T02:47:44.164" v="75" actId="478"/>
          <ac:cxnSpMkLst>
            <pc:docMk/>
            <pc:sldMk cId="89280180" sldId="302"/>
            <ac:cxnSpMk id="46" creationId="{B7B8008D-E9E8-536A-8586-3BFC3786A4D9}"/>
          </ac:cxnSpMkLst>
        </pc:cxnChg>
        <pc:cxnChg chg="del mod">
          <ac:chgData name="JAVEN LAI LE YU" userId="6ef9703d-fc87-464c-b753-f20ac887596d" providerId="ADAL" clId="{9540263D-9D40-4B14-A257-8EDE259E0A0C}" dt="2022-10-25T02:47:36.632" v="72" actId="478"/>
          <ac:cxnSpMkLst>
            <pc:docMk/>
            <pc:sldMk cId="89280180" sldId="302"/>
            <ac:cxnSpMk id="47" creationId="{32E60A3D-EBFD-C537-18F4-55C55AB26820}"/>
          </ac:cxnSpMkLst>
        </pc:cxnChg>
        <pc:cxnChg chg="del mod">
          <ac:chgData name="JAVEN LAI LE YU" userId="6ef9703d-fc87-464c-b753-f20ac887596d" providerId="ADAL" clId="{9540263D-9D40-4B14-A257-8EDE259E0A0C}" dt="2022-10-25T02:47:41.038" v="74" actId="478"/>
          <ac:cxnSpMkLst>
            <pc:docMk/>
            <pc:sldMk cId="89280180" sldId="302"/>
            <ac:cxnSpMk id="48" creationId="{615054FF-4F02-D992-38E4-9465AA64781F}"/>
          </ac:cxnSpMkLst>
        </pc:cxnChg>
        <pc:cxnChg chg="del mod">
          <ac:chgData name="JAVEN LAI LE YU" userId="6ef9703d-fc87-464c-b753-f20ac887596d" providerId="ADAL" clId="{9540263D-9D40-4B14-A257-8EDE259E0A0C}" dt="2022-10-26T05:38:42.048" v="166" actId="478"/>
          <ac:cxnSpMkLst>
            <pc:docMk/>
            <pc:sldMk cId="89280180" sldId="302"/>
            <ac:cxnSpMk id="49" creationId="{C63103E2-1B02-B430-B767-3F9EDD676C14}"/>
          </ac:cxnSpMkLst>
        </pc:cxnChg>
        <pc:cxnChg chg="del mod">
          <ac:chgData name="JAVEN LAI LE YU" userId="6ef9703d-fc87-464c-b753-f20ac887596d" providerId="ADAL" clId="{9540263D-9D40-4B14-A257-8EDE259E0A0C}" dt="2022-10-25T02:47:38.730" v="73" actId="478"/>
          <ac:cxnSpMkLst>
            <pc:docMk/>
            <pc:sldMk cId="89280180" sldId="302"/>
            <ac:cxnSpMk id="50" creationId="{1A94DAF4-E8BE-C77E-9C5E-0736AB9249CA}"/>
          </ac:cxnSpMkLst>
        </pc:cxnChg>
        <pc:cxnChg chg="add del mod">
          <ac:chgData name="JAVEN LAI LE YU" userId="6ef9703d-fc87-464c-b753-f20ac887596d" providerId="ADAL" clId="{9540263D-9D40-4B14-A257-8EDE259E0A0C}" dt="2022-10-26T05:41:40.350" v="214"/>
          <ac:cxnSpMkLst>
            <pc:docMk/>
            <pc:sldMk cId="89280180" sldId="302"/>
            <ac:cxnSpMk id="50" creationId="{AE961FC1-8809-4CC4-CDA1-808A2BA5D163}"/>
          </ac:cxnSpMkLst>
        </pc:cxnChg>
        <pc:cxnChg chg="add del mod">
          <ac:chgData name="JAVEN LAI LE YU" userId="6ef9703d-fc87-464c-b753-f20ac887596d" providerId="ADAL" clId="{9540263D-9D40-4B14-A257-8EDE259E0A0C}" dt="2022-10-27T14:19:31.303" v="344" actId="478"/>
          <ac:cxnSpMkLst>
            <pc:docMk/>
            <pc:sldMk cId="89280180" sldId="302"/>
            <ac:cxnSpMk id="51" creationId="{94BC7E8F-0CA5-3F15-BF90-4F1F700ED3B6}"/>
          </ac:cxnSpMkLst>
        </pc:cxnChg>
        <pc:cxnChg chg="add del mod">
          <ac:chgData name="JAVEN LAI LE YU" userId="6ef9703d-fc87-464c-b753-f20ac887596d" providerId="ADAL" clId="{9540263D-9D40-4B14-A257-8EDE259E0A0C}" dt="2022-11-02T14:53:23.103" v="2910" actId="478"/>
          <ac:cxnSpMkLst>
            <pc:docMk/>
            <pc:sldMk cId="89280180" sldId="302"/>
            <ac:cxnSpMk id="59" creationId="{A9F05741-3230-2361-5E74-FAF315059625}"/>
          </ac:cxnSpMkLst>
        </pc:cxnChg>
        <pc:cxnChg chg="add del mod">
          <ac:chgData name="JAVEN LAI LE YU" userId="6ef9703d-fc87-464c-b753-f20ac887596d" providerId="ADAL" clId="{9540263D-9D40-4B14-A257-8EDE259E0A0C}" dt="2022-11-02T14:53:25.706" v="2911" actId="478"/>
          <ac:cxnSpMkLst>
            <pc:docMk/>
            <pc:sldMk cId="89280180" sldId="302"/>
            <ac:cxnSpMk id="80" creationId="{3042BAD7-C316-6EE4-C393-04F2647808C4}"/>
          </ac:cxnSpMkLst>
        </pc:cxnChg>
        <pc:cxnChg chg="add del mod">
          <ac:chgData name="JAVEN LAI LE YU" userId="6ef9703d-fc87-464c-b753-f20ac887596d" providerId="ADAL" clId="{9540263D-9D40-4B14-A257-8EDE259E0A0C}" dt="2022-11-02T14:53:25.706" v="2911" actId="478"/>
          <ac:cxnSpMkLst>
            <pc:docMk/>
            <pc:sldMk cId="89280180" sldId="302"/>
            <ac:cxnSpMk id="82" creationId="{A4AAA5B1-2203-51B5-86EA-CD0E4355730A}"/>
          </ac:cxnSpMkLst>
        </pc:cxnChg>
        <pc:cxnChg chg="add del mod">
          <ac:chgData name="JAVEN LAI LE YU" userId="6ef9703d-fc87-464c-b753-f20ac887596d" providerId="ADAL" clId="{9540263D-9D40-4B14-A257-8EDE259E0A0C}" dt="2022-11-02T14:53:23.103" v="2910" actId="478"/>
          <ac:cxnSpMkLst>
            <pc:docMk/>
            <pc:sldMk cId="89280180" sldId="302"/>
            <ac:cxnSpMk id="85" creationId="{1DE231CF-E248-4C4B-6B09-5F910ADA4D6F}"/>
          </ac:cxnSpMkLst>
        </pc:cxnChg>
        <pc:cxnChg chg="add del mod">
          <ac:chgData name="JAVEN LAI LE YU" userId="6ef9703d-fc87-464c-b753-f20ac887596d" providerId="ADAL" clId="{9540263D-9D40-4B14-A257-8EDE259E0A0C}" dt="2022-11-02T14:53:23.103" v="2910" actId="478"/>
          <ac:cxnSpMkLst>
            <pc:docMk/>
            <pc:sldMk cId="89280180" sldId="302"/>
            <ac:cxnSpMk id="89" creationId="{453FD7FD-9BF9-5FCD-2B62-C17133F59C71}"/>
          </ac:cxnSpMkLst>
        </pc:cxnChg>
        <pc:cxnChg chg="add del mod ord">
          <ac:chgData name="JAVEN LAI LE YU" userId="6ef9703d-fc87-464c-b753-f20ac887596d" providerId="ADAL" clId="{9540263D-9D40-4B14-A257-8EDE259E0A0C}" dt="2022-11-02T14:53:25.706" v="2911" actId="478"/>
          <ac:cxnSpMkLst>
            <pc:docMk/>
            <pc:sldMk cId="89280180" sldId="302"/>
            <ac:cxnSpMk id="91" creationId="{96929C07-00CE-C256-7676-0E225C22411B}"/>
          </ac:cxnSpMkLst>
        </pc:cxnChg>
        <pc:cxnChg chg="add del mod">
          <ac:chgData name="JAVEN LAI LE YU" userId="6ef9703d-fc87-464c-b753-f20ac887596d" providerId="ADAL" clId="{9540263D-9D40-4B14-A257-8EDE259E0A0C}" dt="2022-11-02T14:53:20.893" v="2909" actId="478"/>
          <ac:cxnSpMkLst>
            <pc:docMk/>
            <pc:sldMk cId="89280180" sldId="302"/>
            <ac:cxnSpMk id="95" creationId="{3644F2BC-C2E4-55CD-C579-08A95E04AC5F}"/>
          </ac:cxnSpMkLst>
        </pc:cxnChg>
        <pc:cxnChg chg="add del mod">
          <ac:chgData name="JAVEN LAI LE YU" userId="6ef9703d-fc87-464c-b753-f20ac887596d" providerId="ADAL" clId="{9540263D-9D40-4B14-A257-8EDE259E0A0C}" dt="2022-11-02T14:53:20.893" v="2909" actId="478"/>
          <ac:cxnSpMkLst>
            <pc:docMk/>
            <pc:sldMk cId="89280180" sldId="302"/>
            <ac:cxnSpMk id="97" creationId="{85297995-9393-66F7-EF4F-AD9DFC251300}"/>
          </ac:cxnSpMkLst>
        </pc:cxnChg>
        <pc:cxnChg chg="add del mod ord">
          <ac:chgData name="JAVEN LAI LE YU" userId="6ef9703d-fc87-464c-b753-f20ac887596d" providerId="ADAL" clId="{9540263D-9D40-4B14-A257-8EDE259E0A0C}" dt="2022-11-02T14:53:23.103" v="2910" actId="478"/>
          <ac:cxnSpMkLst>
            <pc:docMk/>
            <pc:sldMk cId="89280180" sldId="302"/>
            <ac:cxnSpMk id="99" creationId="{F6147E6A-AF3F-5758-224D-C9D1A87F8941}"/>
          </ac:cxnSpMkLst>
        </pc:cxnChg>
        <pc:cxnChg chg="add del mod">
          <ac:chgData name="JAVEN LAI LE YU" userId="6ef9703d-fc87-464c-b753-f20ac887596d" providerId="ADAL" clId="{9540263D-9D40-4B14-A257-8EDE259E0A0C}" dt="2022-11-02T14:53:23.103" v="2910" actId="478"/>
          <ac:cxnSpMkLst>
            <pc:docMk/>
            <pc:sldMk cId="89280180" sldId="302"/>
            <ac:cxnSpMk id="101" creationId="{8B3757CB-8A60-3DB4-0823-1282EEA12868}"/>
          </ac:cxnSpMkLst>
        </pc:cxnChg>
        <pc:cxnChg chg="add del mod">
          <ac:chgData name="JAVEN LAI LE YU" userId="6ef9703d-fc87-464c-b753-f20ac887596d" providerId="ADAL" clId="{9540263D-9D40-4B14-A257-8EDE259E0A0C}" dt="2022-11-02T14:53:23.103" v="2910" actId="478"/>
          <ac:cxnSpMkLst>
            <pc:docMk/>
            <pc:sldMk cId="89280180" sldId="302"/>
            <ac:cxnSpMk id="103" creationId="{9615040E-4FA4-03EA-AE82-1340C59CF578}"/>
          </ac:cxnSpMkLst>
        </pc:cxnChg>
        <pc:cxnChg chg="add del mod">
          <ac:chgData name="JAVEN LAI LE YU" userId="6ef9703d-fc87-464c-b753-f20ac887596d" providerId="ADAL" clId="{9540263D-9D40-4B14-A257-8EDE259E0A0C}" dt="2022-11-02T14:53:23.103" v="2910" actId="478"/>
          <ac:cxnSpMkLst>
            <pc:docMk/>
            <pc:sldMk cId="89280180" sldId="302"/>
            <ac:cxnSpMk id="105" creationId="{27726C50-DA03-6903-BEFA-5817D52D8BDA}"/>
          </ac:cxnSpMkLst>
        </pc:cxnChg>
        <pc:cxnChg chg="add del mod">
          <ac:chgData name="JAVEN LAI LE YU" userId="6ef9703d-fc87-464c-b753-f20ac887596d" providerId="ADAL" clId="{9540263D-9D40-4B14-A257-8EDE259E0A0C}" dt="2022-10-27T15:01:53.448" v="935" actId="478"/>
          <ac:cxnSpMkLst>
            <pc:docMk/>
            <pc:sldMk cId="89280180" sldId="302"/>
            <ac:cxnSpMk id="107" creationId="{86267262-F04F-BAF0-2E2A-9C36C7FB8442}"/>
          </ac:cxnSpMkLst>
        </pc:cxnChg>
        <pc:cxnChg chg="add del mod">
          <ac:chgData name="JAVEN LAI LE YU" userId="6ef9703d-fc87-464c-b753-f20ac887596d" providerId="ADAL" clId="{9540263D-9D40-4B14-A257-8EDE259E0A0C}" dt="2022-11-02T14:53:20.893" v="2909" actId="478"/>
          <ac:cxnSpMkLst>
            <pc:docMk/>
            <pc:sldMk cId="89280180" sldId="302"/>
            <ac:cxnSpMk id="109" creationId="{52EED35C-73E6-4F3B-68DA-4925E0A2D817}"/>
          </ac:cxnSpMkLst>
        </pc:cxnChg>
        <pc:cxnChg chg="add del mod">
          <ac:chgData name="JAVEN LAI LE YU" userId="6ef9703d-fc87-464c-b753-f20ac887596d" providerId="ADAL" clId="{9540263D-9D40-4B14-A257-8EDE259E0A0C}" dt="2022-11-02T14:53:23.103" v="2910" actId="478"/>
          <ac:cxnSpMkLst>
            <pc:docMk/>
            <pc:sldMk cId="89280180" sldId="302"/>
            <ac:cxnSpMk id="111" creationId="{44842775-D2F6-2DF3-AAF7-D65B27098E31}"/>
          </ac:cxnSpMkLst>
        </pc:cxnChg>
        <pc:cxnChg chg="add del mod">
          <ac:chgData name="JAVEN LAI LE YU" userId="6ef9703d-fc87-464c-b753-f20ac887596d" providerId="ADAL" clId="{9540263D-9D40-4B14-A257-8EDE259E0A0C}" dt="2022-11-02T14:53:25.706" v="2911" actId="478"/>
          <ac:cxnSpMkLst>
            <pc:docMk/>
            <pc:sldMk cId="89280180" sldId="302"/>
            <ac:cxnSpMk id="114" creationId="{22170A8B-D976-CCBF-151D-A810D8785721}"/>
          </ac:cxnSpMkLst>
        </pc:cxnChg>
        <pc:cxnChg chg="add del mod">
          <ac:chgData name="JAVEN LAI LE YU" userId="6ef9703d-fc87-464c-b753-f20ac887596d" providerId="ADAL" clId="{9540263D-9D40-4B14-A257-8EDE259E0A0C}" dt="2022-10-27T15:00:59.017" v="925" actId="478"/>
          <ac:cxnSpMkLst>
            <pc:docMk/>
            <pc:sldMk cId="89280180" sldId="302"/>
            <ac:cxnSpMk id="116" creationId="{DDD8C507-F3B6-EA15-B0C4-7AEED591A484}"/>
          </ac:cxnSpMkLst>
        </pc:cxnChg>
        <pc:cxnChg chg="add del mod">
          <ac:chgData name="JAVEN LAI LE YU" userId="6ef9703d-fc87-464c-b753-f20ac887596d" providerId="ADAL" clId="{9540263D-9D40-4B14-A257-8EDE259E0A0C}" dt="2022-10-27T15:00:56.787" v="924" actId="478"/>
          <ac:cxnSpMkLst>
            <pc:docMk/>
            <pc:sldMk cId="89280180" sldId="302"/>
            <ac:cxnSpMk id="118" creationId="{5BB005D0-4D74-790C-40E1-D36EC5400782}"/>
          </ac:cxnSpMkLst>
        </pc:cxnChg>
        <pc:cxnChg chg="add del mod">
          <ac:chgData name="JAVEN LAI LE YU" userId="6ef9703d-fc87-464c-b753-f20ac887596d" providerId="ADAL" clId="{9540263D-9D40-4B14-A257-8EDE259E0A0C}" dt="2022-11-02T14:53:23.103" v="2910" actId="478"/>
          <ac:cxnSpMkLst>
            <pc:docMk/>
            <pc:sldMk cId="89280180" sldId="302"/>
            <ac:cxnSpMk id="120" creationId="{BD9DB4FD-1941-303A-B4D8-4B6082CEBE29}"/>
          </ac:cxnSpMkLst>
        </pc:cxnChg>
        <pc:cxnChg chg="add del mod">
          <ac:chgData name="JAVEN LAI LE YU" userId="6ef9703d-fc87-464c-b753-f20ac887596d" providerId="ADAL" clId="{9540263D-9D40-4B14-A257-8EDE259E0A0C}" dt="2022-11-02T14:53:23.103" v="2910" actId="478"/>
          <ac:cxnSpMkLst>
            <pc:docMk/>
            <pc:sldMk cId="89280180" sldId="302"/>
            <ac:cxnSpMk id="122" creationId="{6007DD5C-D78B-4AC7-97B9-EFA652B4A15B}"/>
          </ac:cxnSpMkLst>
        </pc:cxnChg>
        <pc:cxnChg chg="add del mod">
          <ac:chgData name="JAVEN LAI LE YU" userId="6ef9703d-fc87-464c-b753-f20ac887596d" providerId="ADAL" clId="{9540263D-9D40-4B14-A257-8EDE259E0A0C}" dt="2022-11-02T14:53:23.103" v="2910" actId="478"/>
          <ac:cxnSpMkLst>
            <pc:docMk/>
            <pc:sldMk cId="89280180" sldId="302"/>
            <ac:cxnSpMk id="136" creationId="{0A1A70B5-79F4-4AC4-498E-F277B8949A40}"/>
          </ac:cxnSpMkLst>
        </pc:cxnChg>
        <pc:cxnChg chg="add del mod">
          <ac:chgData name="JAVEN LAI LE YU" userId="6ef9703d-fc87-464c-b753-f20ac887596d" providerId="ADAL" clId="{9540263D-9D40-4B14-A257-8EDE259E0A0C}" dt="2022-11-02T14:53:20.893" v="2909" actId="478"/>
          <ac:cxnSpMkLst>
            <pc:docMk/>
            <pc:sldMk cId="89280180" sldId="302"/>
            <ac:cxnSpMk id="149" creationId="{E0B9276C-D60F-EE0C-E44D-A93F2E17CED7}"/>
          </ac:cxnSpMkLst>
        </pc:cxnChg>
        <pc:cxnChg chg="add del mod">
          <ac:chgData name="JAVEN LAI LE YU" userId="6ef9703d-fc87-464c-b753-f20ac887596d" providerId="ADAL" clId="{9540263D-9D40-4B14-A257-8EDE259E0A0C}" dt="2022-11-02T14:53:20.893" v="2909" actId="478"/>
          <ac:cxnSpMkLst>
            <pc:docMk/>
            <pc:sldMk cId="89280180" sldId="302"/>
            <ac:cxnSpMk id="151" creationId="{243ACABE-DE44-A8AC-F65C-A89F7BEF1B1F}"/>
          </ac:cxnSpMkLst>
        </pc:cxnChg>
      </pc:sldChg>
      <pc:sldChg chg="addSp delSp modSp mod">
        <pc:chgData name="JAVEN LAI LE YU" userId="6ef9703d-fc87-464c-b753-f20ac887596d" providerId="ADAL" clId="{9540263D-9D40-4B14-A257-8EDE259E0A0C}" dt="2022-11-08T07:28:42.816" v="5167" actId="1076"/>
        <pc:sldMkLst>
          <pc:docMk/>
          <pc:sldMk cId="656914991" sldId="303"/>
        </pc:sldMkLst>
        <pc:spChg chg="mod">
          <ac:chgData name="JAVEN LAI LE YU" userId="6ef9703d-fc87-464c-b753-f20ac887596d" providerId="ADAL" clId="{9540263D-9D40-4B14-A257-8EDE259E0A0C}" dt="2022-11-08T07:06:10.809" v="4985" actId="1076"/>
          <ac:spMkLst>
            <pc:docMk/>
            <pc:sldMk cId="656914991" sldId="303"/>
            <ac:spMk id="3" creationId="{00000000-0000-0000-0000-000000000000}"/>
          </ac:spMkLst>
        </pc:spChg>
        <pc:spChg chg="mod">
          <ac:chgData name="JAVEN LAI LE YU" userId="6ef9703d-fc87-464c-b753-f20ac887596d" providerId="ADAL" clId="{9540263D-9D40-4B14-A257-8EDE259E0A0C}" dt="2022-11-08T07:10:57.981" v="5055" actId="20577"/>
          <ac:spMkLst>
            <pc:docMk/>
            <pc:sldMk cId="656914991" sldId="303"/>
            <ac:spMk id="4" creationId="{6E4CDF85-7A7C-4E40-91E5-A394A1BEBD48}"/>
          </ac:spMkLst>
        </pc:spChg>
        <pc:spChg chg="add del mod">
          <ac:chgData name="JAVEN LAI LE YU" userId="6ef9703d-fc87-464c-b753-f20ac887596d" providerId="ADAL" clId="{9540263D-9D40-4B14-A257-8EDE259E0A0C}" dt="2022-11-08T07:18:04.599" v="5105" actId="478"/>
          <ac:spMkLst>
            <pc:docMk/>
            <pc:sldMk cId="656914991" sldId="303"/>
            <ac:spMk id="13" creationId="{497B8158-8DE6-6BEE-67D1-2819B43030C0}"/>
          </ac:spMkLst>
        </pc:spChg>
        <pc:picChg chg="add mod ord modCrop">
          <ac:chgData name="JAVEN LAI LE YU" userId="6ef9703d-fc87-464c-b753-f20ac887596d" providerId="ADAL" clId="{9540263D-9D40-4B14-A257-8EDE259E0A0C}" dt="2022-11-08T07:28:42.816" v="5167" actId="1076"/>
          <ac:picMkLst>
            <pc:docMk/>
            <pc:sldMk cId="656914991" sldId="303"/>
            <ac:picMk id="6" creationId="{8DEF5ED7-B8DD-36DC-958B-E2DA7436D7B9}"/>
          </ac:picMkLst>
        </pc:picChg>
        <pc:picChg chg="add mod modCrop">
          <ac:chgData name="JAVEN LAI LE YU" userId="6ef9703d-fc87-464c-b753-f20ac887596d" providerId="ADAL" clId="{9540263D-9D40-4B14-A257-8EDE259E0A0C}" dt="2022-11-08T07:28:35.999" v="5165" actId="1076"/>
          <ac:picMkLst>
            <pc:docMk/>
            <pc:sldMk cId="656914991" sldId="303"/>
            <ac:picMk id="8" creationId="{7D4F787A-FFF8-C49B-2C53-56C99055D01C}"/>
          </ac:picMkLst>
        </pc:picChg>
        <pc:picChg chg="add mod modCrop">
          <ac:chgData name="JAVEN LAI LE YU" userId="6ef9703d-fc87-464c-b753-f20ac887596d" providerId="ADAL" clId="{9540263D-9D40-4B14-A257-8EDE259E0A0C}" dt="2022-11-08T07:28:38.422" v="5166" actId="1076"/>
          <ac:picMkLst>
            <pc:docMk/>
            <pc:sldMk cId="656914991" sldId="303"/>
            <ac:picMk id="10" creationId="{371656A2-DA20-87A8-6C6C-73FE73037BC5}"/>
          </ac:picMkLst>
        </pc:picChg>
        <pc:picChg chg="add del mod modCrop">
          <ac:chgData name="JAVEN LAI LE YU" userId="6ef9703d-fc87-464c-b753-f20ac887596d" providerId="ADAL" clId="{9540263D-9D40-4B14-A257-8EDE259E0A0C}" dt="2022-11-08T07:18:06.174" v="5106" actId="478"/>
          <ac:picMkLst>
            <pc:docMk/>
            <pc:sldMk cId="656914991" sldId="303"/>
            <ac:picMk id="12" creationId="{95AE7758-2DBB-9136-4EBF-E37AF69D4338}"/>
          </ac:picMkLst>
        </pc:picChg>
        <pc:picChg chg="add mod modCrop">
          <ac:chgData name="JAVEN LAI LE YU" userId="6ef9703d-fc87-464c-b753-f20ac887596d" providerId="ADAL" clId="{9540263D-9D40-4B14-A257-8EDE259E0A0C}" dt="2022-11-08T07:22:12.645" v="5160" actId="14100"/>
          <ac:picMkLst>
            <pc:docMk/>
            <pc:sldMk cId="656914991" sldId="303"/>
            <ac:picMk id="15" creationId="{75F0ABB8-90E5-9952-677A-4E4C74DEA31A}"/>
          </ac:picMkLst>
        </pc:picChg>
      </pc:sldChg>
      <pc:sldChg chg="addSp modSp mod">
        <pc:chgData name="JAVEN LAI LE YU" userId="6ef9703d-fc87-464c-b753-f20ac887596d" providerId="ADAL" clId="{9540263D-9D40-4B14-A257-8EDE259E0A0C}" dt="2022-11-02T15:44:05.048" v="3714" actId="5793"/>
        <pc:sldMkLst>
          <pc:docMk/>
          <pc:sldMk cId="1548721680" sldId="304"/>
        </pc:sldMkLst>
        <pc:spChg chg="add mod">
          <ac:chgData name="JAVEN LAI LE YU" userId="6ef9703d-fc87-464c-b753-f20ac887596d" providerId="ADAL" clId="{9540263D-9D40-4B14-A257-8EDE259E0A0C}" dt="2022-11-02T15:44:05.048" v="3714" actId="5793"/>
          <ac:spMkLst>
            <pc:docMk/>
            <pc:sldMk cId="1548721680" sldId="304"/>
            <ac:spMk id="3" creationId="{2AE25431-35F9-8DC5-DB5B-FF8765413A66}"/>
          </ac:spMkLst>
        </pc:spChg>
        <pc:spChg chg="add mod">
          <ac:chgData name="JAVEN LAI LE YU" userId="6ef9703d-fc87-464c-b753-f20ac887596d" providerId="ADAL" clId="{9540263D-9D40-4B14-A257-8EDE259E0A0C}" dt="2022-11-02T15:43:49.863" v="3712" actId="113"/>
          <ac:spMkLst>
            <pc:docMk/>
            <pc:sldMk cId="1548721680" sldId="304"/>
            <ac:spMk id="4" creationId="{7AC1EFAB-B2A8-0E49-4C11-08ED52CDA5C1}"/>
          </ac:spMkLst>
        </pc:spChg>
      </pc:sldChg>
      <pc:sldChg chg="addSp delSp modSp mod">
        <pc:chgData name="JAVEN LAI LE YU" userId="6ef9703d-fc87-464c-b753-f20ac887596d" providerId="ADAL" clId="{9540263D-9D40-4B14-A257-8EDE259E0A0C}" dt="2022-11-08T07:09:47.480" v="5039" actId="20577"/>
        <pc:sldMkLst>
          <pc:docMk/>
          <pc:sldMk cId="1463288516" sldId="305"/>
        </pc:sldMkLst>
        <pc:spChg chg="add mod">
          <ac:chgData name="JAVEN LAI LE YU" userId="6ef9703d-fc87-464c-b753-f20ac887596d" providerId="ADAL" clId="{9540263D-9D40-4B14-A257-8EDE259E0A0C}" dt="2022-11-08T07:09:47.480" v="5039" actId="20577"/>
          <ac:spMkLst>
            <pc:docMk/>
            <pc:sldMk cId="1463288516" sldId="305"/>
            <ac:spMk id="3" creationId="{4837D4FC-922C-0CAF-F29A-E32C4BBEC9F5}"/>
          </ac:spMkLst>
        </pc:spChg>
        <pc:spChg chg="add del mod">
          <ac:chgData name="JAVEN LAI LE YU" userId="6ef9703d-fc87-464c-b753-f20ac887596d" providerId="ADAL" clId="{9540263D-9D40-4B14-A257-8EDE259E0A0C}" dt="2022-11-02T08:27:45.410" v="2557" actId="478"/>
          <ac:spMkLst>
            <pc:docMk/>
            <pc:sldMk cId="1463288516" sldId="305"/>
            <ac:spMk id="4" creationId="{3D4D5C5F-02B1-85CE-9311-FA3957A8BFBB}"/>
          </ac:spMkLst>
        </pc:spChg>
        <pc:spChg chg="add del mod">
          <ac:chgData name="JAVEN LAI LE YU" userId="6ef9703d-fc87-464c-b753-f20ac887596d" providerId="ADAL" clId="{9540263D-9D40-4B14-A257-8EDE259E0A0C}" dt="2022-11-02T08:28:44.156" v="2571" actId="478"/>
          <ac:spMkLst>
            <pc:docMk/>
            <pc:sldMk cId="1463288516" sldId="305"/>
            <ac:spMk id="5" creationId="{2B4A31E6-C9B4-B8BB-AAE1-503054483CEB}"/>
          </ac:spMkLst>
        </pc:spChg>
      </pc:sldChg>
      <pc:sldChg chg="addSp delSp modSp add mod">
        <pc:chgData name="JAVEN LAI LE YU" userId="6ef9703d-fc87-464c-b753-f20ac887596d" providerId="ADAL" clId="{9540263D-9D40-4B14-A257-8EDE259E0A0C}" dt="2022-11-04T12:31:27.581" v="3944" actId="20577"/>
        <pc:sldMkLst>
          <pc:docMk/>
          <pc:sldMk cId="784457467" sldId="306"/>
        </pc:sldMkLst>
        <pc:spChg chg="del">
          <ac:chgData name="JAVEN LAI LE YU" userId="6ef9703d-fc87-464c-b753-f20ac887596d" providerId="ADAL" clId="{9540263D-9D40-4B14-A257-8EDE259E0A0C}" dt="2022-11-02T08:27:59.517" v="2560" actId="478"/>
          <ac:spMkLst>
            <pc:docMk/>
            <pc:sldMk cId="784457467" sldId="306"/>
            <ac:spMk id="3" creationId="{4837D4FC-922C-0CAF-F29A-E32C4BBEC9F5}"/>
          </ac:spMkLst>
        </pc:spChg>
        <pc:spChg chg="del mod">
          <ac:chgData name="JAVEN LAI LE YU" userId="6ef9703d-fc87-464c-b753-f20ac887596d" providerId="ADAL" clId="{9540263D-9D40-4B14-A257-8EDE259E0A0C}" dt="2022-11-02T08:28:31.669" v="2567" actId="478"/>
          <ac:spMkLst>
            <pc:docMk/>
            <pc:sldMk cId="784457467" sldId="306"/>
            <ac:spMk id="4" creationId="{3D4D5C5F-02B1-85CE-9311-FA3957A8BFBB}"/>
          </ac:spMkLst>
        </pc:spChg>
        <pc:spChg chg="add mod">
          <ac:chgData name="JAVEN LAI LE YU" userId="6ef9703d-fc87-464c-b753-f20ac887596d" providerId="ADAL" clId="{9540263D-9D40-4B14-A257-8EDE259E0A0C}" dt="2022-11-04T12:31:27.581" v="3944" actId="20577"/>
          <ac:spMkLst>
            <pc:docMk/>
            <pc:sldMk cId="784457467" sldId="306"/>
            <ac:spMk id="5" creationId="{DE8B5DB0-C24E-0FE2-5E3D-48CC07B5758B}"/>
          </ac:spMkLst>
        </pc:spChg>
      </pc:sldChg>
      <pc:sldChg chg="add del">
        <pc:chgData name="JAVEN LAI LE YU" userId="6ef9703d-fc87-464c-b753-f20ac887596d" providerId="ADAL" clId="{9540263D-9D40-4B14-A257-8EDE259E0A0C}" dt="2022-10-27T15:08:22.321" v="1006" actId="47"/>
        <pc:sldMkLst>
          <pc:docMk/>
          <pc:sldMk cId="1868966882" sldId="306"/>
        </pc:sldMkLst>
      </pc:sldChg>
      <pc:sldChg chg="addSp delSp modSp add mod ord">
        <pc:chgData name="JAVEN LAI LE YU" userId="6ef9703d-fc87-464c-b753-f20ac887596d" providerId="ADAL" clId="{9540263D-9D40-4B14-A257-8EDE259E0A0C}" dt="2022-11-05T09:26:03.234" v="4982" actId="1076"/>
        <pc:sldMkLst>
          <pc:docMk/>
          <pc:sldMk cId="1203386022" sldId="307"/>
        </pc:sldMkLst>
        <pc:spChg chg="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2" creationId="{F8D93BA8-79AE-4A0B-87BE-E4505FC66A98}"/>
          </ac:spMkLst>
        </pc:spChg>
        <pc:spChg chg="add 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3" creationId="{FBA0A403-8DFB-A04A-2FD1-6688EA828E4D}"/>
          </ac:spMkLst>
        </pc:spChg>
        <pc:spChg chg="add del mod">
          <ac:chgData name="JAVEN LAI LE YU" userId="6ef9703d-fc87-464c-b753-f20ac887596d" providerId="ADAL" clId="{9540263D-9D40-4B14-A257-8EDE259E0A0C}" dt="2022-11-05T03:47:26.363" v="4232" actId="478"/>
          <ac:spMkLst>
            <pc:docMk/>
            <pc:sldMk cId="1203386022" sldId="307"/>
            <ac:spMk id="8" creationId="{96C3D217-B764-403F-BF82-16D9E511E769}"/>
          </ac:spMkLst>
        </pc:spChg>
        <pc:spChg chg="add 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14" creationId="{D58D99B3-7F68-CB17-2B54-CDF6FD72B757}"/>
          </ac:spMkLst>
        </pc:spChg>
        <pc:spChg chg="add 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19" creationId="{4853BC5F-F4A1-D2C1-A9A1-7DAA17D58B7A}"/>
          </ac:spMkLst>
        </pc:spChg>
        <pc:spChg chg="add del mod">
          <ac:chgData name="JAVEN LAI LE YU" userId="6ef9703d-fc87-464c-b753-f20ac887596d" providerId="ADAL" clId="{9540263D-9D40-4B14-A257-8EDE259E0A0C}" dt="2022-11-05T02:35:49.188" v="4017" actId="478"/>
          <ac:spMkLst>
            <pc:docMk/>
            <pc:sldMk cId="1203386022" sldId="307"/>
            <ac:spMk id="20" creationId="{885A602E-D6C0-B281-9CE5-529890D3FB72}"/>
          </ac:spMkLst>
        </pc:spChg>
        <pc:spChg chg="add del mod">
          <ac:chgData name="JAVEN LAI LE YU" userId="6ef9703d-fc87-464c-b753-f20ac887596d" providerId="ADAL" clId="{9540263D-9D40-4B14-A257-8EDE259E0A0C}" dt="2022-11-05T02:35:53.662" v="4020" actId="478"/>
          <ac:spMkLst>
            <pc:docMk/>
            <pc:sldMk cId="1203386022" sldId="307"/>
            <ac:spMk id="21" creationId="{E2A2FBB3-1D6B-D146-8B3F-2C13AB7737BC}"/>
          </ac:spMkLst>
        </pc:spChg>
        <pc:spChg chg="add 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27" creationId="{A2C128D7-96FA-A6A7-4B3C-3BF997CD2668}"/>
          </ac:spMkLst>
        </pc:spChg>
        <pc:spChg chg="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44" creationId="{7F75FAA2-7CDC-D225-42AA-9C80B0A64D8E}"/>
          </ac:spMkLst>
        </pc:spChg>
        <pc:spChg chg="del">
          <ac:chgData name="JAVEN LAI LE YU" userId="6ef9703d-fc87-464c-b753-f20ac887596d" providerId="ADAL" clId="{9540263D-9D40-4B14-A257-8EDE259E0A0C}" dt="2022-11-02T14:59:04.355" v="3262" actId="478"/>
          <ac:spMkLst>
            <pc:docMk/>
            <pc:sldMk cId="1203386022" sldId="307"/>
            <ac:spMk id="48" creationId="{D589FB68-71EB-C9B9-BF61-8ACBDC62CC1E}"/>
          </ac:spMkLst>
        </pc:spChg>
        <pc:spChg chg="del mod">
          <ac:chgData name="JAVEN LAI LE YU" userId="6ef9703d-fc87-464c-b753-f20ac887596d" providerId="ADAL" clId="{9540263D-9D40-4B14-A257-8EDE259E0A0C}" dt="2022-11-02T14:59:02.615" v="3260" actId="478"/>
          <ac:spMkLst>
            <pc:docMk/>
            <pc:sldMk cId="1203386022" sldId="307"/>
            <ac:spMk id="50" creationId="{70EE5872-4DA7-B6DF-A448-4C61F2ABFDA9}"/>
          </ac:spMkLst>
        </pc:spChg>
        <pc:spChg chg="mod">
          <ac:chgData name="JAVEN LAI LE YU" userId="6ef9703d-fc87-464c-b753-f20ac887596d" providerId="ADAL" clId="{9540263D-9D40-4B14-A257-8EDE259E0A0C}" dt="2022-11-05T09:26:03.234" v="4982" actId="1076"/>
          <ac:spMkLst>
            <pc:docMk/>
            <pc:sldMk cId="1203386022" sldId="307"/>
            <ac:spMk id="52" creationId="{490D7FFE-EAD4-B4BF-62F7-71E63C3BD51D}"/>
          </ac:spMkLst>
        </pc:spChg>
        <pc:spChg chg="del">
          <ac:chgData name="JAVEN LAI LE YU" userId="6ef9703d-fc87-464c-b753-f20ac887596d" providerId="ADAL" clId="{9540263D-9D40-4B14-A257-8EDE259E0A0C}" dt="2022-11-02T14:58:57.372" v="3255" actId="478"/>
          <ac:spMkLst>
            <pc:docMk/>
            <pc:sldMk cId="1203386022" sldId="307"/>
            <ac:spMk id="53" creationId="{CBC5B968-DA23-0EE1-A44A-DF9ED7C94FC2}"/>
          </ac:spMkLst>
        </pc:spChg>
        <pc:spChg chg="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54" creationId="{1599698B-BA12-3F19-EA6C-C82ED08A7A54}"/>
          </ac:spMkLst>
        </pc:spChg>
        <pc:spChg chg="del">
          <ac:chgData name="JAVEN LAI LE YU" userId="6ef9703d-fc87-464c-b753-f20ac887596d" providerId="ADAL" clId="{9540263D-9D40-4B14-A257-8EDE259E0A0C}" dt="2022-11-02T14:59:03.548" v="3261" actId="478"/>
          <ac:spMkLst>
            <pc:docMk/>
            <pc:sldMk cId="1203386022" sldId="307"/>
            <ac:spMk id="56" creationId="{F415B3EC-F91F-76A6-AA9A-5B606D8DF19C}"/>
          </ac:spMkLst>
        </pc:spChg>
        <pc:spChg chg="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57" creationId="{A45FF889-7781-7E58-2660-1AC8CC3FC9BF}"/>
          </ac:spMkLst>
        </pc:spChg>
        <pc:spChg chg="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60" creationId="{F7703BD0-0D64-8A33-B708-88C6F64B7D17}"/>
          </ac:spMkLst>
        </pc:spChg>
        <pc:spChg chg="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61" creationId="{C38D6043-D079-8150-A235-5F1A8871F078}"/>
          </ac:spMkLst>
        </pc:spChg>
        <pc:spChg chg="del mod">
          <ac:chgData name="JAVEN LAI LE YU" userId="6ef9703d-fc87-464c-b753-f20ac887596d" providerId="ADAL" clId="{9540263D-9D40-4B14-A257-8EDE259E0A0C}" dt="2022-11-05T09:03:31.549" v="4510" actId="478"/>
          <ac:spMkLst>
            <pc:docMk/>
            <pc:sldMk cId="1203386022" sldId="307"/>
            <ac:spMk id="62" creationId="{AB4C0F71-337C-222E-7758-564245DD0116}"/>
          </ac:spMkLst>
        </pc:spChg>
        <pc:spChg chg="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66" creationId="{21EDAED7-0F91-61C8-8DE2-372F88C24881}"/>
          </ac:spMkLst>
        </pc:spChg>
        <pc:spChg chg="del mod">
          <ac:chgData name="JAVEN LAI LE YU" userId="6ef9703d-fc87-464c-b753-f20ac887596d" providerId="ADAL" clId="{9540263D-9D40-4B14-A257-8EDE259E0A0C}" dt="2022-11-05T09:15:02.358" v="4777" actId="478"/>
          <ac:spMkLst>
            <pc:docMk/>
            <pc:sldMk cId="1203386022" sldId="307"/>
            <ac:spMk id="67" creationId="{93EC5ED8-AEC1-99AB-A7C2-289F76A5A6FB}"/>
          </ac:spMkLst>
        </pc:spChg>
        <pc:spChg chg="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68" creationId="{A3ED6731-FB90-D451-090E-57A2CBAC5474}"/>
          </ac:spMkLst>
        </pc:spChg>
        <pc:spChg chg="del mod">
          <ac:chgData name="JAVEN LAI LE YU" userId="6ef9703d-fc87-464c-b753-f20ac887596d" providerId="ADAL" clId="{9540263D-9D40-4B14-A257-8EDE259E0A0C}" dt="2022-11-02T15:30:02.427" v="3434" actId="478"/>
          <ac:spMkLst>
            <pc:docMk/>
            <pc:sldMk cId="1203386022" sldId="307"/>
            <ac:spMk id="70" creationId="{844C6349-F9E7-8F00-14F8-7374E96BF2EB}"/>
          </ac:spMkLst>
        </pc:spChg>
        <pc:spChg chg="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71" creationId="{2E513311-CD87-0D2B-8B2E-6F6DCCE564CE}"/>
          </ac:spMkLst>
        </pc:spChg>
        <pc:spChg chg="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72" creationId="{BC950B3F-448F-02D7-0F25-BE82574F8AE0}"/>
          </ac:spMkLst>
        </pc:spChg>
        <pc:spChg chg="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73" creationId="{DAF2B25C-C409-3D00-85B8-B4B80B3145AF}"/>
          </ac:spMkLst>
        </pc:spChg>
        <pc:spChg chg="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74" creationId="{EFEC70F9-B639-86AE-D10F-D5587A00F637}"/>
          </ac:spMkLst>
        </pc:spChg>
        <pc:spChg chg="del mod">
          <ac:chgData name="JAVEN LAI LE YU" userId="6ef9703d-fc87-464c-b753-f20ac887596d" providerId="ADAL" clId="{9540263D-9D40-4B14-A257-8EDE259E0A0C}" dt="2022-11-05T08:56:20.628" v="4449" actId="478"/>
          <ac:spMkLst>
            <pc:docMk/>
            <pc:sldMk cId="1203386022" sldId="307"/>
            <ac:spMk id="75" creationId="{7CDCA213-9C23-BDE6-CF79-3A5FBFCA9C64}"/>
          </ac:spMkLst>
        </pc:spChg>
        <pc:spChg chg="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76" creationId="{0CB51C0B-5E64-6130-957C-154CECE1578A}"/>
          </ac:spMkLst>
        </pc:spChg>
        <pc:spChg chg="add 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79" creationId="{989545B5-3914-D698-4517-A6F2205770BE}"/>
          </ac:spMkLst>
        </pc:spChg>
        <pc:spChg chg="add 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98" creationId="{65B863DB-9766-F949-A39A-C59FA7A241C4}"/>
          </ac:spMkLst>
        </pc:spChg>
        <pc:spChg chg="add 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113" creationId="{8253800C-158A-92BD-5522-A3F7D24EFD07}"/>
          </ac:spMkLst>
        </pc:spChg>
        <pc:spChg chg="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153" creationId="{AC512651-CB32-7BEC-B446-EE8E6DBC4CC6}"/>
          </ac:spMkLst>
        </pc:spChg>
        <pc:spChg chg="add del mod">
          <ac:chgData name="JAVEN LAI LE YU" userId="6ef9703d-fc87-464c-b753-f20ac887596d" providerId="ADAL" clId="{9540263D-9D40-4B14-A257-8EDE259E0A0C}" dt="2022-11-05T08:55:14.345" v="4441" actId="478"/>
          <ac:spMkLst>
            <pc:docMk/>
            <pc:sldMk cId="1203386022" sldId="307"/>
            <ac:spMk id="160" creationId="{50A4E432-7FBF-94B8-6301-A955B233CE76}"/>
          </ac:spMkLst>
        </pc:spChg>
        <pc:spChg chg="del">
          <ac:chgData name="JAVEN LAI LE YU" userId="6ef9703d-fc87-464c-b753-f20ac887596d" providerId="ADAL" clId="{9540263D-9D40-4B14-A257-8EDE259E0A0C}" dt="2022-11-02T15:00:31.978" v="3278" actId="478"/>
          <ac:spMkLst>
            <pc:docMk/>
            <pc:sldMk cId="1203386022" sldId="307"/>
            <ac:spMk id="164" creationId="{9108707B-4E02-3D7D-A438-799732E2EB0E}"/>
          </ac:spMkLst>
        </pc:spChg>
        <pc:spChg chg="add 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231" creationId="{C57EF22A-2591-F32B-5C59-9A32D25CDC15}"/>
          </ac:spMkLst>
        </pc:spChg>
        <pc:spChg chg="add 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232" creationId="{DC1CEDE4-4DE2-5CF4-0473-FF8A42539AB1}"/>
          </ac:spMkLst>
        </pc:spChg>
        <pc:spChg chg="add 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241" creationId="{249873A5-9015-87A9-C53F-72DF876B0BD0}"/>
          </ac:spMkLst>
        </pc:spChg>
        <pc:spChg chg="add 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245" creationId="{5E829AAC-8F87-60FB-12F8-FF49C326CD0B}"/>
          </ac:spMkLst>
        </pc:spChg>
        <pc:spChg chg="add 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246" creationId="{48971435-3876-67B5-CED6-DB9988967999}"/>
          </ac:spMkLst>
        </pc:spChg>
        <pc:spChg chg="add 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247" creationId="{7AA2A106-4270-948F-43F9-1FAFB4FC2C86}"/>
          </ac:spMkLst>
        </pc:spChg>
        <pc:spChg chg="add del mod">
          <ac:chgData name="JAVEN LAI LE YU" userId="6ef9703d-fc87-464c-b753-f20ac887596d" providerId="ADAL" clId="{9540263D-9D40-4B14-A257-8EDE259E0A0C}" dt="2022-11-05T09:10:05.283" v="4712" actId="478"/>
          <ac:spMkLst>
            <pc:docMk/>
            <pc:sldMk cId="1203386022" sldId="307"/>
            <ac:spMk id="251" creationId="{FB63CBA6-4899-D02F-CA68-8FEC1D0AFBFE}"/>
          </ac:spMkLst>
        </pc:spChg>
        <pc:spChg chg="add 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252" creationId="{3CE78127-5CB9-34A6-3754-6F916BB12389}"/>
          </ac:spMkLst>
        </pc:spChg>
        <pc:spChg chg="add 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256" creationId="{690D2BF5-FE04-DFC1-588D-E33990C73A62}"/>
          </ac:spMkLst>
        </pc:spChg>
        <pc:spChg chg="add mo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283" creationId="{640D9983-BAA5-05F2-F2CC-705FCF814D98}"/>
          </ac:spMkLst>
        </pc:spChg>
        <pc:spChg chg="add mod ord">
          <ac:chgData name="JAVEN LAI LE YU" userId="6ef9703d-fc87-464c-b753-f20ac887596d" providerId="ADAL" clId="{9540263D-9D40-4B14-A257-8EDE259E0A0C}" dt="2022-11-05T09:25:56.818" v="4981" actId="1037"/>
          <ac:spMkLst>
            <pc:docMk/>
            <pc:sldMk cId="1203386022" sldId="307"/>
            <ac:spMk id="286" creationId="{5B72E9F2-78EC-BF41-188F-FDE93467CE1B}"/>
          </ac:spMkLst>
        </pc:spChg>
        <pc:inkChg chg="del">
          <ac:chgData name="JAVEN LAI LE YU" userId="6ef9703d-fc87-464c-b753-f20ac887596d" providerId="ADAL" clId="{9540263D-9D40-4B14-A257-8EDE259E0A0C}" dt="2022-11-02T14:58:53.169" v="3253" actId="478"/>
          <ac:inkMkLst>
            <pc:docMk/>
            <pc:sldMk cId="1203386022" sldId="307"/>
            <ac:inkMk id="6" creationId="{CCF87D4F-1651-13A3-25B2-5319F8D5158E}"/>
          </ac:inkMkLst>
        </pc:inkChg>
        <pc:inkChg chg="del">
          <ac:chgData name="JAVEN LAI LE YU" userId="6ef9703d-fc87-464c-b753-f20ac887596d" providerId="ADAL" clId="{9540263D-9D40-4B14-A257-8EDE259E0A0C}" dt="2022-11-02T14:59:05.190" v="3263" actId="478"/>
          <ac:inkMkLst>
            <pc:docMk/>
            <pc:sldMk cId="1203386022" sldId="307"/>
            <ac:inkMk id="17" creationId="{1404AD00-8CEB-6F90-688F-7E319794E5C0}"/>
          </ac:inkMkLst>
        </pc:inkChg>
        <pc:inkChg chg="del">
          <ac:chgData name="JAVEN LAI LE YU" userId="6ef9703d-fc87-464c-b753-f20ac887596d" providerId="ADAL" clId="{9540263D-9D40-4B14-A257-8EDE259E0A0C}" dt="2022-11-02T14:59:06.785" v="3265" actId="478"/>
          <ac:inkMkLst>
            <pc:docMk/>
            <pc:sldMk cId="1203386022" sldId="307"/>
            <ac:inkMk id="18" creationId="{6355C4B6-5B45-1AB8-73C7-D82E1E0D8BD4}"/>
          </ac:inkMkLst>
        </pc:inkChg>
        <pc:inkChg chg="del">
          <ac:chgData name="JAVEN LAI LE YU" userId="6ef9703d-fc87-464c-b753-f20ac887596d" providerId="ADAL" clId="{9540263D-9D40-4B14-A257-8EDE259E0A0C}" dt="2022-11-02T14:59:08.252" v="3267" actId="478"/>
          <ac:inkMkLst>
            <pc:docMk/>
            <pc:sldMk cId="1203386022" sldId="307"/>
            <ac:inkMk id="19" creationId="{1D6E77B9-3185-ACCA-0C1B-996758ABB6BA}"/>
          </ac:inkMkLst>
        </pc:inkChg>
        <pc:inkChg chg="del">
          <ac:chgData name="JAVEN LAI LE YU" userId="6ef9703d-fc87-464c-b753-f20ac887596d" providerId="ADAL" clId="{9540263D-9D40-4B14-A257-8EDE259E0A0C}" dt="2022-11-02T14:58:54.285" v="3254" actId="478"/>
          <ac:inkMkLst>
            <pc:docMk/>
            <pc:sldMk cId="1203386022" sldId="307"/>
            <ac:inkMk id="21" creationId="{6823D741-CE0B-E30C-F18E-0CFFBDF107E8}"/>
          </ac:inkMkLst>
        </pc:inkChg>
        <pc:inkChg chg="del">
          <ac:chgData name="JAVEN LAI LE YU" userId="6ef9703d-fc87-464c-b753-f20ac887596d" providerId="ADAL" clId="{9540263D-9D40-4B14-A257-8EDE259E0A0C}" dt="2022-11-02T14:58:59.675" v="3257" actId="478"/>
          <ac:inkMkLst>
            <pc:docMk/>
            <pc:sldMk cId="1203386022" sldId="307"/>
            <ac:inkMk id="22" creationId="{8BAE5316-7EE2-E56B-4B9B-53A5BB71BAC1}"/>
          </ac:inkMkLst>
        </pc:inkChg>
        <pc:inkChg chg="del">
          <ac:chgData name="JAVEN LAI LE YU" userId="6ef9703d-fc87-464c-b753-f20ac887596d" providerId="ADAL" clId="{9540263D-9D40-4B14-A257-8EDE259E0A0C}" dt="2022-11-02T14:59:01.595" v="3259" actId="478"/>
          <ac:inkMkLst>
            <pc:docMk/>
            <pc:sldMk cId="1203386022" sldId="307"/>
            <ac:inkMk id="23" creationId="{6D86D43A-E401-A66E-925E-D7DE3086976D}"/>
          </ac:inkMkLst>
        </pc:inkChg>
        <pc:inkChg chg="add del">
          <ac:chgData name="JAVEN LAI LE YU" userId="6ef9703d-fc87-464c-b753-f20ac887596d" providerId="ADAL" clId="{9540263D-9D40-4B14-A257-8EDE259E0A0C}" dt="2022-11-05T03:47:09.190" v="4230" actId="34122"/>
          <ac:inkMkLst>
            <pc:docMk/>
            <pc:sldMk cId="1203386022" sldId="307"/>
            <ac:inkMk id="138" creationId="{7FBC83D8-5BA1-3CB1-93C5-BD6504613E8C}"/>
          </ac:inkMkLst>
        </pc:inkChg>
        <pc:inkChg chg="add del">
          <ac:chgData name="JAVEN LAI LE YU" userId="6ef9703d-fc87-464c-b753-f20ac887596d" providerId="ADAL" clId="{9540263D-9D40-4B14-A257-8EDE259E0A0C}" dt="2022-11-05T03:47:04.421" v="4229" actId="9405"/>
          <ac:inkMkLst>
            <pc:docMk/>
            <pc:sldMk cId="1203386022" sldId="307"/>
            <ac:inkMk id="139" creationId="{DCC6F616-E971-D6D7-C525-33DEA03C16F3}"/>
          </ac:inkMkLst>
        </pc:inkChg>
        <pc:cxnChg chg="add mod">
          <ac:chgData name="JAVEN LAI LE YU" userId="6ef9703d-fc87-464c-b753-f20ac887596d" providerId="ADAL" clId="{9540263D-9D40-4B14-A257-8EDE259E0A0C}" dt="2022-11-05T09:25:56.818" v="4981" actId="1037"/>
          <ac:cxnSpMkLst>
            <pc:docMk/>
            <pc:sldMk cId="1203386022" sldId="307"/>
            <ac:cxnSpMk id="7" creationId="{7D5E9A66-BB48-FB60-145F-89570DD5CCC5}"/>
          </ac:cxnSpMkLst>
        </pc:cxnChg>
        <pc:cxnChg chg="add mod">
          <ac:chgData name="JAVEN LAI LE YU" userId="6ef9703d-fc87-464c-b753-f20ac887596d" providerId="ADAL" clId="{9540263D-9D40-4B14-A257-8EDE259E0A0C}" dt="2022-11-05T09:25:56.818" v="4981" actId="1037"/>
          <ac:cxnSpMkLst>
            <pc:docMk/>
            <pc:sldMk cId="1203386022" sldId="307"/>
            <ac:cxnSpMk id="16" creationId="{A5A851BC-93A8-B6D4-F129-CDDD187B6BB1}"/>
          </ac:cxnSpMkLst>
        </pc:cxnChg>
        <pc:cxnChg chg="add mod">
          <ac:chgData name="JAVEN LAI LE YU" userId="6ef9703d-fc87-464c-b753-f20ac887596d" providerId="ADAL" clId="{9540263D-9D40-4B14-A257-8EDE259E0A0C}" dt="2022-11-05T09:25:56.818" v="4981" actId="1037"/>
          <ac:cxnSpMkLst>
            <pc:docMk/>
            <pc:sldMk cId="1203386022" sldId="307"/>
            <ac:cxnSpMk id="28" creationId="{FB986D1F-9642-BC41-CD9B-84266C2F8D47}"/>
          </ac:cxnSpMkLst>
        </pc:cxnChg>
        <pc:cxnChg chg="add mod">
          <ac:chgData name="JAVEN LAI LE YU" userId="6ef9703d-fc87-464c-b753-f20ac887596d" providerId="ADAL" clId="{9540263D-9D40-4B14-A257-8EDE259E0A0C}" dt="2022-11-05T09:25:56.818" v="4981" actId="1037"/>
          <ac:cxnSpMkLst>
            <pc:docMk/>
            <pc:sldMk cId="1203386022" sldId="307"/>
            <ac:cxnSpMk id="31" creationId="{AEBB3BE0-7B1D-A748-651D-C8F49D639A58}"/>
          </ac:cxnSpMkLst>
        </pc:cxnChg>
        <pc:cxnChg chg="add del mod">
          <ac:chgData name="JAVEN LAI LE YU" userId="6ef9703d-fc87-464c-b753-f20ac887596d" providerId="ADAL" clId="{9540263D-9D40-4B14-A257-8EDE259E0A0C}" dt="2022-11-05T09:03:33.824" v="4512" actId="478"/>
          <ac:cxnSpMkLst>
            <pc:docMk/>
            <pc:sldMk cId="1203386022" sldId="307"/>
            <ac:cxnSpMk id="34" creationId="{2CF3BB1D-CED1-4386-89F7-F4C387080EC8}"/>
          </ac:cxnSpMkLst>
        </pc:cxnChg>
        <pc:cxnChg chg="add mod ord">
          <ac:chgData name="JAVEN LAI LE YU" userId="6ef9703d-fc87-464c-b753-f20ac887596d" providerId="ADAL" clId="{9540263D-9D40-4B14-A257-8EDE259E0A0C}" dt="2022-11-05T09:25:56.818" v="4981" actId="1037"/>
          <ac:cxnSpMkLst>
            <pc:docMk/>
            <pc:sldMk cId="1203386022" sldId="307"/>
            <ac:cxnSpMk id="38" creationId="{D67FDB20-5B0E-FCBC-9C44-B5C811CF853C}"/>
          </ac:cxnSpMkLst>
        </pc:cxnChg>
        <pc:cxnChg chg="add mod ord">
          <ac:chgData name="JAVEN LAI LE YU" userId="6ef9703d-fc87-464c-b753-f20ac887596d" providerId="ADAL" clId="{9540263D-9D40-4B14-A257-8EDE259E0A0C}" dt="2022-11-05T09:25:56.818" v="4981" actId="1037"/>
          <ac:cxnSpMkLst>
            <pc:docMk/>
            <pc:sldMk cId="1203386022" sldId="307"/>
            <ac:cxnSpMk id="51" creationId="{1AC39F22-4D5E-F13C-7AC4-634A05D066E2}"/>
          </ac:cxnSpMkLst>
        </pc:cxnChg>
        <pc:cxnChg chg="add mod">
          <ac:chgData name="JAVEN LAI LE YU" userId="6ef9703d-fc87-464c-b753-f20ac887596d" providerId="ADAL" clId="{9540263D-9D40-4B14-A257-8EDE259E0A0C}" dt="2022-11-05T09:25:56.818" v="4981" actId="1037"/>
          <ac:cxnSpMkLst>
            <pc:docMk/>
            <pc:sldMk cId="1203386022" sldId="307"/>
            <ac:cxnSpMk id="56" creationId="{876B8F57-A41C-D0A0-3FBF-7E8F2BC7DEAD}"/>
          </ac:cxnSpMkLst>
        </pc:cxnChg>
        <pc:cxnChg chg="mod">
          <ac:chgData name="JAVEN LAI LE YU" userId="6ef9703d-fc87-464c-b753-f20ac887596d" providerId="ADAL" clId="{9540263D-9D40-4B14-A257-8EDE259E0A0C}" dt="2022-11-05T09:25:56.818" v="4981" actId="1037"/>
          <ac:cxnSpMkLst>
            <pc:docMk/>
            <pc:sldMk cId="1203386022" sldId="307"/>
            <ac:cxnSpMk id="59" creationId="{A9F05741-3230-2361-5E74-FAF315059625}"/>
          </ac:cxnSpMkLst>
        </pc:cxnChg>
        <pc:cxnChg chg="add del mod">
          <ac:chgData name="JAVEN LAI LE YU" userId="6ef9703d-fc87-464c-b753-f20ac887596d" providerId="ADAL" clId="{9540263D-9D40-4B14-A257-8EDE259E0A0C}" dt="2022-11-05T02:38:19.887" v="4056" actId="478"/>
          <ac:cxnSpMkLst>
            <pc:docMk/>
            <pc:sldMk cId="1203386022" sldId="307"/>
            <ac:cxnSpMk id="64" creationId="{E4119A6D-5DE5-653E-094C-FFB3DFB3F13C}"/>
          </ac:cxnSpMkLst>
        </pc:cxnChg>
        <pc:cxnChg chg="add mod">
          <ac:chgData name="JAVEN LAI LE YU" userId="6ef9703d-fc87-464c-b753-f20ac887596d" providerId="ADAL" clId="{9540263D-9D40-4B14-A257-8EDE259E0A0C}" dt="2022-11-05T09:25:56.818" v="4981" actId="1037"/>
          <ac:cxnSpMkLst>
            <pc:docMk/>
            <pc:sldMk cId="1203386022" sldId="307"/>
            <ac:cxnSpMk id="70" creationId="{F35E6699-6A84-CB2B-6963-C1140F884F34}"/>
          </ac:cxnSpMkLst>
        </pc:cxnChg>
        <pc:cxnChg chg="del mod">
          <ac:chgData name="JAVEN LAI LE YU" userId="6ef9703d-fc87-464c-b753-f20ac887596d" providerId="ADAL" clId="{9540263D-9D40-4B14-A257-8EDE259E0A0C}" dt="2022-11-02T14:59:05.895" v="3264" actId="478"/>
          <ac:cxnSpMkLst>
            <pc:docMk/>
            <pc:sldMk cId="1203386022" sldId="307"/>
            <ac:cxnSpMk id="80" creationId="{3042BAD7-C316-6EE4-C393-04F2647808C4}"/>
          </ac:cxnSpMkLst>
        </pc:cxnChg>
        <pc:cxnChg chg="add del mod ord">
          <ac:chgData name="JAVEN LAI LE YU" userId="6ef9703d-fc87-464c-b753-f20ac887596d" providerId="ADAL" clId="{9540263D-9D40-4B14-A257-8EDE259E0A0C}" dt="2022-11-05T09:16:35.405" v="4807" actId="478"/>
          <ac:cxnSpMkLst>
            <pc:docMk/>
            <pc:sldMk cId="1203386022" sldId="307"/>
            <ac:cxnSpMk id="82" creationId="{8357B602-B9A9-7C56-9612-D5FDCCBA5B1C}"/>
          </ac:cxnSpMkLst>
        </pc:cxnChg>
        <pc:cxnChg chg="del mod">
          <ac:chgData name="JAVEN LAI LE YU" userId="6ef9703d-fc87-464c-b753-f20ac887596d" providerId="ADAL" clId="{9540263D-9D40-4B14-A257-8EDE259E0A0C}" dt="2022-11-02T14:59:07.645" v="3266" actId="478"/>
          <ac:cxnSpMkLst>
            <pc:docMk/>
            <pc:sldMk cId="1203386022" sldId="307"/>
            <ac:cxnSpMk id="82" creationId="{A4AAA5B1-2203-51B5-86EA-CD0E4355730A}"/>
          </ac:cxnSpMkLst>
        </pc:cxnChg>
        <pc:cxnChg chg="del mod">
          <ac:chgData name="JAVEN LAI LE YU" userId="6ef9703d-fc87-464c-b753-f20ac887596d" providerId="ADAL" clId="{9540263D-9D40-4B14-A257-8EDE259E0A0C}" dt="2022-11-02T14:59:08.785" v="3268" actId="478"/>
          <ac:cxnSpMkLst>
            <pc:docMk/>
            <pc:sldMk cId="1203386022" sldId="307"/>
            <ac:cxnSpMk id="85" creationId="{1DE231CF-E248-4C4B-6B09-5F910ADA4D6F}"/>
          </ac:cxnSpMkLst>
        </pc:cxnChg>
        <pc:cxnChg chg="del mod">
          <ac:chgData name="JAVEN LAI LE YU" userId="6ef9703d-fc87-464c-b753-f20ac887596d" providerId="ADAL" clId="{9540263D-9D40-4B14-A257-8EDE259E0A0C}" dt="2022-11-05T09:06:17.987" v="4583" actId="478"/>
          <ac:cxnSpMkLst>
            <pc:docMk/>
            <pc:sldMk cId="1203386022" sldId="307"/>
            <ac:cxnSpMk id="89" creationId="{453FD7FD-9BF9-5FCD-2B62-C17133F59C71}"/>
          </ac:cxnSpMkLst>
        </pc:cxnChg>
        <pc:cxnChg chg="del mod">
          <ac:chgData name="JAVEN LAI LE YU" userId="6ef9703d-fc87-464c-b753-f20ac887596d" providerId="ADAL" clId="{9540263D-9D40-4B14-A257-8EDE259E0A0C}" dt="2022-11-02T14:58:58.695" v="3256" actId="478"/>
          <ac:cxnSpMkLst>
            <pc:docMk/>
            <pc:sldMk cId="1203386022" sldId="307"/>
            <ac:cxnSpMk id="91" creationId="{96929C07-00CE-C256-7676-0E225C22411B}"/>
          </ac:cxnSpMkLst>
        </pc:cxnChg>
        <pc:cxnChg chg="mod">
          <ac:chgData name="JAVEN LAI LE YU" userId="6ef9703d-fc87-464c-b753-f20ac887596d" providerId="ADAL" clId="{9540263D-9D40-4B14-A257-8EDE259E0A0C}" dt="2022-11-05T09:25:56.818" v="4981" actId="1037"/>
          <ac:cxnSpMkLst>
            <pc:docMk/>
            <pc:sldMk cId="1203386022" sldId="307"/>
            <ac:cxnSpMk id="95" creationId="{3644F2BC-C2E4-55CD-C579-08A95E04AC5F}"/>
          </ac:cxnSpMkLst>
        </pc:cxnChg>
        <pc:cxnChg chg="del mod">
          <ac:chgData name="JAVEN LAI LE YU" userId="6ef9703d-fc87-464c-b753-f20ac887596d" providerId="ADAL" clId="{9540263D-9D40-4B14-A257-8EDE259E0A0C}" dt="2022-11-05T09:15:03.737" v="4778" actId="478"/>
          <ac:cxnSpMkLst>
            <pc:docMk/>
            <pc:sldMk cId="1203386022" sldId="307"/>
            <ac:cxnSpMk id="97" creationId="{85297995-9393-66F7-EF4F-AD9DFC251300}"/>
          </ac:cxnSpMkLst>
        </pc:cxnChg>
        <pc:cxnChg chg="del mod">
          <ac:chgData name="JAVEN LAI LE YU" userId="6ef9703d-fc87-464c-b753-f20ac887596d" providerId="ADAL" clId="{9540263D-9D40-4B14-A257-8EDE259E0A0C}" dt="2022-11-05T09:06:16.835" v="4582" actId="478"/>
          <ac:cxnSpMkLst>
            <pc:docMk/>
            <pc:sldMk cId="1203386022" sldId="307"/>
            <ac:cxnSpMk id="99" creationId="{F6147E6A-AF3F-5758-224D-C9D1A87F8941}"/>
          </ac:cxnSpMkLst>
        </pc:cxnChg>
        <pc:cxnChg chg="add mod">
          <ac:chgData name="JAVEN LAI LE YU" userId="6ef9703d-fc87-464c-b753-f20ac887596d" providerId="ADAL" clId="{9540263D-9D40-4B14-A257-8EDE259E0A0C}" dt="2022-11-05T09:25:56.818" v="4981" actId="1037"/>
          <ac:cxnSpMkLst>
            <pc:docMk/>
            <pc:sldMk cId="1203386022" sldId="307"/>
            <ac:cxnSpMk id="100" creationId="{CA9F5746-CD18-8942-50E5-D2AE8F9165CC}"/>
          </ac:cxnSpMkLst>
        </pc:cxnChg>
        <pc:cxnChg chg="del mod">
          <ac:chgData name="JAVEN LAI LE YU" userId="6ef9703d-fc87-464c-b753-f20ac887596d" providerId="ADAL" clId="{9540263D-9D40-4B14-A257-8EDE259E0A0C}" dt="2022-11-05T09:03:32.970" v="4511" actId="478"/>
          <ac:cxnSpMkLst>
            <pc:docMk/>
            <pc:sldMk cId="1203386022" sldId="307"/>
            <ac:cxnSpMk id="101" creationId="{8B3757CB-8A60-3DB4-0823-1282EEA12868}"/>
          </ac:cxnSpMkLst>
        </pc:cxnChg>
        <pc:cxnChg chg="del mod">
          <ac:chgData name="JAVEN LAI LE YU" userId="6ef9703d-fc87-464c-b753-f20ac887596d" providerId="ADAL" clId="{9540263D-9D40-4B14-A257-8EDE259E0A0C}" dt="2022-11-05T09:06:33.998" v="4584" actId="478"/>
          <ac:cxnSpMkLst>
            <pc:docMk/>
            <pc:sldMk cId="1203386022" sldId="307"/>
            <ac:cxnSpMk id="103" creationId="{9615040E-4FA4-03EA-AE82-1340C59CF578}"/>
          </ac:cxnSpMkLst>
        </pc:cxnChg>
        <pc:cxnChg chg="del mod">
          <ac:chgData name="JAVEN LAI LE YU" userId="6ef9703d-fc87-464c-b753-f20ac887596d" providerId="ADAL" clId="{9540263D-9D40-4B14-A257-8EDE259E0A0C}" dt="2022-11-05T08:56:22.711" v="4450" actId="478"/>
          <ac:cxnSpMkLst>
            <pc:docMk/>
            <pc:sldMk cId="1203386022" sldId="307"/>
            <ac:cxnSpMk id="105" creationId="{27726C50-DA03-6903-BEFA-5817D52D8BDA}"/>
          </ac:cxnSpMkLst>
        </pc:cxnChg>
        <pc:cxnChg chg="mod">
          <ac:chgData name="JAVEN LAI LE YU" userId="6ef9703d-fc87-464c-b753-f20ac887596d" providerId="ADAL" clId="{9540263D-9D40-4B14-A257-8EDE259E0A0C}" dt="2022-11-05T09:25:56.818" v="4981" actId="1037"/>
          <ac:cxnSpMkLst>
            <pc:docMk/>
            <pc:sldMk cId="1203386022" sldId="307"/>
            <ac:cxnSpMk id="109" creationId="{52EED35C-73E6-4F3B-68DA-4925E0A2D817}"/>
          </ac:cxnSpMkLst>
        </pc:cxnChg>
        <pc:cxnChg chg="del mod">
          <ac:chgData name="JAVEN LAI LE YU" userId="6ef9703d-fc87-464c-b753-f20ac887596d" providerId="ADAL" clId="{9540263D-9D40-4B14-A257-8EDE259E0A0C}" dt="2022-11-02T15:18:31.546" v="3330" actId="478"/>
          <ac:cxnSpMkLst>
            <pc:docMk/>
            <pc:sldMk cId="1203386022" sldId="307"/>
            <ac:cxnSpMk id="111" creationId="{44842775-D2F6-2DF3-AAF7-D65B27098E31}"/>
          </ac:cxnSpMkLst>
        </pc:cxnChg>
        <pc:cxnChg chg="del mod">
          <ac:chgData name="JAVEN LAI LE YU" userId="6ef9703d-fc87-464c-b753-f20ac887596d" providerId="ADAL" clId="{9540263D-9D40-4B14-A257-8EDE259E0A0C}" dt="2022-11-05T02:41:33.236" v="4087" actId="478"/>
          <ac:cxnSpMkLst>
            <pc:docMk/>
            <pc:sldMk cId="1203386022" sldId="307"/>
            <ac:cxnSpMk id="114" creationId="{22170A8B-D976-CCBF-151D-A810D8785721}"/>
          </ac:cxnSpMkLst>
        </pc:cxnChg>
        <pc:cxnChg chg="del mod">
          <ac:chgData name="JAVEN LAI LE YU" userId="6ef9703d-fc87-464c-b753-f20ac887596d" providerId="ADAL" clId="{9540263D-9D40-4B14-A257-8EDE259E0A0C}" dt="2022-11-05T09:12:24.141" v="4719" actId="478"/>
          <ac:cxnSpMkLst>
            <pc:docMk/>
            <pc:sldMk cId="1203386022" sldId="307"/>
            <ac:cxnSpMk id="120" creationId="{BD9DB4FD-1941-303A-B4D8-4B6082CEBE29}"/>
          </ac:cxnSpMkLst>
        </pc:cxnChg>
        <pc:cxnChg chg="add mod ord">
          <ac:chgData name="JAVEN LAI LE YU" userId="6ef9703d-fc87-464c-b753-f20ac887596d" providerId="ADAL" clId="{9540263D-9D40-4B14-A257-8EDE259E0A0C}" dt="2022-11-05T09:25:56.818" v="4981" actId="1037"/>
          <ac:cxnSpMkLst>
            <pc:docMk/>
            <pc:sldMk cId="1203386022" sldId="307"/>
            <ac:cxnSpMk id="121" creationId="{10F51306-0F3D-4259-8A2D-E7CF239AAEA8}"/>
          </ac:cxnSpMkLst>
        </pc:cxnChg>
        <pc:cxnChg chg="del mod">
          <ac:chgData name="JAVEN LAI LE YU" userId="6ef9703d-fc87-464c-b753-f20ac887596d" providerId="ADAL" clId="{9540263D-9D40-4B14-A257-8EDE259E0A0C}" dt="2022-11-02T15:20:08.361" v="3351" actId="478"/>
          <ac:cxnSpMkLst>
            <pc:docMk/>
            <pc:sldMk cId="1203386022" sldId="307"/>
            <ac:cxnSpMk id="122" creationId="{6007DD5C-D78B-4AC7-97B9-EFA652B4A15B}"/>
          </ac:cxnSpMkLst>
        </pc:cxnChg>
        <pc:cxnChg chg="add mod">
          <ac:chgData name="JAVEN LAI LE YU" userId="6ef9703d-fc87-464c-b753-f20ac887596d" providerId="ADAL" clId="{9540263D-9D40-4B14-A257-8EDE259E0A0C}" dt="2022-11-05T09:25:56.818" v="4981" actId="1037"/>
          <ac:cxnSpMkLst>
            <pc:docMk/>
            <pc:sldMk cId="1203386022" sldId="307"/>
            <ac:cxnSpMk id="123" creationId="{D61F86D5-F196-43FF-501C-7E662BDF1DA5}"/>
          </ac:cxnSpMkLst>
        </pc:cxnChg>
        <pc:cxnChg chg="add mod">
          <ac:chgData name="JAVEN LAI LE YU" userId="6ef9703d-fc87-464c-b753-f20ac887596d" providerId="ADAL" clId="{9540263D-9D40-4B14-A257-8EDE259E0A0C}" dt="2022-11-05T09:25:56.818" v="4981" actId="1037"/>
          <ac:cxnSpMkLst>
            <pc:docMk/>
            <pc:sldMk cId="1203386022" sldId="307"/>
            <ac:cxnSpMk id="133" creationId="{BFEA966B-C075-7258-A726-64D08DB9AA9B}"/>
          </ac:cxnSpMkLst>
        </pc:cxnChg>
        <pc:cxnChg chg="del mod">
          <ac:chgData name="JAVEN LAI LE YU" userId="6ef9703d-fc87-464c-b753-f20ac887596d" providerId="ADAL" clId="{9540263D-9D40-4B14-A257-8EDE259E0A0C}" dt="2022-11-05T08:56:23.580" v="4451" actId="478"/>
          <ac:cxnSpMkLst>
            <pc:docMk/>
            <pc:sldMk cId="1203386022" sldId="307"/>
            <ac:cxnSpMk id="136" creationId="{0A1A70B5-79F4-4AC4-498E-F277B8949A40}"/>
          </ac:cxnSpMkLst>
        </pc:cxnChg>
        <pc:cxnChg chg="add mod">
          <ac:chgData name="JAVEN LAI LE YU" userId="6ef9703d-fc87-464c-b753-f20ac887596d" providerId="ADAL" clId="{9540263D-9D40-4B14-A257-8EDE259E0A0C}" dt="2022-11-05T09:25:56.818" v="4981" actId="1037"/>
          <ac:cxnSpMkLst>
            <pc:docMk/>
            <pc:sldMk cId="1203386022" sldId="307"/>
            <ac:cxnSpMk id="147" creationId="{A4D0D632-01AE-FEE9-F613-3B57738D303D}"/>
          </ac:cxnSpMkLst>
        </pc:cxnChg>
        <pc:cxnChg chg="del mod">
          <ac:chgData name="JAVEN LAI LE YU" userId="6ef9703d-fc87-464c-b753-f20ac887596d" providerId="ADAL" clId="{9540263D-9D40-4B14-A257-8EDE259E0A0C}" dt="2022-11-05T09:02:25.222" v="4498" actId="478"/>
          <ac:cxnSpMkLst>
            <pc:docMk/>
            <pc:sldMk cId="1203386022" sldId="307"/>
            <ac:cxnSpMk id="149" creationId="{E0B9276C-D60F-EE0C-E44D-A93F2E17CED7}"/>
          </ac:cxnSpMkLst>
        </pc:cxnChg>
        <pc:cxnChg chg="del mod ord">
          <ac:chgData name="JAVEN LAI LE YU" userId="6ef9703d-fc87-464c-b753-f20ac887596d" providerId="ADAL" clId="{9540263D-9D40-4B14-A257-8EDE259E0A0C}" dt="2022-11-05T09:02:23.945" v="4497" actId="478"/>
          <ac:cxnSpMkLst>
            <pc:docMk/>
            <pc:sldMk cId="1203386022" sldId="307"/>
            <ac:cxnSpMk id="151" creationId="{243ACABE-DE44-A8AC-F65C-A89F7BEF1B1F}"/>
          </ac:cxnSpMkLst>
        </pc:cxnChg>
        <pc:cxnChg chg="add del mod">
          <ac:chgData name="JAVEN LAI LE YU" userId="6ef9703d-fc87-464c-b753-f20ac887596d" providerId="ADAL" clId="{9540263D-9D40-4B14-A257-8EDE259E0A0C}" dt="2022-11-02T15:30:03.717" v="3435" actId="478"/>
          <ac:cxnSpMkLst>
            <pc:docMk/>
            <pc:sldMk cId="1203386022" sldId="307"/>
            <ac:cxnSpMk id="152" creationId="{A01D026A-6CC7-E0BD-DF44-7D5F3591C0C2}"/>
          </ac:cxnSpMkLst>
        </pc:cxnChg>
        <pc:cxnChg chg="add del mod">
          <ac:chgData name="JAVEN LAI LE YU" userId="6ef9703d-fc87-464c-b753-f20ac887596d" providerId="ADAL" clId="{9540263D-9D40-4B14-A257-8EDE259E0A0C}" dt="2022-11-05T08:55:15.193" v="4442" actId="478"/>
          <ac:cxnSpMkLst>
            <pc:docMk/>
            <pc:sldMk cId="1203386022" sldId="307"/>
            <ac:cxnSpMk id="161" creationId="{94D2A065-8B7C-C4D3-9AE3-F73955AB470C}"/>
          </ac:cxnSpMkLst>
        </pc:cxnChg>
        <pc:cxnChg chg="add del mod ord">
          <ac:chgData name="JAVEN LAI LE YU" userId="6ef9703d-fc87-464c-b753-f20ac887596d" providerId="ADAL" clId="{9540263D-9D40-4B14-A257-8EDE259E0A0C}" dt="2022-11-05T09:12:22.294" v="4718" actId="478"/>
          <ac:cxnSpMkLst>
            <pc:docMk/>
            <pc:sldMk cId="1203386022" sldId="307"/>
            <ac:cxnSpMk id="185" creationId="{47A581D8-7733-5082-CC20-5D0B1FB330F0}"/>
          </ac:cxnSpMkLst>
        </pc:cxnChg>
        <pc:cxnChg chg="add del mod">
          <ac:chgData name="JAVEN LAI LE YU" userId="6ef9703d-fc87-464c-b753-f20ac887596d" providerId="ADAL" clId="{9540263D-9D40-4B14-A257-8EDE259E0A0C}" dt="2022-11-05T09:12:25.151" v="4720" actId="478"/>
          <ac:cxnSpMkLst>
            <pc:docMk/>
            <pc:sldMk cId="1203386022" sldId="307"/>
            <ac:cxnSpMk id="191" creationId="{7A603612-45DB-7371-AE77-952FDFF65CDE}"/>
          </ac:cxnSpMkLst>
        </pc:cxnChg>
        <pc:cxnChg chg="add mod">
          <ac:chgData name="JAVEN LAI LE YU" userId="6ef9703d-fc87-464c-b753-f20ac887596d" providerId="ADAL" clId="{9540263D-9D40-4B14-A257-8EDE259E0A0C}" dt="2022-11-05T09:25:56.818" v="4981" actId="1037"/>
          <ac:cxnSpMkLst>
            <pc:docMk/>
            <pc:sldMk cId="1203386022" sldId="307"/>
            <ac:cxnSpMk id="208" creationId="{F23F2950-8363-B3EF-3ADF-C1E21F14CCE7}"/>
          </ac:cxnSpMkLst>
        </pc:cxnChg>
        <pc:cxnChg chg="add del mod ord">
          <ac:chgData name="JAVEN LAI LE YU" userId="6ef9703d-fc87-464c-b753-f20ac887596d" providerId="ADAL" clId="{9540263D-9D40-4B14-A257-8EDE259E0A0C}" dt="2022-11-05T09:03:52.974" v="4518" actId="478"/>
          <ac:cxnSpMkLst>
            <pc:docMk/>
            <pc:sldMk cId="1203386022" sldId="307"/>
            <ac:cxnSpMk id="211" creationId="{696E602D-3ACF-B3C5-E6DA-72F1E6C8DF2F}"/>
          </ac:cxnSpMkLst>
        </pc:cxnChg>
        <pc:cxnChg chg="add del mod">
          <ac:chgData name="JAVEN LAI LE YU" userId="6ef9703d-fc87-464c-b753-f20ac887596d" providerId="ADAL" clId="{9540263D-9D40-4B14-A257-8EDE259E0A0C}" dt="2022-11-05T09:03:43.906" v="4514" actId="478"/>
          <ac:cxnSpMkLst>
            <pc:docMk/>
            <pc:sldMk cId="1203386022" sldId="307"/>
            <ac:cxnSpMk id="214" creationId="{98E3C25B-8481-ECDA-C941-BCBD15501602}"/>
          </ac:cxnSpMkLst>
        </pc:cxnChg>
        <pc:cxnChg chg="add mod">
          <ac:chgData name="JAVEN LAI LE YU" userId="6ef9703d-fc87-464c-b753-f20ac887596d" providerId="ADAL" clId="{9540263D-9D40-4B14-A257-8EDE259E0A0C}" dt="2022-11-05T09:25:56.818" v="4981" actId="1037"/>
          <ac:cxnSpMkLst>
            <pc:docMk/>
            <pc:sldMk cId="1203386022" sldId="307"/>
            <ac:cxnSpMk id="258" creationId="{2C72A94D-5EEE-A487-372D-C69B23830A5E}"/>
          </ac:cxnSpMkLst>
        </pc:cxnChg>
        <pc:cxnChg chg="add mod">
          <ac:chgData name="JAVEN LAI LE YU" userId="6ef9703d-fc87-464c-b753-f20ac887596d" providerId="ADAL" clId="{9540263D-9D40-4B14-A257-8EDE259E0A0C}" dt="2022-11-05T09:25:56.818" v="4981" actId="1037"/>
          <ac:cxnSpMkLst>
            <pc:docMk/>
            <pc:sldMk cId="1203386022" sldId="307"/>
            <ac:cxnSpMk id="262" creationId="{B2B4CB85-FBF7-D5C9-65CE-5233A4CFF6C1}"/>
          </ac:cxnSpMkLst>
        </pc:cxnChg>
        <pc:cxnChg chg="add del mod">
          <ac:chgData name="JAVEN LAI LE YU" userId="6ef9703d-fc87-464c-b753-f20ac887596d" providerId="ADAL" clId="{9540263D-9D40-4B14-A257-8EDE259E0A0C}" dt="2022-11-05T09:25:02.072" v="4947" actId="478"/>
          <ac:cxnSpMkLst>
            <pc:docMk/>
            <pc:sldMk cId="1203386022" sldId="307"/>
            <ac:cxnSpMk id="282" creationId="{A467E191-6E07-65FC-C8A3-E9080686BC35}"/>
          </ac:cxnSpMkLst>
        </pc:cxnChg>
      </pc:sldChg>
    </pc:docChg>
  </pc:docChgLst>
  <pc:docChgLst>
    <pc:chgData name="JAVEN LAI LE YU" userId="6ef9703d-fc87-464c-b753-f20ac887596d" providerId="ADAL" clId="{029DFC17-0682-46D1-AA26-7F350139FF59}"/>
    <pc:docChg chg="undo custSel addSld modSld sldOrd">
      <pc:chgData name="JAVEN LAI LE YU" userId="6ef9703d-fc87-464c-b753-f20ac887596d" providerId="ADAL" clId="{029DFC17-0682-46D1-AA26-7F350139FF59}" dt="2022-11-17T13:52:12.508" v="2770" actId="1076"/>
      <pc:docMkLst>
        <pc:docMk/>
      </pc:docMkLst>
      <pc:sldChg chg="addSp delSp modSp mod ord">
        <pc:chgData name="JAVEN LAI LE YU" userId="6ef9703d-fc87-464c-b753-f20ac887596d" providerId="ADAL" clId="{029DFC17-0682-46D1-AA26-7F350139FF59}" dt="2022-11-17T13:08:40.632" v="2354"/>
        <pc:sldMkLst>
          <pc:docMk/>
          <pc:sldMk cId="656914991" sldId="303"/>
        </pc:sldMkLst>
        <pc:spChg chg="mod">
          <ac:chgData name="JAVEN LAI LE YU" userId="6ef9703d-fc87-464c-b753-f20ac887596d" providerId="ADAL" clId="{029DFC17-0682-46D1-AA26-7F350139FF59}" dt="2022-11-17T12:37:41.686" v="1134" actId="1076"/>
          <ac:spMkLst>
            <pc:docMk/>
            <pc:sldMk cId="656914991" sldId="303"/>
            <ac:spMk id="3" creationId="{00000000-0000-0000-0000-000000000000}"/>
          </ac:spMkLst>
        </pc:spChg>
        <pc:spChg chg="mod">
          <ac:chgData name="JAVEN LAI LE YU" userId="6ef9703d-fc87-464c-b753-f20ac887596d" providerId="ADAL" clId="{029DFC17-0682-46D1-AA26-7F350139FF59}" dt="2022-11-17T12:37:41.686" v="1134" actId="1076"/>
          <ac:spMkLst>
            <pc:docMk/>
            <pc:sldMk cId="656914991" sldId="303"/>
            <ac:spMk id="4" creationId="{6E4CDF85-7A7C-4E40-91E5-A394A1BEBD48}"/>
          </ac:spMkLst>
        </pc:spChg>
        <pc:spChg chg="add del mod">
          <ac:chgData name="JAVEN LAI LE YU" userId="6ef9703d-fc87-464c-b753-f20ac887596d" providerId="ADAL" clId="{029DFC17-0682-46D1-AA26-7F350139FF59}" dt="2022-11-17T12:37:29.566" v="1133" actId="478"/>
          <ac:spMkLst>
            <pc:docMk/>
            <pc:sldMk cId="656914991" sldId="303"/>
            <ac:spMk id="26" creationId="{3791CA00-0561-31A3-0F30-42C5989E324B}"/>
          </ac:spMkLst>
        </pc:spChg>
        <pc:spChg chg="add mod">
          <ac:chgData name="JAVEN LAI LE YU" userId="6ef9703d-fc87-464c-b753-f20ac887596d" providerId="ADAL" clId="{029DFC17-0682-46D1-AA26-7F350139FF59}" dt="2022-11-17T12:45:17.185" v="1393" actId="20577"/>
          <ac:spMkLst>
            <pc:docMk/>
            <pc:sldMk cId="656914991" sldId="303"/>
            <ac:spMk id="27" creationId="{D23825FD-D635-8CE5-6399-1027C96F22DD}"/>
          </ac:spMkLst>
        </pc:spChg>
        <pc:spChg chg="add mod">
          <ac:chgData name="JAVEN LAI LE YU" userId="6ef9703d-fc87-464c-b753-f20ac887596d" providerId="ADAL" clId="{029DFC17-0682-46D1-AA26-7F350139FF59}" dt="2022-11-17T12:44:46.176" v="1391" actId="1076"/>
          <ac:spMkLst>
            <pc:docMk/>
            <pc:sldMk cId="656914991" sldId="303"/>
            <ac:spMk id="36" creationId="{869C0A4A-99E0-8334-11B5-062983814DA2}"/>
          </ac:spMkLst>
        </pc:spChg>
        <pc:spChg chg="add del mod">
          <ac:chgData name="JAVEN LAI LE YU" userId="6ef9703d-fc87-464c-b753-f20ac887596d" providerId="ADAL" clId="{029DFC17-0682-46D1-AA26-7F350139FF59}" dt="2022-11-17T13:00:57.237" v="2055" actId="478"/>
          <ac:spMkLst>
            <pc:docMk/>
            <pc:sldMk cId="656914991" sldId="303"/>
            <ac:spMk id="37" creationId="{F0CCA883-F0F7-1BD1-5F29-4F41BFF4B040}"/>
          </ac:spMkLst>
        </pc:spChg>
        <pc:grpChg chg="mod">
          <ac:chgData name="JAVEN LAI LE YU" userId="6ef9703d-fc87-464c-b753-f20ac887596d" providerId="ADAL" clId="{029DFC17-0682-46D1-AA26-7F350139FF59}" dt="2022-11-17T12:10:34.803" v="258"/>
          <ac:grpSpMkLst>
            <pc:docMk/>
            <pc:sldMk cId="656914991" sldId="303"/>
            <ac:grpSpMk id="17" creationId="{21D123D4-6BEA-10AC-F4A7-90A5C516F682}"/>
          </ac:grpSpMkLst>
        </pc:grpChg>
        <pc:grpChg chg="mod">
          <ac:chgData name="JAVEN LAI LE YU" userId="6ef9703d-fc87-464c-b753-f20ac887596d" providerId="ADAL" clId="{029DFC17-0682-46D1-AA26-7F350139FF59}" dt="2022-11-17T12:38:11.970" v="1152"/>
          <ac:grpSpMkLst>
            <pc:docMk/>
            <pc:sldMk cId="656914991" sldId="303"/>
            <ac:grpSpMk id="30" creationId="{2E631597-FE21-35D8-03CB-04602E4FE3B8}"/>
          </ac:grpSpMkLst>
        </pc:grpChg>
        <pc:grpChg chg="mod">
          <ac:chgData name="JAVEN LAI LE YU" userId="6ef9703d-fc87-464c-b753-f20ac887596d" providerId="ADAL" clId="{029DFC17-0682-46D1-AA26-7F350139FF59}" dt="2022-11-17T12:44:33.038" v="1387"/>
          <ac:grpSpMkLst>
            <pc:docMk/>
            <pc:sldMk cId="656914991" sldId="303"/>
            <ac:grpSpMk id="35" creationId="{295EE660-DB16-E8D3-EF7D-C434BB2EA620}"/>
          </ac:grpSpMkLst>
        </pc:grpChg>
        <pc:picChg chg="del">
          <ac:chgData name="JAVEN LAI LE YU" userId="6ef9703d-fc87-464c-b753-f20ac887596d" providerId="ADAL" clId="{029DFC17-0682-46D1-AA26-7F350139FF59}" dt="2022-11-17T12:08:25.584" v="228" actId="478"/>
          <ac:picMkLst>
            <pc:docMk/>
            <pc:sldMk cId="656914991" sldId="303"/>
            <ac:picMk id="6" creationId="{8DEF5ED7-B8DD-36DC-958B-E2DA7436D7B9}"/>
          </ac:picMkLst>
        </pc:picChg>
        <pc:picChg chg="add mod">
          <ac:chgData name="JAVEN LAI LE YU" userId="6ef9703d-fc87-464c-b753-f20ac887596d" providerId="ADAL" clId="{029DFC17-0682-46D1-AA26-7F350139FF59}" dt="2022-11-17T12:09:14.675" v="243" actId="14100"/>
          <ac:picMkLst>
            <pc:docMk/>
            <pc:sldMk cId="656914991" sldId="303"/>
            <ac:picMk id="7" creationId="{443BBEB6-A398-17FC-300B-22026E0778BC}"/>
          </ac:picMkLst>
        </pc:picChg>
        <pc:picChg chg="del">
          <ac:chgData name="JAVEN LAI LE YU" userId="6ef9703d-fc87-464c-b753-f20ac887596d" providerId="ADAL" clId="{029DFC17-0682-46D1-AA26-7F350139FF59}" dt="2022-11-17T12:08:39.337" v="232" actId="478"/>
          <ac:picMkLst>
            <pc:docMk/>
            <pc:sldMk cId="656914991" sldId="303"/>
            <ac:picMk id="8" creationId="{7D4F787A-FFF8-C49B-2C53-56C99055D01C}"/>
          </ac:picMkLst>
        </pc:picChg>
        <pc:picChg chg="del">
          <ac:chgData name="JAVEN LAI LE YU" userId="6ef9703d-fc87-464c-b753-f20ac887596d" providerId="ADAL" clId="{029DFC17-0682-46D1-AA26-7F350139FF59}" dt="2022-11-17T12:08:39.859" v="233" actId="478"/>
          <ac:picMkLst>
            <pc:docMk/>
            <pc:sldMk cId="656914991" sldId="303"/>
            <ac:picMk id="10" creationId="{371656A2-DA20-87A8-6C6C-73FE73037BC5}"/>
          </ac:picMkLst>
        </pc:picChg>
        <pc:picChg chg="add mod">
          <ac:chgData name="JAVEN LAI LE YU" userId="6ef9703d-fc87-464c-b753-f20ac887596d" providerId="ADAL" clId="{029DFC17-0682-46D1-AA26-7F350139FF59}" dt="2022-11-17T12:44:43.096" v="1390" actId="1076"/>
          <ac:picMkLst>
            <pc:docMk/>
            <pc:sldMk cId="656914991" sldId="303"/>
            <ac:picMk id="11" creationId="{B4845B1A-4500-B543-AEF4-45EFE59B4786}"/>
          </ac:picMkLst>
        </pc:picChg>
        <pc:picChg chg="add mod modCrop">
          <ac:chgData name="JAVEN LAI LE YU" userId="6ef9703d-fc87-464c-b753-f20ac887596d" providerId="ADAL" clId="{029DFC17-0682-46D1-AA26-7F350139FF59}" dt="2022-11-17T12:44:24.168" v="1384" actId="1076"/>
          <ac:picMkLst>
            <pc:docMk/>
            <pc:sldMk cId="656914991" sldId="303"/>
            <ac:picMk id="13" creationId="{ADC4F059-3698-D571-D38A-06AA0BB585C1}"/>
          </ac:picMkLst>
        </pc:picChg>
        <pc:picChg chg="del">
          <ac:chgData name="JAVEN LAI LE YU" userId="6ef9703d-fc87-464c-b753-f20ac887596d" providerId="ADAL" clId="{029DFC17-0682-46D1-AA26-7F350139FF59}" dt="2022-11-17T12:08:24.822" v="227" actId="478"/>
          <ac:picMkLst>
            <pc:docMk/>
            <pc:sldMk cId="656914991" sldId="303"/>
            <ac:picMk id="15" creationId="{75F0ABB8-90E5-9952-677A-4E4C74DEA31A}"/>
          </ac:picMkLst>
        </pc:picChg>
        <pc:picChg chg="add del mod modCrop">
          <ac:chgData name="JAVEN LAI LE YU" userId="6ef9703d-fc87-464c-b753-f20ac887596d" providerId="ADAL" clId="{029DFC17-0682-46D1-AA26-7F350139FF59}" dt="2022-11-17T12:11:46.017" v="270" actId="478"/>
          <ac:picMkLst>
            <pc:docMk/>
            <pc:sldMk cId="656914991" sldId="303"/>
            <ac:picMk id="19" creationId="{4C1A54E8-E78E-0D79-487A-DA2364AAF728}"/>
          </ac:picMkLst>
        </pc:picChg>
        <pc:picChg chg="add del mod">
          <ac:chgData name="JAVEN LAI LE YU" userId="6ef9703d-fc87-464c-b753-f20ac887596d" providerId="ADAL" clId="{029DFC17-0682-46D1-AA26-7F350139FF59}" dt="2022-11-17T12:11:38.111" v="267" actId="478"/>
          <ac:picMkLst>
            <pc:docMk/>
            <pc:sldMk cId="656914991" sldId="303"/>
            <ac:picMk id="21" creationId="{A3087B9B-4C76-7289-962E-2CD25F4E7690}"/>
          </ac:picMkLst>
        </pc:picChg>
        <pc:picChg chg="add del mod modCrop">
          <ac:chgData name="JAVEN LAI LE YU" userId="6ef9703d-fc87-464c-b753-f20ac887596d" providerId="ADAL" clId="{029DFC17-0682-46D1-AA26-7F350139FF59}" dt="2022-11-17T12:37:23.696" v="1131" actId="478"/>
          <ac:picMkLst>
            <pc:docMk/>
            <pc:sldMk cId="656914991" sldId="303"/>
            <ac:picMk id="23" creationId="{028F5EA6-3528-FE92-7902-F4DF26043C8C}"/>
          </ac:picMkLst>
        </pc:picChg>
        <pc:picChg chg="add del">
          <ac:chgData name="JAVEN LAI LE YU" userId="6ef9703d-fc87-464c-b753-f20ac887596d" providerId="ADAL" clId="{029DFC17-0682-46D1-AA26-7F350139FF59}" dt="2022-11-17T12:36:01.941" v="1063" actId="22"/>
          <ac:picMkLst>
            <pc:docMk/>
            <pc:sldMk cId="656914991" sldId="303"/>
            <ac:picMk id="25" creationId="{8C2F5278-E3D2-63E8-E8B2-B6C7F1F8B609}"/>
          </ac:picMkLst>
        </pc:picChg>
        <pc:picChg chg="add mod modCrop">
          <ac:chgData name="JAVEN LAI LE YU" userId="6ef9703d-fc87-464c-b753-f20ac887596d" providerId="ADAL" clId="{029DFC17-0682-46D1-AA26-7F350139FF59}" dt="2022-11-17T12:44:21.413" v="1383" actId="1076"/>
          <ac:picMkLst>
            <pc:docMk/>
            <pc:sldMk cId="656914991" sldId="303"/>
            <ac:picMk id="32" creationId="{5057E866-6C83-4CA2-0EEC-17CD73EE0437}"/>
          </ac:picMkLst>
        </pc:picChg>
        <pc:inkChg chg="add del mod">
          <ac:chgData name="JAVEN LAI LE YU" userId="6ef9703d-fc87-464c-b753-f20ac887596d" providerId="ADAL" clId="{029DFC17-0682-46D1-AA26-7F350139FF59}" dt="2022-11-17T12:10:36.157" v="259" actId="9405"/>
          <ac:inkMkLst>
            <pc:docMk/>
            <pc:sldMk cId="656914991" sldId="303"/>
            <ac:inkMk id="14" creationId="{959D9280-012D-D487-12AC-37647D5BB6D9}"/>
          </ac:inkMkLst>
        </pc:inkChg>
        <pc:inkChg chg="add del mod">
          <ac:chgData name="JAVEN LAI LE YU" userId="6ef9703d-fc87-464c-b753-f20ac887596d" providerId="ADAL" clId="{029DFC17-0682-46D1-AA26-7F350139FF59}" dt="2022-11-17T12:10:34.803" v="258"/>
          <ac:inkMkLst>
            <pc:docMk/>
            <pc:sldMk cId="656914991" sldId="303"/>
            <ac:inkMk id="16" creationId="{730B41D5-C5E7-D9A7-3314-FECFC4BD9FA0}"/>
          </ac:inkMkLst>
        </pc:inkChg>
        <pc:inkChg chg="add mod">
          <ac:chgData name="JAVEN LAI LE YU" userId="6ef9703d-fc87-464c-b753-f20ac887596d" providerId="ADAL" clId="{029DFC17-0682-46D1-AA26-7F350139FF59}" dt="2022-11-17T12:38:11.970" v="1152"/>
          <ac:inkMkLst>
            <pc:docMk/>
            <pc:sldMk cId="656914991" sldId="303"/>
            <ac:inkMk id="28" creationId="{673AEE48-A18C-2504-8CED-AF5EFBC66B63}"/>
          </ac:inkMkLst>
        </pc:inkChg>
        <pc:inkChg chg="add mod">
          <ac:chgData name="JAVEN LAI LE YU" userId="6ef9703d-fc87-464c-b753-f20ac887596d" providerId="ADAL" clId="{029DFC17-0682-46D1-AA26-7F350139FF59}" dt="2022-11-17T12:38:11.970" v="1152"/>
          <ac:inkMkLst>
            <pc:docMk/>
            <pc:sldMk cId="656914991" sldId="303"/>
            <ac:inkMk id="29" creationId="{686296FB-8B67-F538-84F2-4D4B18BADFD2}"/>
          </ac:inkMkLst>
        </pc:inkChg>
        <pc:inkChg chg="add mod">
          <ac:chgData name="JAVEN LAI LE YU" userId="6ef9703d-fc87-464c-b753-f20ac887596d" providerId="ADAL" clId="{029DFC17-0682-46D1-AA26-7F350139FF59}" dt="2022-11-17T12:44:33.038" v="1387"/>
          <ac:inkMkLst>
            <pc:docMk/>
            <pc:sldMk cId="656914991" sldId="303"/>
            <ac:inkMk id="33" creationId="{93A2134F-0153-BD27-6091-55BC9BCEAE0C}"/>
          </ac:inkMkLst>
        </pc:inkChg>
        <pc:inkChg chg="add mod">
          <ac:chgData name="JAVEN LAI LE YU" userId="6ef9703d-fc87-464c-b753-f20ac887596d" providerId="ADAL" clId="{029DFC17-0682-46D1-AA26-7F350139FF59}" dt="2022-11-17T12:44:33.038" v="1387"/>
          <ac:inkMkLst>
            <pc:docMk/>
            <pc:sldMk cId="656914991" sldId="303"/>
            <ac:inkMk id="34" creationId="{3FD386AC-D8B2-C8BC-541E-FF5BCFE2B912}"/>
          </ac:inkMkLst>
        </pc:inkChg>
      </pc:sldChg>
      <pc:sldChg chg="delSp modSp mod">
        <pc:chgData name="JAVEN LAI LE YU" userId="6ef9703d-fc87-464c-b753-f20ac887596d" providerId="ADAL" clId="{029DFC17-0682-46D1-AA26-7F350139FF59}" dt="2022-11-17T13:11:00.066" v="2368" actId="478"/>
        <pc:sldMkLst>
          <pc:docMk/>
          <pc:sldMk cId="1548721680" sldId="304"/>
        </pc:sldMkLst>
        <pc:spChg chg="del mod">
          <ac:chgData name="JAVEN LAI LE YU" userId="6ef9703d-fc87-464c-b753-f20ac887596d" providerId="ADAL" clId="{029DFC17-0682-46D1-AA26-7F350139FF59}" dt="2022-11-17T13:11:00.066" v="2368" actId="478"/>
          <ac:spMkLst>
            <pc:docMk/>
            <pc:sldMk cId="1548721680" sldId="304"/>
            <ac:spMk id="4" creationId="{7AC1EFAB-B2A8-0E49-4C11-08ED52CDA5C1}"/>
          </ac:spMkLst>
        </pc:spChg>
      </pc:sldChg>
      <pc:sldChg chg="modSp mod">
        <pc:chgData name="JAVEN LAI LE YU" userId="6ef9703d-fc87-464c-b753-f20ac887596d" providerId="ADAL" clId="{029DFC17-0682-46D1-AA26-7F350139FF59}" dt="2022-11-17T13:30:49.283" v="2727" actId="20577"/>
        <pc:sldMkLst>
          <pc:docMk/>
          <pc:sldMk cId="1463288516" sldId="305"/>
        </pc:sldMkLst>
        <pc:spChg chg="mod">
          <ac:chgData name="JAVEN LAI LE YU" userId="6ef9703d-fc87-464c-b753-f20ac887596d" providerId="ADAL" clId="{029DFC17-0682-46D1-AA26-7F350139FF59}" dt="2022-11-17T13:30:49.283" v="2727" actId="20577"/>
          <ac:spMkLst>
            <pc:docMk/>
            <pc:sldMk cId="1463288516" sldId="305"/>
            <ac:spMk id="3" creationId="{4837D4FC-922C-0CAF-F29A-E32C4BBEC9F5}"/>
          </ac:spMkLst>
        </pc:spChg>
      </pc:sldChg>
      <pc:sldChg chg="modSp mod">
        <pc:chgData name="JAVEN LAI LE YU" userId="6ef9703d-fc87-464c-b753-f20ac887596d" providerId="ADAL" clId="{029DFC17-0682-46D1-AA26-7F350139FF59}" dt="2022-11-17T13:31:09.860" v="2764" actId="20577"/>
        <pc:sldMkLst>
          <pc:docMk/>
          <pc:sldMk cId="784457467" sldId="306"/>
        </pc:sldMkLst>
        <pc:spChg chg="mod">
          <ac:chgData name="JAVEN LAI LE YU" userId="6ef9703d-fc87-464c-b753-f20ac887596d" providerId="ADAL" clId="{029DFC17-0682-46D1-AA26-7F350139FF59}" dt="2022-11-17T13:31:09.860" v="2764" actId="20577"/>
          <ac:spMkLst>
            <pc:docMk/>
            <pc:sldMk cId="784457467" sldId="306"/>
            <ac:spMk id="5" creationId="{DE8B5DB0-C24E-0FE2-5E3D-48CC07B5758B}"/>
          </ac:spMkLst>
        </pc:spChg>
      </pc:sldChg>
      <pc:sldChg chg="addSp delSp modSp add mod">
        <pc:chgData name="JAVEN LAI LE YU" userId="6ef9703d-fc87-464c-b753-f20ac887596d" providerId="ADAL" clId="{029DFC17-0682-46D1-AA26-7F350139FF59}" dt="2022-11-17T13:23:37.797" v="2607" actId="1076"/>
        <pc:sldMkLst>
          <pc:docMk/>
          <pc:sldMk cId="1341369799" sldId="308"/>
        </pc:sldMkLst>
        <pc:spChg chg="del">
          <ac:chgData name="JAVEN LAI LE YU" userId="6ef9703d-fc87-464c-b753-f20ac887596d" providerId="ADAL" clId="{029DFC17-0682-46D1-AA26-7F350139FF59}" dt="2022-11-17T12:52:06.636" v="1577" actId="478"/>
          <ac:spMkLst>
            <pc:docMk/>
            <pc:sldMk cId="1341369799" sldId="308"/>
            <ac:spMk id="2" creationId="{E9C66A42-D631-4C58-A7F1-C402487AFE48}"/>
          </ac:spMkLst>
        </pc:spChg>
        <pc:spChg chg="mod">
          <ac:chgData name="JAVEN LAI LE YU" userId="6ef9703d-fc87-464c-b753-f20ac887596d" providerId="ADAL" clId="{029DFC17-0682-46D1-AA26-7F350139FF59}" dt="2022-11-17T13:23:37.797" v="2607" actId="1076"/>
          <ac:spMkLst>
            <pc:docMk/>
            <pc:sldMk cId="1341369799" sldId="308"/>
            <ac:spMk id="3" creationId="{00000000-0000-0000-0000-000000000000}"/>
          </ac:spMkLst>
        </pc:spChg>
        <pc:spChg chg="del mod">
          <ac:chgData name="JAVEN LAI LE YU" userId="6ef9703d-fc87-464c-b753-f20ac887596d" providerId="ADAL" clId="{029DFC17-0682-46D1-AA26-7F350139FF59}" dt="2022-11-17T12:57:43.661" v="1888" actId="478"/>
          <ac:spMkLst>
            <pc:docMk/>
            <pc:sldMk cId="1341369799" sldId="308"/>
            <ac:spMk id="4" creationId="{6E4CDF85-7A7C-4E40-91E5-A394A1BEBD48}"/>
          </ac:spMkLst>
        </pc:spChg>
        <pc:spChg chg="add mod">
          <ac:chgData name="JAVEN LAI LE YU" userId="6ef9703d-fc87-464c-b753-f20ac887596d" providerId="ADAL" clId="{029DFC17-0682-46D1-AA26-7F350139FF59}" dt="2022-11-17T12:52:15.554" v="1579" actId="1076"/>
          <ac:spMkLst>
            <pc:docMk/>
            <pc:sldMk cId="1341369799" sldId="308"/>
            <ac:spMk id="12" creationId="{0CC0B943-BE4F-26C7-65E9-E409DAFE8B22}"/>
          </ac:spMkLst>
        </pc:spChg>
        <pc:spChg chg="add del mod">
          <ac:chgData name="JAVEN LAI LE YU" userId="6ef9703d-fc87-464c-b753-f20ac887596d" providerId="ADAL" clId="{029DFC17-0682-46D1-AA26-7F350139FF59}" dt="2022-11-17T12:52:08.938" v="1578" actId="478"/>
          <ac:spMkLst>
            <pc:docMk/>
            <pc:sldMk cId="1341369799" sldId="308"/>
            <ac:spMk id="23" creationId="{61FA6F87-0C71-015A-A63A-B1F13F8B9609}"/>
          </ac:spMkLst>
        </pc:spChg>
        <pc:spChg chg="add mod">
          <ac:chgData name="JAVEN LAI LE YU" userId="6ef9703d-fc87-464c-b753-f20ac887596d" providerId="ADAL" clId="{029DFC17-0682-46D1-AA26-7F350139FF59}" dt="2022-11-17T13:23:19.486" v="2605" actId="1076"/>
          <ac:spMkLst>
            <pc:docMk/>
            <pc:sldMk cId="1341369799" sldId="308"/>
            <ac:spMk id="27" creationId="{024C595D-89FA-0FAF-F4F9-90FADFCBE0E6}"/>
          </ac:spMkLst>
        </pc:spChg>
        <pc:spChg chg="add mod">
          <ac:chgData name="JAVEN LAI LE YU" userId="6ef9703d-fc87-464c-b753-f20ac887596d" providerId="ADAL" clId="{029DFC17-0682-46D1-AA26-7F350139FF59}" dt="2022-11-17T13:23:34.732" v="2606" actId="1076"/>
          <ac:spMkLst>
            <pc:docMk/>
            <pc:sldMk cId="1341369799" sldId="308"/>
            <ac:spMk id="28" creationId="{CBE7D852-70A5-AEA3-6A1A-710B02BE499A}"/>
          </ac:spMkLst>
        </pc:spChg>
        <pc:spChg chg="add mod">
          <ac:chgData name="JAVEN LAI LE YU" userId="6ef9703d-fc87-464c-b753-f20ac887596d" providerId="ADAL" clId="{029DFC17-0682-46D1-AA26-7F350139FF59}" dt="2022-11-17T13:23:34.732" v="2606" actId="1076"/>
          <ac:spMkLst>
            <pc:docMk/>
            <pc:sldMk cId="1341369799" sldId="308"/>
            <ac:spMk id="29" creationId="{38C65ADD-CF9C-A6EC-4C93-33A0FBBC71E2}"/>
          </ac:spMkLst>
        </pc:spChg>
        <pc:spChg chg="add mod">
          <ac:chgData name="JAVEN LAI LE YU" userId="6ef9703d-fc87-464c-b753-f20ac887596d" providerId="ADAL" clId="{029DFC17-0682-46D1-AA26-7F350139FF59}" dt="2022-11-17T13:23:34.732" v="2606" actId="1076"/>
          <ac:spMkLst>
            <pc:docMk/>
            <pc:sldMk cId="1341369799" sldId="308"/>
            <ac:spMk id="31" creationId="{9475A090-BFE7-D1AB-3547-E2B8A16973E0}"/>
          </ac:spMkLst>
        </pc:spChg>
        <pc:spChg chg="add mod">
          <ac:chgData name="JAVEN LAI LE YU" userId="6ef9703d-fc87-464c-b753-f20ac887596d" providerId="ADAL" clId="{029DFC17-0682-46D1-AA26-7F350139FF59}" dt="2022-11-17T13:23:34.732" v="2606" actId="1076"/>
          <ac:spMkLst>
            <pc:docMk/>
            <pc:sldMk cId="1341369799" sldId="308"/>
            <ac:spMk id="32" creationId="{068820AA-D203-D044-E212-1EC1B768964E}"/>
          </ac:spMkLst>
        </pc:spChg>
        <pc:grpChg chg="mod">
          <ac:chgData name="JAVEN LAI LE YU" userId="6ef9703d-fc87-464c-b753-f20ac887596d" providerId="ADAL" clId="{029DFC17-0682-46D1-AA26-7F350139FF59}" dt="2022-11-17T13:23:34.732" v="2606" actId="1076"/>
          <ac:grpSpMkLst>
            <pc:docMk/>
            <pc:sldMk cId="1341369799" sldId="308"/>
            <ac:grpSpMk id="19" creationId="{EB70FDFB-8E98-7F1A-F32B-28AFB12D3121}"/>
          </ac:grpSpMkLst>
        </pc:grpChg>
        <pc:grpChg chg="mod">
          <ac:chgData name="JAVEN LAI LE YU" userId="6ef9703d-fc87-464c-b753-f20ac887596d" providerId="ADAL" clId="{029DFC17-0682-46D1-AA26-7F350139FF59}" dt="2022-11-17T13:23:17.064" v="2604" actId="14100"/>
          <ac:grpSpMkLst>
            <pc:docMk/>
            <pc:sldMk cId="1341369799" sldId="308"/>
            <ac:grpSpMk id="26" creationId="{316F27D2-49B8-7908-3D9A-E976B96D67E0}"/>
          </ac:grpSpMkLst>
        </pc:grpChg>
        <pc:grpChg chg="mod">
          <ac:chgData name="JAVEN LAI LE YU" userId="6ef9703d-fc87-464c-b753-f20ac887596d" providerId="ADAL" clId="{029DFC17-0682-46D1-AA26-7F350139FF59}" dt="2022-11-17T13:23:34.732" v="2606" actId="1076"/>
          <ac:grpSpMkLst>
            <pc:docMk/>
            <pc:sldMk cId="1341369799" sldId="308"/>
            <ac:grpSpMk id="36" creationId="{4898A3A4-84E1-8727-4D79-2F13720F3EE8}"/>
          </ac:grpSpMkLst>
        </pc:grpChg>
        <pc:picChg chg="add del">
          <ac:chgData name="JAVEN LAI LE YU" userId="6ef9703d-fc87-464c-b753-f20ac887596d" providerId="ADAL" clId="{029DFC17-0682-46D1-AA26-7F350139FF59}" dt="2022-11-17T13:19:55.253" v="2453" actId="478"/>
          <ac:picMkLst>
            <pc:docMk/>
            <pc:sldMk cId="1341369799" sldId="308"/>
            <ac:picMk id="4" creationId="{3BA73376-8CB8-2B55-7B13-41311EC3F42F}"/>
          </ac:picMkLst>
        </pc:picChg>
        <pc:picChg chg="add del mod">
          <ac:chgData name="JAVEN LAI LE YU" userId="6ef9703d-fc87-464c-b753-f20ac887596d" providerId="ADAL" clId="{029DFC17-0682-46D1-AA26-7F350139FF59}" dt="2022-11-17T13:23:02.829" v="2600" actId="478"/>
          <ac:picMkLst>
            <pc:docMk/>
            <pc:sldMk cId="1341369799" sldId="308"/>
            <ac:picMk id="6" creationId="{AB6476B3-9D30-2136-9311-3CE803060146}"/>
          </ac:picMkLst>
        </pc:picChg>
        <pc:picChg chg="del">
          <ac:chgData name="JAVEN LAI LE YU" userId="6ef9703d-fc87-464c-b753-f20ac887596d" providerId="ADAL" clId="{029DFC17-0682-46D1-AA26-7F350139FF59}" dt="2022-11-17T12:47:18.164" v="1490" actId="478"/>
          <ac:picMkLst>
            <pc:docMk/>
            <pc:sldMk cId="1341369799" sldId="308"/>
            <ac:picMk id="7" creationId="{443BBEB6-A398-17FC-300B-22026E0778BC}"/>
          </ac:picMkLst>
        </pc:picChg>
        <pc:picChg chg="del">
          <ac:chgData name="JAVEN LAI LE YU" userId="6ef9703d-fc87-464c-b753-f20ac887596d" providerId="ADAL" clId="{029DFC17-0682-46D1-AA26-7F350139FF59}" dt="2022-11-17T12:47:17.325" v="1489" actId="478"/>
          <ac:picMkLst>
            <pc:docMk/>
            <pc:sldMk cId="1341369799" sldId="308"/>
            <ac:picMk id="8" creationId="{7D4F787A-FFF8-C49B-2C53-56C99055D01C}"/>
          </ac:picMkLst>
        </pc:picChg>
        <pc:picChg chg="del">
          <ac:chgData name="JAVEN LAI LE YU" userId="6ef9703d-fc87-464c-b753-f20ac887596d" providerId="ADAL" clId="{029DFC17-0682-46D1-AA26-7F350139FF59}" dt="2022-11-17T12:47:18.504" v="1491" actId="478"/>
          <ac:picMkLst>
            <pc:docMk/>
            <pc:sldMk cId="1341369799" sldId="308"/>
            <ac:picMk id="10" creationId="{371656A2-DA20-87A8-6C6C-73FE73037BC5}"/>
          </ac:picMkLst>
        </pc:picChg>
        <pc:picChg chg="add mod modCrop">
          <ac:chgData name="JAVEN LAI LE YU" userId="6ef9703d-fc87-464c-b753-f20ac887596d" providerId="ADAL" clId="{029DFC17-0682-46D1-AA26-7F350139FF59}" dt="2022-11-17T12:52:15.554" v="1579" actId="1076"/>
          <ac:picMkLst>
            <pc:docMk/>
            <pc:sldMk cId="1341369799" sldId="308"/>
            <ac:picMk id="11" creationId="{CBAF358E-11B0-918E-4AF3-E87DCD96F5B1}"/>
          </ac:picMkLst>
        </pc:picChg>
        <pc:picChg chg="add mod modCrop">
          <ac:chgData name="JAVEN LAI LE YU" userId="6ef9703d-fc87-464c-b753-f20ac887596d" providerId="ADAL" clId="{029DFC17-0682-46D1-AA26-7F350139FF59}" dt="2022-11-17T13:23:34.732" v="2606" actId="1076"/>
          <ac:picMkLst>
            <pc:docMk/>
            <pc:sldMk cId="1341369799" sldId="308"/>
            <ac:picMk id="14" creationId="{B7D3CFD1-3B31-B4AB-7B97-31ECEE6379D0}"/>
          </ac:picMkLst>
        </pc:picChg>
        <pc:picChg chg="add mod modCrop">
          <ac:chgData name="JAVEN LAI LE YU" userId="6ef9703d-fc87-464c-b753-f20ac887596d" providerId="ADAL" clId="{029DFC17-0682-46D1-AA26-7F350139FF59}" dt="2022-11-17T13:23:34.732" v="2606" actId="1076"/>
          <ac:picMkLst>
            <pc:docMk/>
            <pc:sldMk cId="1341369799" sldId="308"/>
            <ac:picMk id="16" creationId="{37A73407-7945-7C5C-AE24-E93E99E4036E}"/>
          </ac:picMkLst>
        </pc:picChg>
        <pc:picChg chg="add mod modCrop">
          <ac:chgData name="JAVEN LAI LE YU" userId="6ef9703d-fc87-464c-b753-f20ac887596d" providerId="ADAL" clId="{029DFC17-0682-46D1-AA26-7F350139FF59}" dt="2022-11-17T13:23:12.977" v="2603" actId="1076"/>
          <ac:picMkLst>
            <pc:docMk/>
            <pc:sldMk cId="1341369799" sldId="308"/>
            <ac:picMk id="21" creationId="{61409089-449C-7B1A-2032-4EF51DD25502}"/>
          </ac:picMkLst>
        </pc:picChg>
        <pc:inkChg chg="add mod">
          <ac:chgData name="JAVEN LAI LE YU" userId="6ef9703d-fc87-464c-b753-f20ac887596d" providerId="ADAL" clId="{029DFC17-0682-46D1-AA26-7F350139FF59}" dt="2022-11-17T12:51:31.678" v="1568"/>
          <ac:inkMkLst>
            <pc:docMk/>
            <pc:sldMk cId="1341369799" sldId="308"/>
            <ac:inkMk id="17" creationId="{F289418D-6B24-891B-66FB-1C1DAF7EA805}"/>
          </ac:inkMkLst>
        </pc:inkChg>
        <pc:inkChg chg="add mod">
          <ac:chgData name="JAVEN LAI LE YU" userId="6ef9703d-fc87-464c-b753-f20ac887596d" providerId="ADAL" clId="{029DFC17-0682-46D1-AA26-7F350139FF59}" dt="2022-11-17T12:51:31.678" v="1568"/>
          <ac:inkMkLst>
            <pc:docMk/>
            <pc:sldMk cId="1341369799" sldId="308"/>
            <ac:inkMk id="18" creationId="{B75E16BA-09F9-E1AA-60BF-BE52271BB409}"/>
          </ac:inkMkLst>
        </pc:inkChg>
        <pc:inkChg chg="add mod">
          <ac:chgData name="JAVEN LAI LE YU" userId="6ef9703d-fc87-464c-b753-f20ac887596d" providerId="ADAL" clId="{029DFC17-0682-46D1-AA26-7F350139FF59}" dt="2022-11-17T12:52:40.499" v="1585"/>
          <ac:inkMkLst>
            <pc:docMk/>
            <pc:sldMk cId="1341369799" sldId="308"/>
            <ac:inkMk id="24" creationId="{E375A74F-3518-249F-F97D-515B2EDB0B2D}"/>
          </ac:inkMkLst>
        </pc:inkChg>
        <pc:inkChg chg="add mod">
          <ac:chgData name="JAVEN LAI LE YU" userId="6ef9703d-fc87-464c-b753-f20ac887596d" providerId="ADAL" clId="{029DFC17-0682-46D1-AA26-7F350139FF59}" dt="2022-11-17T12:52:40.499" v="1585"/>
          <ac:inkMkLst>
            <pc:docMk/>
            <pc:sldMk cId="1341369799" sldId="308"/>
            <ac:inkMk id="25" creationId="{94C65FA0-E67D-A946-E5D4-15E4A78F1318}"/>
          </ac:inkMkLst>
        </pc:inkChg>
        <pc:inkChg chg="add del">
          <ac:chgData name="JAVEN LAI LE YU" userId="6ef9703d-fc87-464c-b753-f20ac887596d" providerId="ADAL" clId="{029DFC17-0682-46D1-AA26-7F350139FF59}" dt="2022-11-17T13:10:21.645" v="2364" actId="478"/>
          <ac:inkMkLst>
            <pc:docMk/>
            <pc:sldMk cId="1341369799" sldId="308"/>
            <ac:inkMk id="33" creationId="{E5820321-1CC2-0CD6-105B-30041A878377}"/>
          </ac:inkMkLst>
        </pc:inkChg>
        <pc:inkChg chg="add mod">
          <ac:chgData name="JAVEN LAI LE YU" userId="6ef9703d-fc87-464c-b753-f20ac887596d" providerId="ADAL" clId="{029DFC17-0682-46D1-AA26-7F350139FF59}" dt="2022-11-17T13:10:16.601" v="2363"/>
          <ac:inkMkLst>
            <pc:docMk/>
            <pc:sldMk cId="1341369799" sldId="308"/>
            <ac:inkMk id="34" creationId="{FB1F3CD7-7C58-2998-3020-CBACB6BEEF7C}"/>
          </ac:inkMkLst>
        </pc:inkChg>
        <pc:inkChg chg="add mod">
          <ac:chgData name="JAVEN LAI LE YU" userId="6ef9703d-fc87-464c-b753-f20ac887596d" providerId="ADAL" clId="{029DFC17-0682-46D1-AA26-7F350139FF59}" dt="2022-11-17T13:10:16.601" v="2363"/>
          <ac:inkMkLst>
            <pc:docMk/>
            <pc:sldMk cId="1341369799" sldId="308"/>
            <ac:inkMk id="35" creationId="{80F5274A-BDFC-D3E4-3B09-8A61181A7605}"/>
          </ac:inkMkLst>
        </pc:inkChg>
        <pc:inkChg chg="add mod">
          <ac:chgData name="JAVEN LAI LE YU" userId="6ef9703d-fc87-464c-b753-f20ac887596d" providerId="ADAL" clId="{029DFC17-0682-46D1-AA26-7F350139FF59}" dt="2022-11-17T13:23:34.732" v="2606" actId="1076"/>
          <ac:inkMkLst>
            <pc:docMk/>
            <pc:sldMk cId="1341369799" sldId="308"/>
            <ac:inkMk id="37" creationId="{589A04AB-BAB8-56DE-EB5B-76709B7F3808}"/>
          </ac:inkMkLst>
        </pc:inkChg>
      </pc:sldChg>
      <pc:sldChg chg="addSp delSp modSp add mod ord">
        <pc:chgData name="JAVEN LAI LE YU" userId="6ef9703d-fc87-464c-b753-f20ac887596d" providerId="ADAL" clId="{029DFC17-0682-46D1-AA26-7F350139FF59}" dt="2022-11-17T13:01:58.898" v="2157" actId="20577"/>
        <pc:sldMkLst>
          <pc:docMk/>
          <pc:sldMk cId="3126960594" sldId="309"/>
        </pc:sldMkLst>
        <pc:spChg chg="mod">
          <ac:chgData name="JAVEN LAI LE YU" userId="6ef9703d-fc87-464c-b753-f20ac887596d" providerId="ADAL" clId="{029DFC17-0682-46D1-AA26-7F350139FF59}" dt="2022-11-17T12:14:53.060" v="368" actId="1076"/>
          <ac:spMkLst>
            <pc:docMk/>
            <pc:sldMk cId="3126960594" sldId="309"/>
            <ac:spMk id="3" creationId="{00000000-0000-0000-0000-000000000000}"/>
          </ac:spMkLst>
        </pc:spChg>
        <pc:spChg chg="mod">
          <ac:chgData name="JAVEN LAI LE YU" userId="6ef9703d-fc87-464c-b753-f20ac887596d" providerId="ADAL" clId="{029DFC17-0682-46D1-AA26-7F350139FF59}" dt="2022-11-17T12:15:05.098" v="372" actId="1076"/>
          <ac:spMkLst>
            <pc:docMk/>
            <pc:sldMk cId="3126960594" sldId="309"/>
            <ac:spMk id="4" creationId="{6E4CDF85-7A7C-4E40-91E5-A394A1BEBD48}"/>
          </ac:spMkLst>
        </pc:spChg>
        <pc:spChg chg="add mod">
          <ac:chgData name="JAVEN LAI LE YU" userId="6ef9703d-fc87-464c-b753-f20ac887596d" providerId="ADAL" clId="{029DFC17-0682-46D1-AA26-7F350139FF59}" dt="2022-11-17T13:00:39.428" v="2052" actId="1076"/>
          <ac:spMkLst>
            <pc:docMk/>
            <pc:sldMk cId="3126960594" sldId="309"/>
            <ac:spMk id="12" creationId="{6901D9B3-13F7-B3D0-9469-E4B32525623D}"/>
          </ac:spMkLst>
        </pc:spChg>
        <pc:spChg chg="add del mod">
          <ac:chgData name="JAVEN LAI LE YU" userId="6ef9703d-fc87-464c-b753-f20ac887596d" providerId="ADAL" clId="{029DFC17-0682-46D1-AA26-7F350139FF59}" dt="2022-11-17T12:15:48.266" v="389" actId="478"/>
          <ac:spMkLst>
            <pc:docMk/>
            <pc:sldMk cId="3126960594" sldId="309"/>
            <ac:spMk id="14" creationId="{507204A9-4200-9B1F-6FB8-7C0B49C0801C}"/>
          </ac:spMkLst>
        </pc:spChg>
        <pc:spChg chg="add mod">
          <ac:chgData name="JAVEN LAI LE YU" userId="6ef9703d-fc87-464c-b753-f20ac887596d" providerId="ADAL" clId="{029DFC17-0682-46D1-AA26-7F350139FF59}" dt="2022-11-17T12:59:14.686" v="1974" actId="1076"/>
          <ac:spMkLst>
            <pc:docMk/>
            <pc:sldMk cId="3126960594" sldId="309"/>
            <ac:spMk id="15" creationId="{E674FD66-638E-0F72-A59C-91C5320BE076}"/>
          </ac:spMkLst>
        </pc:spChg>
        <pc:spChg chg="add mod">
          <ac:chgData name="JAVEN LAI LE YU" userId="6ef9703d-fc87-464c-b753-f20ac887596d" providerId="ADAL" clId="{029DFC17-0682-46D1-AA26-7F350139FF59}" dt="2022-11-17T13:00:29.573" v="2050" actId="1076"/>
          <ac:spMkLst>
            <pc:docMk/>
            <pc:sldMk cId="3126960594" sldId="309"/>
            <ac:spMk id="16" creationId="{EF38DF5A-A7DA-BEBF-51C9-2EEED24F3C6E}"/>
          </ac:spMkLst>
        </pc:spChg>
        <pc:spChg chg="add mod">
          <ac:chgData name="JAVEN LAI LE YU" userId="6ef9703d-fc87-464c-b753-f20ac887596d" providerId="ADAL" clId="{029DFC17-0682-46D1-AA26-7F350139FF59}" dt="2022-11-17T13:01:09.702" v="2059" actId="1076"/>
          <ac:spMkLst>
            <pc:docMk/>
            <pc:sldMk cId="3126960594" sldId="309"/>
            <ac:spMk id="17" creationId="{86CD2A36-F51F-C6DE-60C9-01A985150218}"/>
          </ac:spMkLst>
        </pc:spChg>
        <pc:spChg chg="add mod">
          <ac:chgData name="JAVEN LAI LE YU" userId="6ef9703d-fc87-464c-b753-f20ac887596d" providerId="ADAL" clId="{029DFC17-0682-46D1-AA26-7F350139FF59}" dt="2022-11-17T13:01:58.898" v="2157" actId="20577"/>
          <ac:spMkLst>
            <pc:docMk/>
            <pc:sldMk cId="3126960594" sldId="309"/>
            <ac:spMk id="18" creationId="{D181D0FE-7BD7-C9B0-474E-F78C5C8F198F}"/>
          </ac:spMkLst>
        </pc:spChg>
        <pc:grpChg chg="mod">
          <ac:chgData name="JAVEN LAI LE YU" userId="6ef9703d-fc87-464c-b753-f20ac887596d" providerId="ADAL" clId="{029DFC17-0682-46D1-AA26-7F350139FF59}" dt="2022-11-17T12:59:28.455" v="1979" actId="1076"/>
          <ac:grpSpMkLst>
            <pc:docMk/>
            <pc:sldMk cId="3126960594" sldId="309"/>
            <ac:grpSpMk id="8" creationId="{CEF656C9-35DA-3367-9FEB-725788007771}"/>
          </ac:grpSpMkLst>
        </pc:grpChg>
        <pc:grpChg chg="mod">
          <ac:chgData name="JAVEN LAI LE YU" userId="6ef9703d-fc87-464c-b753-f20ac887596d" providerId="ADAL" clId="{029DFC17-0682-46D1-AA26-7F350139FF59}" dt="2022-11-17T13:01:33.414" v="2093"/>
          <ac:grpSpMkLst>
            <pc:docMk/>
            <pc:sldMk cId="3126960594" sldId="309"/>
            <ac:grpSpMk id="22" creationId="{EFFBA47D-2115-0068-77E3-675E4B478581}"/>
          </ac:grpSpMkLst>
        </pc:grpChg>
        <pc:picChg chg="del">
          <ac:chgData name="JAVEN LAI LE YU" userId="6ef9703d-fc87-464c-b753-f20ac887596d" providerId="ADAL" clId="{029DFC17-0682-46D1-AA26-7F350139FF59}" dt="2022-11-17T12:11:55.127" v="274" actId="478"/>
          <ac:picMkLst>
            <pc:docMk/>
            <pc:sldMk cId="3126960594" sldId="309"/>
            <ac:picMk id="7" creationId="{443BBEB6-A398-17FC-300B-22026E0778BC}"/>
          </ac:picMkLst>
        </pc:picChg>
        <pc:picChg chg="add mod modCrop">
          <ac:chgData name="JAVEN LAI LE YU" userId="6ef9703d-fc87-464c-b753-f20ac887596d" providerId="ADAL" clId="{029DFC17-0682-46D1-AA26-7F350139FF59}" dt="2022-11-17T13:00:35.944" v="2051" actId="1076"/>
          <ac:picMkLst>
            <pc:docMk/>
            <pc:sldMk cId="3126960594" sldId="309"/>
            <ac:picMk id="10" creationId="{3EA7AE7A-324C-EE6E-63C5-799B081FDFF1}"/>
          </ac:picMkLst>
        </pc:picChg>
        <pc:picChg chg="del">
          <ac:chgData name="JAVEN LAI LE YU" userId="6ef9703d-fc87-464c-b753-f20ac887596d" providerId="ADAL" clId="{029DFC17-0682-46D1-AA26-7F350139FF59}" dt="2022-11-17T12:11:55.809" v="275" actId="478"/>
          <ac:picMkLst>
            <pc:docMk/>
            <pc:sldMk cId="3126960594" sldId="309"/>
            <ac:picMk id="11" creationId="{B4845B1A-4500-B543-AEF4-45EFE59B4786}"/>
          </ac:picMkLst>
        </pc:picChg>
        <pc:picChg chg="mod">
          <ac:chgData name="JAVEN LAI LE YU" userId="6ef9703d-fc87-464c-b753-f20ac887596d" providerId="ADAL" clId="{029DFC17-0682-46D1-AA26-7F350139FF59}" dt="2022-11-17T13:00:27.023" v="2049" actId="1076"/>
          <ac:picMkLst>
            <pc:docMk/>
            <pc:sldMk cId="3126960594" sldId="309"/>
            <ac:picMk id="13" creationId="{ADC4F059-3698-D571-D38A-06AA0BB585C1}"/>
          </ac:picMkLst>
        </pc:picChg>
        <pc:picChg chg="mod">
          <ac:chgData name="JAVEN LAI LE YU" userId="6ef9703d-fc87-464c-b753-f20ac887596d" providerId="ADAL" clId="{029DFC17-0682-46D1-AA26-7F350139FF59}" dt="2022-11-17T12:59:04.547" v="1969" actId="1076"/>
          <ac:picMkLst>
            <pc:docMk/>
            <pc:sldMk cId="3126960594" sldId="309"/>
            <ac:picMk id="19" creationId="{4C1A54E8-E78E-0D79-487A-DA2364AAF728}"/>
          </ac:picMkLst>
        </pc:picChg>
        <pc:inkChg chg="add mod">
          <ac:chgData name="JAVEN LAI LE YU" userId="6ef9703d-fc87-464c-b753-f20ac887596d" providerId="ADAL" clId="{029DFC17-0682-46D1-AA26-7F350139FF59}" dt="2022-11-17T12:12:19.813" v="285"/>
          <ac:inkMkLst>
            <pc:docMk/>
            <pc:sldMk cId="3126960594" sldId="309"/>
            <ac:inkMk id="5" creationId="{82BA0822-E95C-B624-E195-10381D9D75F8}"/>
          </ac:inkMkLst>
        </pc:inkChg>
        <pc:inkChg chg="add mod">
          <ac:chgData name="JAVEN LAI LE YU" userId="6ef9703d-fc87-464c-b753-f20ac887596d" providerId="ADAL" clId="{029DFC17-0682-46D1-AA26-7F350139FF59}" dt="2022-11-17T12:12:19.813" v="285"/>
          <ac:inkMkLst>
            <pc:docMk/>
            <pc:sldMk cId="3126960594" sldId="309"/>
            <ac:inkMk id="6" creationId="{80186982-FE8F-A7E8-92FC-44CE646DE8D7}"/>
          </ac:inkMkLst>
        </pc:inkChg>
        <pc:inkChg chg="add mod">
          <ac:chgData name="JAVEN LAI LE YU" userId="6ef9703d-fc87-464c-b753-f20ac887596d" providerId="ADAL" clId="{029DFC17-0682-46D1-AA26-7F350139FF59}" dt="2022-11-17T13:01:33.414" v="2093"/>
          <ac:inkMkLst>
            <pc:docMk/>
            <pc:sldMk cId="3126960594" sldId="309"/>
            <ac:inkMk id="20" creationId="{000CF834-ABBE-9B45-70C3-41C7956F13FA}"/>
          </ac:inkMkLst>
        </pc:inkChg>
        <pc:inkChg chg="add mod">
          <ac:chgData name="JAVEN LAI LE YU" userId="6ef9703d-fc87-464c-b753-f20ac887596d" providerId="ADAL" clId="{029DFC17-0682-46D1-AA26-7F350139FF59}" dt="2022-11-17T13:01:33.414" v="2093"/>
          <ac:inkMkLst>
            <pc:docMk/>
            <pc:sldMk cId="3126960594" sldId="309"/>
            <ac:inkMk id="21" creationId="{8B433ACE-3798-4CD3-72F0-F9F157C88934}"/>
          </ac:inkMkLst>
        </pc:inkChg>
      </pc:sldChg>
      <pc:sldChg chg="addSp delSp modSp add mod">
        <pc:chgData name="JAVEN LAI LE YU" userId="6ef9703d-fc87-464c-b753-f20ac887596d" providerId="ADAL" clId="{029DFC17-0682-46D1-AA26-7F350139FF59}" dt="2022-11-17T13:52:12.508" v="2770" actId="1076"/>
        <pc:sldMkLst>
          <pc:docMk/>
          <pc:sldMk cId="2033254526" sldId="310"/>
        </pc:sldMkLst>
        <pc:spChg chg="del mod">
          <ac:chgData name="JAVEN LAI LE YU" userId="6ef9703d-fc87-464c-b753-f20ac887596d" providerId="ADAL" clId="{029DFC17-0682-46D1-AA26-7F350139FF59}" dt="2022-11-17T12:20:46.695" v="570" actId="478"/>
          <ac:spMkLst>
            <pc:docMk/>
            <pc:sldMk cId="2033254526" sldId="310"/>
            <ac:spMk id="3" creationId="{00000000-0000-0000-0000-000000000000}"/>
          </ac:spMkLst>
        </pc:spChg>
        <pc:spChg chg="del">
          <ac:chgData name="JAVEN LAI LE YU" userId="6ef9703d-fc87-464c-b753-f20ac887596d" providerId="ADAL" clId="{029DFC17-0682-46D1-AA26-7F350139FF59}" dt="2022-11-17T12:20:47.835" v="571" actId="478"/>
          <ac:spMkLst>
            <pc:docMk/>
            <pc:sldMk cId="2033254526" sldId="310"/>
            <ac:spMk id="4" creationId="{6E4CDF85-7A7C-4E40-91E5-A394A1BEBD48}"/>
          </ac:spMkLst>
        </pc:spChg>
        <pc:spChg chg="add mod">
          <ac:chgData name="JAVEN LAI LE YU" userId="6ef9703d-fc87-464c-b753-f20ac887596d" providerId="ADAL" clId="{029DFC17-0682-46D1-AA26-7F350139FF59}" dt="2022-11-17T13:07:40.690" v="2352" actId="20577"/>
          <ac:spMkLst>
            <pc:docMk/>
            <pc:sldMk cId="2033254526" sldId="310"/>
            <ac:spMk id="11" creationId="{F82254D4-13B2-3DBF-C4A9-C5170B0447F9}"/>
          </ac:spMkLst>
        </pc:spChg>
        <pc:spChg chg="mod">
          <ac:chgData name="JAVEN LAI LE YU" userId="6ef9703d-fc87-464c-b753-f20ac887596d" providerId="ADAL" clId="{029DFC17-0682-46D1-AA26-7F350139FF59}" dt="2022-11-17T12:17:48.220" v="457" actId="1076"/>
          <ac:spMkLst>
            <pc:docMk/>
            <pc:sldMk cId="2033254526" sldId="310"/>
            <ac:spMk id="12" creationId="{6901D9B3-13F7-B3D0-9469-E4B32525623D}"/>
          </ac:spMkLst>
        </pc:spChg>
        <pc:spChg chg="add mod">
          <ac:chgData name="JAVEN LAI LE YU" userId="6ef9703d-fc87-464c-b753-f20ac887596d" providerId="ADAL" clId="{029DFC17-0682-46D1-AA26-7F350139FF59}" dt="2022-11-17T12:23:25.918" v="713" actId="1076"/>
          <ac:spMkLst>
            <pc:docMk/>
            <pc:sldMk cId="2033254526" sldId="310"/>
            <ac:spMk id="25" creationId="{D6FD8457-16F8-5A5E-8F1B-4939BBFE0FAB}"/>
          </ac:spMkLst>
        </pc:spChg>
        <pc:grpChg chg="del">
          <ac:chgData name="JAVEN LAI LE YU" userId="6ef9703d-fc87-464c-b753-f20ac887596d" providerId="ADAL" clId="{029DFC17-0682-46D1-AA26-7F350139FF59}" dt="2022-11-17T12:15:59.794" v="393" actId="478"/>
          <ac:grpSpMkLst>
            <pc:docMk/>
            <pc:sldMk cId="2033254526" sldId="310"/>
            <ac:grpSpMk id="8" creationId="{CEF656C9-35DA-3367-9FEB-725788007771}"/>
          </ac:grpSpMkLst>
        </pc:grpChg>
        <pc:grpChg chg="mod">
          <ac:chgData name="JAVEN LAI LE YU" userId="6ef9703d-fc87-464c-b753-f20ac887596d" providerId="ADAL" clId="{029DFC17-0682-46D1-AA26-7F350139FF59}" dt="2022-11-17T12:18:54.888" v="524"/>
          <ac:grpSpMkLst>
            <pc:docMk/>
            <pc:sldMk cId="2033254526" sldId="310"/>
            <ac:grpSpMk id="16" creationId="{19543F48-B990-3EE2-A8CE-BA716635EEB7}"/>
          </ac:grpSpMkLst>
        </pc:grpChg>
        <pc:grpChg chg="mod">
          <ac:chgData name="JAVEN LAI LE YU" userId="6ef9703d-fc87-464c-b753-f20ac887596d" providerId="ADAL" clId="{029DFC17-0682-46D1-AA26-7F350139FF59}" dt="2022-11-17T12:23:53.112" v="721"/>
          <ac:grpSpMkLst>
            <pc:docMk/>
            <pc:sldMk cId="2033254526" sldId="310"/>
            <ac:grpSpMk id="28" creationId="{9B4D49AC-5E88-EA9D-015C-DDD5EAE450D9}"/>
          </ac:grpSpMkLst>
        </pc:grpChg>
        <pc:grpChg chg="mod">
          <ac:chgData name="JAVEN LAI LE YU" userId="6ef9703d-fc87-464c-b753-f20ac887596d" providerId="ADAL" clId="{029DFC17-0682-46D1-AA26-7F350139FF59}" dt="2022-11-17T12:24:17.452" v="726"/>
          <ac:grpSpMkLst>
            <pc:docMk/>
            <pc:sldMk cId="2033254526" sldId="310"/>
            <ac:grpSpMk id="31" creationId="{40133D44-46B7-BBB6-2BB3-9E1A676C815D}"/>
          </ac:grpSpMkLst>
        </pc:grpChg>
        <pc:picChg chg="add mod">
          <ac:chgData name="JAVEN LAI LE YU" userId="6ef9703d-fc87-464c-b753-f20ac887596d" providerId="ADAL" clId="{029DFC17-0682-46D1-AA26-7F350139FF59}" dt="2022-11-17T13:52:12.508" v="2770" actId="1076"/>
          <ac:picMkLst>
            <pc:docMk/>
            <pc:sldMk cId="2033254526" sldId="310"/>
            <ac:picMk id="4" creationId="{0853D2D5-DD66-A95B-2BDE-D770321D36CF}"/>
          </ac:picMkLst>
        </pc:picChg>
        <pc:picChg chg="add mod modCrop">
          <ac:chgData name="JAVEN LAI LE YU" userId="6ef9703d-fc87-464c-b753-f20ac887596d" providerId="ADAL" clId="{029DFC17-0682-46D1-AA26-7F350139FF59}" dt="2022-11-17T12:17:48.220" v="457" actId="1076"/>
          <ac:picMkLst>
            <pc:docMk/>
            <pc:sldMk cId="2033254526" sldId="310"/>
            <ac:picMk id="9" creationId="{C1D9275E-DA27-0004-8466-4BECDD4736AD}"/>
          </ac:picMkLst>
        </pc:picChg>
        <pc:picChg chg="del">
          <ac:chgData name="JAVEN LAI LE YU" userId="6ef9703d-fc87-464c-b753-f20ac887596d" providerId="ADAL" clId="{029DFC17-0682-46D1-AA26-7F350139FF59}" dt="2022-11-17T12:15:56.259" v="391" actId="478"/>
          <ac:picMkLst>
            <pc:docMk/>
            <pc:sldMk cId="2033254526" sldId="310"/>
            <ac:picMk id="10" creationId="{3EA7AE7A-324C-EE6E-63C5-799B081FDFF1}"/>
          </ac:picMkLst>
        </pc:picChg>
        <pc:picChg chg="del">
          <ac:chgData name="JAVEN LAI LE YU" userId="6ef9703d-fc87-464c-b753-f20ac887596d" providerId="ADAL" clId="{029DFC17-0682-46D1-AA26-7F350139FF59}" dt="2022-11-17T12:15:58.779" v="392" actId="478"/>
          <ac:picMkLst>
            <pc:docMk/>
            <pc:sldMk cId="2033254526" sldId="310"/>
            <ac:picMk id="13" creationId="{ADC4F059-3698-D571-D38A-06AA0BB585C1}"/>
          </ac:picMkLst>
        </pc:picChg>
        <pc:picChg chg="del">
          <ac:chgData name="JAVEN LAI LE YU" userId="6ef9703d-fc87-464c-b753-f20ac887596d" providerId="ADAL" clId="{029DFC17-0682-46D1-AA26-7F350139FF59}" dt="2022-11-17T12:16:18.863" v="394" actId="478"/>
          <ac:picMkLst>
            <pc:docMk/>
            <pc:sldMk cId="2033254526" sldId="310"/>
            <ac:picMk id="19" creationId="{4C1A54E8-E78E-0D79-487A-DA2364AAF728}"/>
          </ac:picMkLst>
        </pc:picChg>
        <pc:picChg chg="add mod">
          <ac:chgData name="JAVEN LAI LE YU" userId="6ef9703d-fc87-464c-b753-f20ac887596d" providerId="ADAL" clId="{029DFC17-0682-46D1-AA26-7F350139FF59}" dt="2022-11-17T12:23:41.761" v="717" actId="14100"/>
          <ac:picMkLst>
            <pc:docMk/>
            <pc:sldMk cId="2033254526" sldId="310"/>
            <ac:picMk id="20" creationId="{1C1907A4-CB9B-012B-C007-BF3013EED942}"/>
          </ac:picMkLst>
        </pc:picChg>
        <pc:picChg chg="add mod modCrop">
          <ac:chgData name="JAVEN LAI LE YU" userId="6ef9703d-fc87-464c-b753-f20ac887596d" providerId="ADAL" clId="{029DFC17-0682-46D1-AA26-7F350139FF59}" dt="2022-11-17T12:23:44.791" v="718" actId="1076"/>
          <ac:picMkLst>
            <pc:docMk/>
            <pc:sldMk cId="2033254526" sldId="310"/>
            <ac:picMk id="22" creationId="{BC25AEBD-B73D-0A67-7DB9-0D207412018D}"/>
          </ac:picMkLst>
        </pc:picChg>
        <pc:picChg chg="add del mod">
          <ac:chgData name="JAVEN LAI LE YU" userId="6ef9703d-fc87-464c-b753-f20ac887596d" providerId="ADAL" clId="{029DFC17-0682-46D1-AA26-7F350139FF59}" dt="2022-11-17T13:52:06.362" v="2769" actId="478"/>
          <ac:picMkLst>
            <pc:docMk/>
            <pc:sldMk cId="2033254526" sldId="310"/>
            <ac:picMk id="24" creationId="{B5273E49-3CA3-78BB-8896-4045F64DF2CA}"/>
          </ac:picMkLst>
        </pc:picChg>
        <pc:inkChg chg="add del mod">
          <ac:chgData name="JAVEN LAI LE YU" userId="6ef9703d-fc87-464c-b753-f20ac887596d" providerId="ADAL" clId="{029DFC17-0682-46D1-AA26-7F350139FF59}" dt="2022-11-17T12:18:55.281" v="525" actId="9405"/>
          <ac:inkMkLst>
            <pc:docMk/>
            <pc:sldMk cId="2033254526" sldId="310"/>
            <ac:inkMk id="14" creationId="{EF7FC562-5E0A-D790-B6F7-852DB499AB83}"/>
          </ac:inkMkLst>
        </pc:inkChg>
        <pc:inkChg chg="add del mod">
          <ac:chgData name="JAVEN LAI LE YU" userId="6ef9703d-fc87-464c-b753-f20ac887596d" providerId="ADAL" clId="{029DFC17-0682-46D1-AA26-7F350139FF59}" dt="2022-11-17T12:18:54.888" v="524"/>
          <ac:inkMkLst>
            <pc:docMk/>
            <pc:sldMk cId="2033254526" sldId="310"/>
            <ac:inkMk id="15" creationId="{E314211A-0371-32C2-7CCE-06DBBEDEF7D0}"/>
          </ac:inkMkLst>
        </pc:inkChg>
        <pc:inkChg chg="add">
          <ac:chgData name="JAVEN LAI LE YU" userId="6ef9703d-fc87-464c-b753-f20ac887596d" providerId="ADAL" clId="{029DFC17-0682-46D1-AA26-7F350139FF59}" dt="2022-11-17T12:18:59.230" v="526" actId="9405"/>
          <ac:inkMkLst>
            <pc:docMk/>
            <pc:sldMk cId="2033254526" sldId="310"/>
            <ac:inkMk id="17" creationId="{F13E2921-0506-CA96-5963-295BCF751CE6}"/>
          </ac:inkMkLst>
        </pc:inkChg>
        <pc:inkChg chg="add mod">
          <ac:chgData name="JAVEN LAI LE YU" userId="6ef9703d-fc87-464c-b753-f20ac887596d" providerId="ADAL" clId="{029DFC17-0682-46D1-AA26-7F350139FF59}" dt="2022-11-17T12:23:53.112" v="721"/>
          <ac:inkMkLst>
            <pc:docMk/>
            <pc:sldMk cId="2033254526" sldId="310"/>
            <ac:inkMk id="26" creationId="{6B219C9F-EB42-4E4E-5277-FAF5532F2002}"/>
          </ac:inkMkLst>
        </pc:inkChg>
        <pc:inkChg chg="add mod">
          <ac:chgData name="JAVEN LAI LE YU" userId="6ef9703d-fc87-464c-b753-f20ac887596d" providerId="ADAL" clId="{029DFC17-0682-46D1-AA26-7F350139FF59}" dt="2022-11-17T12:23:53.112" v="721"/>
          <ac:inkMkLst>
            <pc:docMk/>
            <pc:sldMk cId="2033254526" sldId="310"/>
            <ac:inkMk id="27" creationId="{309D9DC7-DDE3-447D-3533-0995194E2862}"/>
          </ac:inkMkLst>
        </pc:inkChg>
        <pc:inkChg chg="add del mod">
          <ac:chgData name="JAVEN LAI LE YU" userId="6ef9703d-fc87-464c-b753-f20ac887596d" providerId="ADAL" clId="{029DFC17-0682-46D1-AA26-7F350139FF59}" dt="2022-11-17T12:24:17.849" v="727" actId="9405"/>
          <ac:inkMkLst>
            <pc:docMk/>
            <pc:sldMk cId="2033254526" sldId="310"/>
            <ac:inkMk id="29" creationId="{DA719CF8-0099-E5B9-12BE-9F765A218F7E}"/>
          </ac:inkMkLst>
        </pc:inkChg>
        <pc:inkChg chg="add del mod">
          <ac:chgData name="JAVEN LAI LE YU" userId="6ef9703d-fc87-464c-b753-f20ac887596d" providerId="ADAL" clId="{029DFC17-0682-46D1-AA26-7F350139FF59}" dt="2022-11-17T12:24:17.452" v="726"/>
          <ac:inkMkLst>
            <pc:docMk/>
            <pc:sldMk cId="2033254526" sldId="310"/>
            <ac:inkMk id="30" creationId="{97D07038-5B30-9DCA-4B39-2CA6FF812FB6}"/>
          </ac:inkMkLst>
        </pc:inkChg>
      </pc:sldChg>
      <pc:sldChg chg="addSp delSp modSp add mod ord">
        <pc:chgData name="JAVEN LAI LE YU" userId="6ef9703d-fc87-464c-b753-f20ac887596d" providerId="ADAL" clId="{029DFC17-0682-46D1-AA26-7F350139FF59}" dt="2022-11-17T13:06:53.530" v="2351" actId="14100"/>
        <pc:sldMkLst>
          <pc:docMk/>
          <pc:sldMk cId="3095624699" sldId="311"/>
        </pc:sldMkLst>
        <pc:spChg chg="del">
          <ac:chgData name="JAVEN LAI LE YU" userId="6ef9703d-fc87-464c-b753-f20ac887596d" providerId="ADAL" clId="{029DFC17-0682-46D1-AA26-7F350139FF59}" dt="2022-11-17T13:03:06.502" v="2159" actId="478"/>
          <ac:spMkLst>
            <pc:docMk/>
            <pc:sldMk cId="3095624699" sldId="311"/>
            <ac:spMk id="2" creationId="{E9C66A42-D631-4C58-A7F1-C402487AFE48}"/>
          </ac:spMkLst>
        </pc:spChg>
        <pc:spChg chg="del">
          <ac:chgData name="JAVEN LAI LE YU" userId="6ef9703d-fc87-464c-b753-f20ac887596d" providerId="ADAL" clId="{029DFC17-0682-46D1-AA26-7F350139FF59}" dt="2022-11-17T12:25:28.906" v="740" actId="478"/>
          <ac:spMkLst>
            <pc:docMk/>
            <pc:sldMk cId="3095624699" sldId="311"/>
            <ac:spMk id="3" creationId="{00000000-0000-0000-0000-000000000000}"/>
          </ac:spMkLst>
        </pc:spChg>
        <pc:spChg chg="del mod">
          <ac:chgData name="JAVEN LAI LE YU" userId="6ef9703d-fc87-464c-b753-f20ac887596d" providerId="ADAL" clId="{029DFC17-0682-46D1-AA26-7F350139FF59}" dt="2022-11-17T12:25:26.584" v="739" actId="478"/>
          <ac:spMkLst>
            <pc:docMk/>
            <pc:sldMk cId="3095624699" sldId="311"/>
            <ac:spMk id="4" creationId="{6E4CDF85-7A7C-4E40-91E5-A394A1BEBD48}"/>
          </ac:spMkLst>
        </pc:spChg>
        <pc:spChg chg="del">
          <ac:chgData name="JAVEN LAI LE YU" userId="6ef9703d-fc87-464c-b753-f20ac887596d" providerId="ADAL" clId="{029DFC17-0682-46D1-AA26-7F350139FF59}" dt="2022-11-17T12:25:16.089" v="735" actId="478"/>
          <ac:spMkLst>
            <pc:docMk/>
            <pc:sldMk cId="3095624699" sldId="311"/>
            <ac:spMk id="12" creationId="{6901D9B3-13F7-B3D0-9469-E4B32525623D}"/>
          </ac:spMkLst>
        </pc:spChg>
        <pc:spChg chg="add mod">
          <ac:chgData name="JAVEN LAI LE YU" userId="6ef9703d-fc87-464c-b753-f20ac887596d" providerId="ADAL" clId="{029DFC17-0682-46D1-AA26-7F350139FF59}" dt="2022-11-17T13:03:34.954" v="2167"/>
          <ac:spMkLst>
            <pc:docMk/>
            <pc:sldMk cId="3095624699" sldId="311"/>
            <ac:spMk id="29" creationId="{4F0CED59-ABAD-EE2A-03FC-63F2372A64F5}"/>
          </ac:spMkLst>
        </pc:spChg>
        <pc:spChg chg="add mod">
          <ac:chgData name="JAVEN LAI LE YU" userId="6ef9703d-fc87-464c-b753-f20ac887596d" providerId="ADAL" clId="{029DFC17-0682-46D1-AA26-7F350139FF59}" dt="2022-11-17T12:33:17.452" v="1009" actId="20577"/>
          <ac:spMkLst>
            <pc:docMk/>
            <pc:sldMk cId="3095624699" sldId="311"/>
            <ac:spMk id="30" creationId="{661D53B0-23AE-7EC1-E6B6-788BB4F15501}"/>
          </ac:spMkLst>
        </pc:spChg>
        <pc:spChg chg="add mod">
          <ac:chgData name="JAVEN LAI LE YU" userId="6ef9703d-fc87-464c-b753-f20ac887596d" providerId="ADAL" clId="{029DFC17-0682-46D1-AA26-7F350139FF59}" dt="2022-11-17T13:03:11.002" v="2161" actId="1076"/>
          <ac:spMkLst>
            <pc:docMk/>
            <pc:sldMk cId="3095624699" sldId="311"/>
            <ac:spMk id="31" creationId="{C400E152-FC6F-2A15-31F9-CE589ADF0D82}"/>
          </ac:spMkLst>
        </pc:spChg>
        <pc:spChg chg="add del mod">
          <ac:chgData name="JAVEN LAI LE YU" userId="6ef9703d-fc87-464c-b753-f20ac887596d" providerId="ADAL" clId="{029DFC17-0682-46D1-AA26-7F350139FF59}" dt="2022-11-17T13:03:07.992" v="2160" actId="478"/>
          <ac:spMkLst>
            <pc:docMk/>
            <pc:sldMk cId="3095624699" sldId="311"/>
            <ac:spMk id="38" creationId="{06163042-70C8-06C8-522E-2DEC69804806}"/>
          </ac:spMkLst>
        </pc:spChg>
        <pc:spChg chg="add mod">
          <ac:chgData name="JAVEN LAI LE YU" userId="6ef9703d-fc87-464c-b753-f20ac887596d" providerId="ADAL" clId="{029DFC17-0682-46D1-AA26-7F350139FF59}" dt="2022-11-17T13:06:53.530" v="2351" actId="14100"/>
          <ac:spMkLst>
            <pc:docMk/>
            <pc:sldMk cId="3095624699" sldId="311"/>
            <ac:spMk id="39" creationId="{7699CC34-650D-15C6-412A-42F0743AAEB6}"/>
          </ac:spMkLst>
        </pc:spChg>
        <pc:grpChg chg="del">
          <ac:chgData name="JAVEN LAI LE YU" userId="6ef9703d-fc87-464c-b753-f20ac887596d" providerId="ADAL" clId="{029DFC17-0682-46D1-AA26-7F350139FF59}" dt="2022-11-17T12:25:11.803" v="732" actId="478"/>
          <ac:grpSpMkLst>
            <pc:docMk/>
            <pc:sldMk cId="3095624699" sldId="311"/>
            <ac:grpSpMk id="8" creationId="{CEF656C9-35DA-3367-9FEB-725788007771}"/>
          </ac:grpSpMkLst>
        </pc:grpChg>
        <pc:grpChg chg="mod">
          <ac:chgData name="JAVEN LAI LE YU" userId="6ef9703d-fc87-464c-b753-f20ac887596d" providerId="ADAL" clId="{029DFC17-0682-46D1-AA26-7F350139FF59}" dt="2022-11-17T12:29:01.469" v="786"/>
          <ac:grpSpMkLst>
            <pc:docMk/>
            <pc:sldMk cId="3095624699" sldId="311"/>
            <ac:grpSpMk id="23" creationId="{4A76109E-BA90-1975-AF69-72F851CAA166}"/>
          </ac:grpSpMkLst>
        </pc:grpChg>
        <pc:grpChg chg="mod">
          <ac:chgData name="JAVEN LAI LE YU" userId="6ef9703d-fc87-464c-b753-f20ac887596d" providerId="ADAL" clId="{029DFC17-0682-46D1-AA26-7F350139FF59}" dt="2022-11-17T12:30:12.236" v="799"/>
          <ac:grpSpMkLst>
            <pc:docMk/>
            <pc:sldMk cId="3095624699" sldId="311"/>
            <ac:grpSpMk id="28" creationId="{44F47188-033D-8A6F-D699-CA9009E860B0}"/>
          </ac:grpSpMkLst>
        </pc:grpChg>
        <pc:grpChg chg="mod">
          <ac:chgData name="JAVEN LAI LE YU" userId="6ef9703d-fc87-464c-b753-f20ac887596d" providerId="ADAL" clId="{029DFC17-0682-46D1-AA26-7F350139FF59}" dt="2022-11-17T12:33:31.588" v="1016"/>
          <ac:grpSpMkLst>
            <pc:docMk/>
            <pc:sldMk cId="3095624699" sldId="311"/>
            <ac:grpSpMk id="36" creationId="{38FA25ED-53E1-76AB-8165-B0E0BF68CDAB}"/>
          </ac:grpSpMkLst>
        </pc:grpChg>
        <pc:picChg chg="add del mod">
          <ac:chgData name="JAVEN LAI LE YU" userId="6ef9703d-fc87-464c-b753-f20ac887596d" providerId="ADAL" clId="{029DFC17-0682-46D1-AA26-7F350139FF59}" dt="2022-11-17T12:25:43.363" v="745" actId="478"/>
          <ac:picMkLst>
            <pc:docMk/>
            <pc:sldMk cId="3095624699" sldId="311"/>
            <ac:picMk id="9" creationId="{F5AC7C08-D0D0-695A-831F-4496694D6BA9}"/>
          </ac:picMkLst>
        </pc:picChg>
        <pc:picChg chg="del">
          <ac:chgData name="JAVEN LAI LE YU" userId="6ef9703d-fc87-464c-b753-f20ac887596d" providerId="ADAL" clId="{029DFC17-0682-46D1-AA26-7F350139FF59}" dt="2022-11-17T12:25:14.647" v="734" actId="478"/>
          <ac:picMkLst>
            <pc:docMk/>
            <pc:sldMk cId="3095624699" sldId="311"/>
            <ac:picMk id="10" creationId="{3EA7AE7A-324C-EE6E-63C5-799B081FDFF1}"/>
          </ac:picMkLst>
        </pc:picChg>
        <pc:picChg chg="del">
          <ac:chgData name="JAVEN LAI LE YU" userId="6ef9703d-fc87-464c-b753-f20ac887596d" providerId="ADAL" clId="{029DFC17-0682-46D1-AA26-7F350139FF59}" dt="2022-11-17T12:25:10.385" v="731" actId="478"/>
          <ac:picMkLst>
            <pc:docMk/>
            <pc:sldMk cId="3095624699" sldId="311"/>
            <ac:picMk id="13" creationId="{ADC4F059-3698-D571-D38A-06AA0BB585C1}"/>
          </ac:picMkLst>
        </pc:picChg>
        <pc:picChg chg="add mod modCrop">
          <ac:chgData name="JAVEN LAI LE YU" userId="6ef9703d-fc87-464c-b753-f20ac887596d" providerId="ADAL" clId="{029DFC17-0682-46D1-AA26-7F350139FF59}" dt="2022-11-17T12:28:18.648" v="780" actId="1076"/>
          <ac:picMkLst>
            <pc:docMk/>
            <pc:sldMk cId="3095624699" sldId="311"/>
            <ac:picMk id="14" creationId="{55EAF817-49E0-3719-E2E3-AAB6A8D9F9AD}"/>
          </ac:picMkLst>
        </pc:picChg>
        <pc:picChg chg="add mod modCrop">
          <ac:chgData name="JAVEN LAI LE YU" userId="6ef9703d-fc87-464c-b753-f20ac887596d" providerId="ADAL" clId="{029DFC17-0682-46D1-AA26-7F350139FF59}" dt="2022-11-17T12:28:10.193" v="778" actId="1076"/>
          <ac:picMkLst>
            <pc:docMk/>
            <pc:sldMk cId="3095624699" sldId="311"/>
            <ac:picMk id="16" creationId="{AD3D683D-194E-D720-DDF2-12E4737E4BA7}"/>
          </ac:picMkLst>
        </pc:picChg>
        <pc:picChg chg="add mod">
          <ac:chgData name="JAVEN LAI LE YU" userId="6ef9703d-fc87-464c-b753-f20ac887596d" providerId="ADAL" clId="{029DFC17-0682-46D1-AA26-7F350139FF59}" dt="2022-11-17T12:28:47.974" v="782" actId="1076"/>
          <ac:picMkLst>
            <pc:docMk/>
            <pc:sldMk cId="3095624699" sldId="311"/>
            <ac:picMk id="18" creationId="{838E46CF-32C4-3613-4AE7-BB38F53AF5B0}"/>
          </ac:picMkLst>
        </pc:picChg>
        <pc:picChg chg="del mod">
          <ac:chgData name="JAVEN LAI LE YU" userId="6ef9703d-fc87-464c-b753-f20ac887596d" providerId="ADAL" clId="{029DFC17-0682-46D1-AA26-7F350139FF59}" dt="2022-11-17T12:27:55.152" v="770" actId="478"/>
          <ac:picMkLst>
            <pc:docMk/>
            <pc:sldMk cId="3095624699" sldId="311"/>
            <ac:picMk id="19" creationId="{4C1A54E8-E78E-0D79-487A-DA2364AAF728}"/>
          </ac:picMkLst>
        </pc:picChg>
        <pc:picChg chg="add mod modCrop">
          <ac:chgData name="JAVEN LAI LE YU" userId="6ef9703d-fc87-464c-b753-f20ac887596d" providerId="ADAL" clId="{029DFC17-0682-46D1-AA26-7F350139FF59}" dt="2022-11-17T12:30:02.993" v="796" actId="1076"/>
          <ac:picMkLst>
            <pc:docMk/>
            <pc:sldMk cId="3095624699" sldId="311"/>
            <ac:picMk id="25" creationId="{F4989784-EC4A-4521-2F84-82872C902A48}"/>
          </ac:picMkLst>
        </pc:picChg>
        <pc:inkChg chg="add">
          <ac:chgData name="JAVEN LAI LE YU" userId="6ef9703d-fc87-464c-b753-f20ac887596d" providerId="ADAL" clId="{029DFC17-0682-46D1-AA26-7F350139FF59}" dt="2022-11-17T12:28:55.177" v="783" actId="9405"/>
          <ac:inkMkLst>
            <pc:docMk/>
            <pc:sldMk cId="3095624699" sldId="311"/>
            <ac:inkMk id="20" creationId="{70ADCF39-FFDC-1A12-155D-C6B6E5B446A5}"/>
          </ac:inkMkLst>
        </pc:inkChg>
        <pc:inkChg chg="add mod">
          <ac:chgData name="JAVEN LAI LE YU" userId="6ef9703d-fc87-464c-b753-f20ac887596d" providerId="ADAL" clId="{029DFC17-0682-46D1-AA26-7F350139FF59}" dt="2022-11-17T12:29:01.469" v="786"/>
          <ac:inkMkLst>
            <pc:docMk/>
            <pc:sldMk cId="3095624699" sldId="311"/>
            <ac:inkMk id="21" creationId="{24922776-1612-6DF6-92CF-006957AC1A98}"/>
          </ac:inkMkLst>
        </pc:inkChg>
        <pc:inkChg chg="add mod">
          <ac:chgData name="JAVEN LAI LE YU" userId="6ef9703d-fc87-464c-b753-f20ac887596d" providerId="ADAL" clId="{029DFC17-0682-46D1-AA26-7F350139FF59}" dt="2022-11-17T12:29:01.469" v="786"/>
          <ac:inkMkLst>
            <pc:docMk/>
            <pc:sldMk cId="3095624699" sldId="311"/>
            <ac:inkMk id="22" creationId="{D674D76B-012C-E298-B0E2-0405AB0D04A3}"/>
          </ac:inkMkLst>
        </pc:inkChg>
        <pc:inkChg chg="add mod">
          <ac:chgData name="JAVEN LAI LE YU" userId="6ef9703d-fc87-464c-b753-f20ac887596d" providerId="ADAL" clId="{029DFC17-0682-46D1-AA26-7F350139FF59}" dt="2022-11-17T12:30:12.236" v="799"/>
          <ac:inkMkLst>
            <pc:docMk/>
            <pc:sldMk cId="3095624699" sldId="311"/>
            <ac:inkMk id="26" creationId="{02525E6A-2B1B-C459-5EAA-398FE0ADB30B}"/>
          </ac:inkMkLst>
        </pc:inkChg>
        <pc:inkChg chg="add mod">
          <ac:chgData name="JAVEN LAI LE YU" userId="6ef9703d-fc87-464c-b753-f20ac887596d" providerId="ADAL" clId="{029DFC17-0682-46D1-AA26-7F350139FF59}" dt="2022-11-17T12:30:12.236" v="799"/>
          <ac:inkMkLst>
            <pc:docMk/>
            <pc:sldMk cId="3095624699" sldId="311"/>
            <ac:inkMk id="27" creationId="{A7ED9DD7-7740-6DB7-DA8B-27BB8717C90B}"/>
          </ac:inkMkLst>
        </pc:inkChg>
        <pc:inkChg chg="add del">
          <ac:chgData name="JAVEN LAI LE YU" userId="6ef9703d-fc87-464c-b753-f20ac887596d" providerId="ADAL" clId="{029DFC17-0682-46D1-AA26-7F350139FF59}" dt="2022-11-17T12:33:25.983" v="1013" actId="9405"/>
          <ac:inkMkLst>
            <pc:docMk/>
            <pc:sldMk cId="3095624699" sldId="311"/>
            <ac:inkMk id="32" creationId="{6B5A09BE-1E83-6A96-FC7B-7DD85A6A676E}"/>
          </ac:inkMkLst>
        </pc:inkChg>
        <pc:inkChg chg="add del">
          <ac:chgData name="JAVEN LAI LE YU" userId="6ef9703d-fc87-464c-b753-f20ac887596d" providerId="ADAL" clId="{029DFC17-0682-46D1-AA26-7F350139FF59}" dt="2022-11-17T12:33:25.578" v="1012" actId="9405"/>
          <ac:inkMkLst>
            <pc:docMk/>
            <pc:sldMk cId="3095624699" sldId="311"/>
            <ac:inkMk id="33" creationId="{457A5A43-68A8-31DD-4981-5F0615AD0C68}"/>
          </ac:inkMkLst>
        </pc:inkChg>
        <pc:inkChg chg="add mod">
          <ac:chgData name="JAVEN LAI LE YU" userId="6ef9703d-fc87-464c-b753-f20ac887596d" providerId="ADAL" clId="{029DFC17-0682-46D1-AA26-7F350139FF59}" dt="2022-11-17T12:33:31.588" v="1016"/>
          <ac:inkMkLst>
            <pc:docMk/>
            <pc:sldMk cId="3095624699" sldId="311"/>
            <ac:inkMk id="34" creationId="{C5E26007-1719-E685-6F18-206BEA15464E}"/>
          </ac:inkMkLst>
        </pc:inkChg>
        <pc:inkChg chg="add mod">
          <ac:chgData name="JAVEN LAI LE YU" userId="6ef9703d-fc87-464c-b753-f20ac887596d" providerId="ADAL" clId="{029DFC17-0682-46D1-AA26-7F350139FF59}" dt="2022-11-17T12:33:31.588" v="1016"/>
          <ac:inkMkLst>
            <pc:docMk/>
            <pc:sldMk cId="3095624699" sldId="311"/>
            <ac:inkMk id="35" creationId="{EB1E8E90-BDA1-5853-693A-178514E40100}"/>
          </ac:inkMkLst>
        </pc:inkChg>
      </pc:sldChg>
      <pc:sldChg chg="addSp delSp modSp add mod">
        <pc:chgData name="JAVEN LAI LE YU" userId="6ef9703d-fc87-464c-b753-f20ac887596d" providerId="ADAL" clId="{029DFC17-0682-46D1-AA26-7F350139FF59}" dt="2022-11-17T13:26:28.749" v="2628"/>
        <pc:sldMkLst>
          <pc:docMk/>
          <pc:sldMk cId="3849241265" sldId="312"/>
        </pc:sldMkLst>
        <pc:spChg chg="mod">
          <ac:chgData name="JAVEN LAI LE YU" userId="6ef9703d-fc87-464c-b753-f20ac887596d" providerId="ADAL" clId="{029DFC17-0682-46D1-AA26-7F350139FF59}" dt="2022-11-17T12:38:28.195" v="1158" actId="1076"/>
          <ac:spMkLst>
            <pc:docMk/>
            <pc:sldMk cId="3849241265" sldId="312"/>
            <ac:spMk id="3" creationId="{00000000-0000-0000-0000-000000000000}"/>
          </ac:spMkLst>
        </pc:spChg>
        <pc:spChg chg="mod">
          <ac:chgData name="JAVEN LAI LE YU" userId="6ef9703d-fc87-464c-b753-f20ac887596d" providerId="ADAL" clId="{029DFC17-0682-46D1-AA26-7F350139FF59}" dt="2022-11-17T12:38:28.195" v="1158" actId="1076"/>
          <ac:spMkLst>
            <pc:docMk/>
            <pc:sldMk cId="3849241265" sldId="312"/>
            <ac:spMk id="4" creationId="{6E4CDF85-7A7C-4E40-91E5-A394A1BEBD48}"/>
          </ac:spMkLst>
        </pc:spChg>
        <pc:spChg chg="add mod">
          <ac:chgData name="JAVEN LAI LE YU" userId="6ef9703d-fc87-464c-b753-f20ac887596d" providerId="ADAL" clId="{029DFC17-0682-46D1-AA26-7F350139FF59}" dt="2022-11-17T12:41:14.862" v="1280" actId="1076"/>
          <ac:spMkLst>
            <pc:docMk/>
            <pc:sldMk cId="3849241265" sldId="312"/>
            <ac:spMk id="8" creationId="{8633E675-4D21-AFEB-A9FA-205CB74E6F94}"/>
          </ac:spMkLst>
        </pc:spChg>
        <pc:spChg chg="add mod">
          <ac:chgData name="JAVEN LAI LE YU" userId="6ef9703d-fc87-464c-b753-f20ac887596d" providerId="ADAL" clId="{029DFC17-0682-46D1-AA26-7F350139FF59}" dt="2022-11-17T12:41:14.862" v="1280" actId="1076"/>
          <ac:spMkLst>
            <pc:docMk/>
            <pc:sldMk cId="3849241265" sldId="312"/>
            <ac:spMk id="9" creationId="{B2670873-F158-ED1E-C27D-273102940D14}"/>
          </ac:spMkLst>
        </pc:spChg>
        <pc:spChg chg="add mod">
          <ac:chgData name="JAVEN LAI LE YU" userId="6ef9703d-fc87-464c-b753-f20ac887596d" providerId="ADAL" clId="{029DFC17-0682-46D1-AA26-7F350139FF59}" dt="2022-11-17T12:41:58.826" v="1351" actId="1076"/>
          <ac:spMkLst>
            <pc:docMk/>
            <pc:sldMk cId="3849241265" sldId="312"/>
            <ac:spMk id="10" creationId="{70D894C3-1DFE-DF21-BAA6-7B9CAA11D281}"/>
          </ac:spMkLst>
        </pc:spChg>
        <pc:spChg chg="mod">
          <ac:chgData name="JAVEN LAI LE YU" userId="6ef9703d-fc87-464c-b753-f20ac887596d" providerId="ADAL" clId="{029DFC17-0682-46D1-AA26-7F350139FF59}" dt="2022-11-17T13:09:23.173" v="2355" actId="20577"/>
          <ac:spMkLst>
            <pc:docMk/>
            <pc:sldMk cId="3849241265" sldId="312"/>
            <ac:spMk id="26" creationId="{3791CA00-0561-31A3-0F30-42C5989E324B}"/>
          </ac:spMkLst>
        </pc:spChg>
        <pc:spChg chg="mod">
          <ac:chgData name="JAVEN LAI LE YU" userId="6ef9703d-fc87-464c-b753-f20ac887596d" providerId="ADAL" clId="{029DFC17-0682-46D1-AA26-7F350139FF59}" dt="2022-11-17T13:26:13.921" v="2625" actId="1076"/>
          <ac:spMkLst>
            <pc:docMk/>
            <pc:sldMk cId="3849241265" sldId="312"/>
            <ac:spMk id="27" creationId="{D23825FD-D635-8CE5-6399-1027C96F22DD}"/>
          </ac:spMkLst>
        </pc:spChg>
        <pc:grpChg chg="mod">
          <ac:chgData name="JAVEN LAI LE YU" userId="6ef9703d-fc87-464c-b753-f20ac887596d" providerId="ADAL" clId="{029DFC17-0682-46D1-AA26-7F350139FF59}" dt="2022-11-17T13:26:28.749" v="2628"/>
          <ac:grpSpMkLst>
            <pc:docMk/>
            <pc:sldMk cId="3849241265" sldId="312"/>
            <ac:grpSpMk id="11" creationId="{77384A06-DF62-51AA-7989-7833E0293D9A}"/>
          </ac:grpSpMkLst>
        </pc:grpChg>
        <pc:grpChg chg="mod">
          <ac:chgData name="JAVEN LAI LE YU" userId="6ef9703d-fc87-464c-b753-f20ac887596d" providerId="ADAL" clId="{029DFC17-0682-46D1-AA26-7F350139FF59}" dt="2022-11-17T12:42:17.808" v="1354"/>
          <ac:grpSpMkLst>
            <pc:docMk/>
            <pc:sldMk cId="3849241265" sldId="312"/>
            <ac:grpSpMk id="15" creationId="{AF982B24-B7FC-F9E0-C3ED-B4D2E0645261}"/>
          </ac:grpSpMkLst>
        </pc:grpChg>
        <pc:grpChg chg="mod">
          <ac:chgData name="JAVEN LAI LE YU" userId="6ef9703d-fc87-464c-b753-f20ac887596d" providerId="ADAL" clId="{029DFC17-0682-46D1-AA26-7F350139FF59}" dt="2022-11-17T12:42:26.086" v="1357"/>
          <ac:grpSpMkLst>
            <pc:docMk/>
            <pc:sldMk cId="3849241265" sldId="312"/>
            <ac:grpSpMk id="18" creationId="{DB3E7E2E-05B9-CF6A-C3C6-50782AAEB8D5}"/>
          </ac:grpSpMkLst>
        </pc:grpChg>
        <pc:grpChg chg="mod">
          <ac:chgData name="JAVEN LAI LE YU" userId="6ef9703d-fc87-464c-b753-f20ac887596d" providerId="ADAL" clId="{029DFC17-0682-46D1-AA26-7F350139FF59}" dt="2022-11-17T12:42:40.488" v="1365"/>
          <ac:grpSpMkLst>
            <pc:docMk/>
            <pc:sldMk cId="3849241265" sldId="312"/>
            <ac:grpSpMk id="24" creationId="{FCA6DC4B-BF86-3DA9-B09B-F78395EA7589}"/>
          </ac:grpSpMkLst>
        </pc:grpChg>
        <pc:grpChg chg="mod">
          <ac:chgData name="JAVEN LAI LE YU" userId="6ef9703d-fc87-464c-b753-f20ac887596d" providerId="ADAL" clId="{029DFC17-0682-46D1-AA26-7F350139FF59}" dt="2022-11-17T12:42:45.900" v="1369"/>
          <ac:grpSpMkLst>
            <pc:docMk/>
            <pc:sldMk cId="3849241265" sldId="312"/>
            <ac:grpSpMk id="29" creationId="{0676F297-38ED-FD11-EC48-4F6688C9B2EC}"/>
          </ac:grpSpMkLst>
        </pc:grpChg>
        <pc:picChg chg="add mod modCrop">
          <ac:chgData name="JAVEN LAI LE YU" userId="6ef9703d-fc87-464c-b753-f20ac887596d" providerId="ADAL" clId="{029DFC17-0682-46D1-AA26-7F350139FF59}" dt="2022-11-17T12:41:14.862" v="1280" actId="1076"/>
          <ac:picMkLst>
            <pc:docMk/>
            <pc:sldMk cId="3849241265" sldId="312"/>
            <ac:picMk id="6" creationId="{23435CE8-8EE4-9226-08CC-CE7646BE279C}"/>
          </ac:picMkLst>
        </pc:picChg>
        <pc:picChg chg="del">
          <ac:chgData name="JAVEN LAI LE YU" userId="6ef9703d-fc87-464c-b753-f20ac887596d" providerId="ADAL" clId="{029DFC17-0682-46D1-AA26-7F350139FF59}" dt="2022-11-17T12:38:17.575" v="1153" actId="478"/>
          <ac:picMkLst>
            <pc:docMk/>
            <pc:sldMk cId="3849241265" sldId="312"/>
            <ac:picMk id="7" creationId="{443BBEB6-A398-17FC-300B-22026E0778BC}"/>
          </ac:picMkLst>
        </pc:picChg>
        <pc:picChg chg="del">
          <ac:chgData name="JAVEN LAI LE YU" userId="6ef9703d-fc87-464c-b753-f20ac887596d" providerId="ADAL" clId="{029DFC17-0682-46D1-AA26-7F350139FF59}" dt="2022-11-17T12:38:18.408" v="1154" actId="478"/>
          <ac:picMkLst>
            <pc:docMk/>
            <pc:sldMk cId="3849241265" sldId="312"/>
            <ac:picMk id="11" creationId="{B4845B1A-4500-B543-AEF4-45EFE59B4786}"/>
          </ac:picMkLst>
        </pc:picChg>
        <pc:picChg chg="del">
          <ac:chgData name="JAVEN LAI LE YU" userId="6ef9703d-fc87-464c-b753-f20ac887596d" providerId="ADAL" clId="{029DFC17-0682-46D1-AA26-7F350139FF59}" dt="2022-11-17T12:38:19.306" v="1155" actId="478"/>
          <ac:picMkLst>
            <pc:docMk/>
            <pc:sldMk cId="3849241265" sldId="312"/>
            <ac:picMk id="13" creationId="{ADC4F059-3698-D571-D38A-06AA0BB585C1}"/>
          </ac:picMkLst>
        </pc:picChg>
        <pc:picChg chg="mod">
          <ac:chgData name="JAVEN LAI LE YU" userId="6ef9703d-fc87-464c-b753-f20ac887596d" providerId="ADAL" clId="{029DFC17-0682-46D1-AA26-7F350139FF59}" dt="2022-11-17T12:39:50.228" v="1173" actId="14100"/>
          <ac:picMkLst>
            <pc:docMk/>
            <pc:sldMk cId="3849241265" sldId="312"/>
            <ac:picMk id="23" creationId="{028F5EA6-3528-FE92-7902-F4DF26043C8C}"/>
          </ac:picMkLst>
        </pc:picChg>
        <pc:inkChg chg="add mod">
          <ac:chgData name="JAVEN LAI LE YU" userId="6ef9703d-fc87-464c-b753-f20ac887596d" providerId="ADAL" clId="{029DFC17-0682-46D1-AA26-7F350139FF59}" dt="2022-11-17T13:26:28.749" v="2628"/>
          <ac:inkMkLst>
            <pc:docMk/>
            <pc:sldMk cId="3849241265" sldId="312"/>
            <ac:inkMk id="5" creationId="{A90EB1C6-2089-FDF2-C004-338A2613DAFF}"/>
          </ac:inkMkLst>
        </pc:inkChg>
        <pc:inkChg chg="add mod">
          <ac:chgData name="JAVEN LAI LE YU" userId="6ef9703d-fc87-464c-b753-f20ac887596d" providerId="ADAL" clId="{029DFC17-0682-46D1-AA26-7F350139FF59}" dt="2022-11-17T13:26:28.749" v="2628"/>
          <ac:inkMkLst>
            <pc:docMk/>
            <pc:sldMk cId="3849241265" sldId="312"/>
            <ac:inkMk id="7" creationId="{58D917CB-C728-53D2-F71F-3F15CC779CB5}"/>
          </ac:inkMkLst>
        </pc:inkChg>
        <pc:inkChg chg="add mod">
          <ac:chgData name="JAVEN LAI LE YU" userId="6ef9703d-fc87-464c-b753-f20ac887596d" providerId="ADAL" clId="{029DFC17-0682-46D1-AA26-7F350139FF59}" dt="2022-11-17T12:42:17.808" v="1354"/>
          <ac:inkMkLst>
            <pc:docMk/>
            <pc:sldMk cId="3849241265" sldId="312"/>
            <ac:inkMk id="12" creationId="{9D9EAE6C-58CD-6258-0D33-7D071C675C62}"/>
          </ac:inkMkLst>
        </pc:inkChg>
        <pc:inkChg chg="add mod">
          <ac:chgData name="JAVEN LAI LE YU" userId="6ef9703d-fc87-464c-b753-f20ac887596d" providerId="ADAL" clId="{029DFC17-0682-46D1-AA26-7F350139FF59}" dt="2022-11-17T12:42:17.808" v="1354"/>
          <ac:inkMkLst>
            <pc:docMk/>
            <pc:sldMk cId="3849241265" sldId="312"/>
            <ac:inkMk id="14" creationId="{0613E232-9393-0A0B-2376-295727B53FE7}"/>
          </ac:inkMkLst>
        </pc:inkChg>
        <pc:inkChg chg="add mod">
          <ac:chgData name="JAVEN LAI LE YU" userId="6ef9703d-fc87-464c-b753-f20ac887596d" providerId="ADAL" clId="{029DFC17-0682-46D1-AA26-7F350139FF59}" dt="2022-11-17T12:42:26.086" v="1357"/>
          <ac:inkMkLst>
            <pc:docMk/>
            <pc:sldMk cId="3849241265" sldId="312"/>
            <ac:inkMk id="16" creationId="{0E781D6F-2610-55C9-5D1E-6586FBF0FA52}"/>
          </ac:inkMkLst>
        </pc:inkChg>
        <pc:inkChg chg="add mod">
          <ac:chgData name="JAVEN LAI LE YU" userId="6ef9703d-fc87-464c-b753-f20ac887596d" providerId="ADAL" clId="{029DFC17-0682-46D1-AA26-7F350139FF59}" dt="2022-11-17T12:42:26.086" v="1357"/>
          <ac:inkMkLst>
            <pc:docMk/>
            <pc:sldMk cId="3849241265" sldId="312"/>
            <ac:inkMk id="17" creationId="{0B0A54F1-C54C-BE4F-214E-30B4E04B9920}"/>
          </ac:inkMkLst>
        </pc:inkChg>
        <pc:inkChg chg="add del">
          <ac:chgData name="JAVEN LAI LE YU" userId="6ef9703d-fc87-464c-b753-f20ac887596d" providerId="ADAL" clId="{029DFC17-0682-46D1-AA26-7F350139FF59}" dt="2022-11-17T12:42:31.571" v="1359" actId="9405"/>
          <ac:inkMkLst>
            <pc:docMk/>
            <pc:sldMk cId="3849241265" sldId="312"/>
            <ac:inkMk id="19" creationId="{419B66A2-96C2-22C3-271C-52D4A524F420}"/>
          </ac:inkMkLst>
        </pc:inkChg>
        <pc:inkChg chg="add mod">
          <ac:chgData name="JAVEN LAI LE YU" userId="6ef9703d-fc87-464c-b753-f20ac887596d" providerId="ADAL" clId="{029DFC17-0682-46D1-AA26-7F350139FF59}" dt="2022-11-17T12:42:40.488" v="1365"/>
          <ac:inkMkLst>
            <pc:docMk/>
            <pc:sldMk cId="3849241265" sldId="312"/>
            <ac:inkMk id="20" creationId="{61A4BB31-BFFA-0279-80C8-8308A6E5140B}"/>
          </ac:inkMkLst>
        </pc:inkChg>
        <pc:inkChg chg="add del mod">
          <ac:chgData name="JAVEN LAI LE YU" userId="6ef9703d-fc87-464c-b753-f20ac887596d" providerId="ADAL" clId="{029DFC17-0682-46D1-AA26-7F350139FF59}" dt="2022-11-17T12:42:40.827" v="1366" actId="9405"/>
          <ac:inkMkLst>
            <pc:docMk/>
            <pc:sldMk cId="3849241265" sldId="312"/>
            <ac:inkMk id="21" creationId="{BB6CA051-301C-15D4-89F2-642DF8EF1171}"/>
          </ac:inkMkLst>
        </pc:inkChg>
        <pc:inkChg chg="add del mod">
          <ac:chgData name="JAVEN LAI LE YU" userId="6ef9703d-fc87-464c-b753-f20ac887596d" providerId="ADAL" clId="{029DFC17-0682-46D1-AA26-7F350139FF59}" dt="2022-11-17T12:42:40.488" v="1365"/>
          <ac:inkMkLst>
            <pc:docMk/>
            <pc:sldMk cId="3849241265" sldId="312"/>
            <ac:inkMk id="22" creationId="{18F7458B-9223-751B-6694-932CD743E492}"/>
          </ac:inkMkLst>
        </pc:inkChg>
        <pc:inkChg chg="add mod">
          <ac:chgData name="JAVEN LAI LE YU" userId="6ef9703d-fc87-464c-b753-f20ac887596d" providerId="ADAL" clId="{029DFC17-0682-46D1-AA26-7F350139FF59}" dt="2022-11-17T12:42:45.900" v="1369"/>
          <ac:inkMkLst>
            <pc:docMk/>
            <pc:sldMk cId="3849241265" sldId="312"/>
            <ac:inkMk id="25" creationId="{F04B9D54-9CCD-E0F8-5981-D180F2E7CAFC}"/>
          </ac:inkMkLst>
        </pc:inkChg>
        <pc:inkChg chg="add mod">
          <ac:chgData name="JAVEN LAI LE YU" userId="6ef9703d-fc87-464c-b753-f20ac887596d" providerId="ADAL" clId="{029DFC17-0682-46D1-AA26-7F350139FF59}" dt="2022-11-17T12:42:45.900" v="1369"/>
          <ac:inkMkLst>
            <pc:docMk/>
            <pc:sldMk cId="3849241265" sldId="312"/>
            <ac:inkMk id="28" creationId="{37EA03D9-D3D5-2E3F-CA19-706225DECB26}"/>
          </ac:inkMkLst>
        </pc:inkChg>
      </pc:sldChg>
      <pc:sldChg chg="addSp delSp modSp add mod ord">
        <pc:chgData name="JAVEN LAI LE YU" userId="6ef9703d-fc87-464c-b753-f20ac887596d" providerId="ADAL" clId="{029DFC17-0682-46D1-AA26-7F350139FF59}" dt="2022-11-17T13:16:01.109" v="2450" actId="14100"/>
        <pc:sldMkLst>
          <pc:docMk/>
          <pc:sldMk cId="3505874739" sldId="313"/>
        </pc:sldMkLst>
        <pc:spChg chg="mod">
          <ac:chgData name="JAVEN LAI LE YU" userId="6ef9703d-fc87-464c-b753-f20ac887596d" providerId="ADAL" clId="{029DFC17-0682-46D1-AA26-7F350139FF59}" dt="2022-11-17T13:15:49.678" v="2445" actId="20577"/>
          <ac:spMkLst>
            <pc:docMk/>
            <pc:sldMk cId="3505874739" sldId="313"/>
            <ac:spMk id="2" creationId="{E9C66A42-D631-4C58-A7F1-C402487AFE48}"/>
          </ac:spMkLst>
        </pc:spChg>
        <pc:spChg chg="del">
          <ac:chgData name="JAVEN LAI LE YU" userId="6ef9703d-fc87-464c-b753-f20ac887596d" providerId="ADAL" clId="{029DFC17-0682-46D1-AA26-7F350139FF59}" dt="2022-11-17T13:14:05.252" v="2374" actId="478"/>
          <ac:spMkLst>
            <pc:docMk/>
            <pc:sldMk cId="3505874739" sldId="313"/>
            <ac:spMk id="8" creationId="{8633E675-4D21-AFEB-A9FA-205CB74E6F94}"/>
          </ac:spMkLst>
        </pc:spChg>
        <pc:spChg chg="del">
          <ac:chgData name="JAVEN LAI LE YU" userId="6ef9703d-fc87-464c-b753-f20ac887596d" providerId="ADAL" clId="{029DFC17-0682-46D1-AA26-7F350139FF59}" dt="2022-11-17T13:14:05.252" v="2374" actId="478"/>
          <ac:spMkLst>
            <pc:docMk/>
            <pc:sldMk cId="3505874739" sldId="313"/>
            <ac:spMk id="9" creationId="{B2670873-F158-ED1E-C27D-273102940D14}"/>
          </ac:spMkLst>
        </pc:spChg>
        <pc:spChg chg="del">
          <ac:chgData name="JAVEN LAI LE YU" userId="6ef9703d-fc87-464c-b753-f20ac887596d" providerId="ADAL" clId="{029DFC17-0682-46D1-AA26-7F350139FF59}" dt="2022-11-17T13:14:05.252" v="2374" actId="478"/>
          <ac:spMkLst>
            <pc:docMk/>
            <pc:sldMk cId="3505874739" sldId="313"/>
            <ac:spMk id="10" creationId="{70D894C3-1DFE-DF21-BAA6-7B9CAA11D281}"/>
          </ac:spMkLst>
        </pc:spChg>
        <pc:spChg chg="del">
          <ac:chgData name="JAVEN LAI LE YU" userId="6ef9703d-fc87-464c-b753-f20ac887596d" providerId="ADAL" clId="{029DFC17-0682-46D1-AA26-7F350139FF59}" dt="2022-11-17T13:14:08.267" v="2376" actId="478"/>
          <ac:spMkLst>
            <pc:docMk/>
            <pc:sldMk cId="3505874739" sldId="313"/>
            <ac:spMk id="26" creationId="{3791CA00-0561-31A3-0F30-42C5989E324B}"/>
          </ac:spMkLst>
        </pc:spChg>
        <pc:spChg chg="del">
          <ac:chgData name="JAVEN LAI LE YU" userId="6ef9703d-fc87-464c-b753-f20ac887596d" providerId="ADAL" clId="{029DFC17-0682-46D1-AA26-7F350139FF59}" dt="2022-11-17T13:14:02.762" v="2372" actId="478"/>
          <ac:spMkLst>
            <pc:docMk/>
            <pc:sldMk cId="3505874739" sldId="313"/>
            <ac:spMk id="27" creationId="{D23825FD-D635-8CE5-6399-1027C96F22DD}"/>
          </ac:spMkLst>
        </pc:spChg>
        <pc:grpChg chg="del">
          <ac:chgData name="JAVEN LAI LE YU" userId="6ef9703d-fc87-464c-b753-f20ac887596d" providerId="ADAL" clId="{029DFC17-0682-46D1-AA26-7F350139FF59}" dt="2022-11-17T13:14:05.252" v="2374" actId="478"/>
          <ac:grpSpMkLst>
            <pc:docMk/>
            <pc:sldMk cId="3505874739" sldId="313"/>
            <ac:grpSpMk id="15" creationId="{AF982B24-B7FC-F9E0-C3ED-B4D2E0645261}"/>
          </ac:grpSpMkLst>
        </pc:grpChg>
        <pc:grpChg chg="del">
          <ac:chgData name="JAVEN LAI LE YU" userId="6ef9703d-fc87-464c-b753-f20ac887596d" providerId="ADAL" clId="{029DFC17-0682-46D1-AA26-7F350139FF59}" dt="2022-11-17T13:14:05.252" v="2374" actId="478"/>
          <ac:grpSpMkLst>
            <pc:docMk/>
            <pc:sldMk cId="3505874739" sldId="313"/>
            <ac:grpSpMk id="18" creationId="{DB3E7E2E-05B9-CF6A-C3C6-50782AAEB8D5}"/>
          </ac:grpSpMkLst>
        </pc:grpChg>
        <pc:grpChg chg="del">
          <ac:chgData name="JAVEN LAI LE YU" userId="6ef9703d-fc87-464c-b753-f20ac887596d" providerId="ADAL" clId="{029DFC17-0682-46D1-AA26-7F350139FF59}" dt="2022-11-17T13:14:05.252" v="2374" actId="478"/>
          <ac:grpSpMkLst>
            <pc:docMk/>
            <pc:sldMk cId="3505874739" sldId="313"/>
            <ac:grpSpMk id="29" creationId="{0676F297-38ED-FD11-EC48-4F6688C9B2EC}"/>
          </ac:grpSpMkLst>
        </pc:grpChg>
        <pc:picChg chg="del">
          <ac:chgData name="JAVEN LAI LE YU" userId="6ef9703d-fc87-464c-b753-f20ac887596d" providerId="ADAL" clId="{029DFC17-0682-46D1-AA26-7F350139FF59}" dt="2022-11-17T13:14:06.072" v="2375" actId="478"/>
          <ac:picMkLst>
            <pc:docMk/>
            <pc:sldMk cId="3505874739" sldId="313"/>
            <ac:picMk id="6" creationId="{23435CE8-8EE4-9226-08CC-CE7646BE279C}"/>
          </ac:picMkLst>
        </pc:picChg>
        <pc:picChg chg="add mod modCrop">
          <ac:chgData name="JAVEN LAI LE YU" userId="6ef9703d-fc87-464c-b753-f20ac887596d" providerId="ADAL" clId="{029DFC17-0682-46D1-AA26-7F350139FF59}" dt="2022-11-17T13:15:57.416" v="2448" actId="1076"/>
          <ac:picMkLst>
            <pc:docMk/>
            <pc:sldMk cId="3505874739" sldId="313"/>
            <ac:picMk id="7" creationId="{F401C02F-7CE5-AA9D-7855-FE43FF2AE304}"/>
          </ac:picMkLst>
        </pc:picChg>
        <pc:picChg chg="add mod modCrop">
          <ac:chgData name="JAVEN LAI LE YU" userId="6ef9703d-fc87-464c-b753-f20ac887596d" providerId="ADAL" clId="{029DFC17-0682-46D1-AA26-7F350139FF59}" dt="2022-11-17T13:15:54.263" v="2446" actId="14100"/>
          <ac:picMkLst>
            <pc:docMk/>
            <pc:sldMk cId="3505874739" sldId="313"/>
            <ac:picMk id="13" creationId="{E899CCD9-1AF1-6471-035D-96EC8A9857C9}"/>
          </ac:picMkLst>
        </pc:picChg>
        <pc:picChg chg="add mod modCrop">
          <ac:chgData name="JAVEN LAI LE YU" userId="6ef9703d-fc87-464c-b753-f20ac887596d" providerId="ADAL" clId="{029DFC17-0682-46D1-AA26-7F350139FF59}" dt="2022-11-17T13:16:01.109" v="2450" actId="14100"/>
          <ac:picMkLst>
            <pc:docMk/>
            <pc:sldMk cId="3505874739" sldId="313"/>
            <ac:picMk id="21" creationId="{E41BFEE7-82DA-5ADA-9E95-C2BF67E815C0}"/>
          </ac:picMkLst>
        </pc:picChg>
        <pc:picChg chg="del">
          <ac:chgData name="JAVEN LAI LE YU" userId="6ef9703d-fc87-464c-b753-f20ac887596d" providerId="ADAL" clId="{029DFC17-0682-46D1-AA26-7F350139FF59}" dt="2022-11-17T13:14:03.303" v="2373" actId="478"/>
          <ac:picMkLst>
            <pc:docMk/>
            <pc:sldMk cId="3505874739" sldId="313"/>
            <ac:picMk id="23" creationId="{028F5EA6-3528-FE92-7902-F4DF26043C8C}"/>
          </ac:picMkLst>
        </pc:picChg>
        <pc:inkChg chg="del">
          <ac:chgData name="JAVEN LAI LE YU" userId="6ef9703d-fc87-464c-b753-f20ac887596d" providerId="ADAL" clId="{029DFC17-0682-46D1-AA26-7F350139FF59}" dt="2022-11-17T13:14:05.252" v="2374" actId="478"/>
          <ac:inkMkLst>
            <pc:docMk/>
            <pc:sldMk cId="3505874739" sldId="313"/>
            <ac:inkMk id="20" creationId="{61A4BB31-BFFA-0279-80C8-8308A6E5140B}"/>
          </ac:inkMkLst>
        </pc:inkChg>
      </pc:sldChg>
      <pc:sldChg chg="addSp delSp modSp add mod">
        <pc:chgData name="JAVEN LAI LE YU" userId="6ef9703d-fc87-464c-b753-f20ac887596d" providerId="ADAL" clId="{029DFC17-0682-46D1-AA26-7F350139FF59}" dt="2022-11-17T13:24:06.132" v="2624" actId="1076"/>
        <pc:sldMkLst>
          <pc:docMk/>
          <pc:sldMk cId="2622243761" sldId="314"/>
        </pc:sldMkLst>
        <pc:spChg chg="add mod">
          <ac:chgData name="JAVEN LAI LE YU" userId="6ef9703d-fc87-464c-b753-f20ac887596d" providerId="ADAL" clId="{029DFC17-0682-46D1-AA26-7F350139FF59}" dt="2022-11-17T13:21:13.408" v="2530" actId="1076"/>
          <ac:spMkLst>
            <pc:docMk/>
            <pc:sldMk cId="2622243761" sldId="314"/>
            <ac:spMk id="2" creationId="{BE29CFBC-BA71-95A8-E828-0696B13BA039}"/>
          </ac:spMkLst>
        </pc:spChg>
        <pc:spChg chg="mod">
          <ac:chgData name="JAVEN LAI LE YU" userId="6ef9703d-fc87-464c-b753-f20ac887596d" providerId="ADAL" clId="{029DFC17-0682-46D1-AA26-7F350139FF59}" dt="2022-11-17T13:24:06.132" v="2624" actId="1076"/>
          <ac:spMkLst>
            <pc:docMk/>
            <pc:sldMk cId="2622243761" sldId="314"/>
            <ac:spMk id="3" creationId="{00000000-0000-0000-0000-000000000000}"/>
          </ac:spMkLst>
        </pc:spChg>
        <pc:spChg chg="add mod">
          <ac:chgData name="JAVEN LAI LE YU" userId="6ef9703d-fc87-464c-b753-f20ac887596d" providerId="ADAL" clId="{029DFC17-0682-46D1-AA26-7F350139FF59}" dt="2022-11-17T13:23:56.196" v="2620" actId="1076"/>
          <ac:spMkLst>
            <pc:docMk/>
            <pc:sldMk cId="2622243761" sldId="314"/>
            <ac:spMk id="5" creationId="{8282D252-667A-79AE-AE8D-A5697FD1B36B}"/>
          </ac:spMkLst>
        </pc:spChg>
        <pc:spChg chg="del mod">
          <ac:chgData name="JAVEN LAI LE YU" userId="6ef9703d-fc87-464c-b753-f20ac887596d" providerId="ADAL" clId="{029DFC17-0682-46D1-AA26-7F350139FF59}" dt="2022-11-17T13:20:28.401" v="2467" actId="478"/>
          <ac:spMkLst>
            <pc:docMk/>
            <pc:sldMk cId="2622243761" sldId="314"/>
            <ac:spMk id="12" creationId="{0CC0B943-BE4F-26C7-65E9-E409DAFE8B22}"/>
          </ac:spMkLst>
        </pc:spChg>
        <pc:spChg chg="del">
          <ac:chgData name="JAVEN LAI LE YU" userId="6ef9703d-fc87-464c-b753-f20ac887596d" providerId="ADAL" clId="{029DFC17-0682-46D1-AA26-7F350139FF59}" dt="2022-11-17T13:21:24.759" v="2534" actId="478"/>
          <ac:spMkLst>
            <pc:docMk/>
            <pc:sldMk cId="2622243761" sldId="314"/>
            <ac:spMk id="27" creationId="{024C595D-89FA-0FAF-F4F9-90FADFCBE0E6}"/>
          </ac:spMkLst>
        </pc:spChg>
        <pc:spChg chg="mod">
          <ac:chgData name="JAVEN LAI LE YU" userId="6ef9703d-fc87-464c-b753-f20ac887596d" providerId="ADAL" clId="{029DFC17-0682-46D1-AA26-7F350139FF59}" dt="2022-11-17T13:22:19.530" v="2545" actId="1076"/>
          <ac:spMkLst>
            <pc:docMk/>
            <pc:sldMk cId="2622243761" sldId="314"/>
            <ac:spMk id="28" creationId="{CBE7D852-70A5-AEA3-6A1A-710B02BE499A}"/>
          </ac:spMkLst>
        </pc:spChg>
        <pc:spChg chg="del">
          <ac:chgData name="JAVEN LAI LE YU" userId="6ef9703d-fc87-464c-b753-f20ac887596d" providerId="ADAL" clId="{029DFC17-0682-46D1-AA26-7F350139FF59}" dt="2022-11-17T13:21:51.531" v="2541" actId="478"/>
          <ac:spMkLst>
            <pc:docMk/>
            <pc:sldMk cId="2622243761" sldId="314"/>
            <ac:spMk id="29" creationId="{38C65ADD-CF9C-A6EC-4C93-33A0FBBC71E2}"/>
          </ac:spMkLst>
        </pc:spChg>
        <pc:spChg chg="del">
          <ac:chgData name="JAVEN LAI LE YU" userId="6ef9703d-fc87-464c-b753-f20ac887596d" providerId="ADAL" clId="{029DFC17-0682-46D1-AA26-7F350139FF59}" dt="2022-11-17T13:21:53.416" v="2542" actId="478"/>
          <ac:spMkLst>
            <pc:docMk/>
            <pc:sldMk cId="2622243761" sldId="314"/>
            <ac:spMk id="31" creationId="{9475A090-BFE7-D1AB-3547-E2B8A16973E0}"/>
          </ac:spMkLst>
        </pc:spChg>
        <pc:spChg chg="del">
          <ac:chgData name="JAVEN LAI LE YU" userId="6ef9703d-fc87-464c-b753-f20ac887596d" providerId="ADAL" clId="{029DFC17-0682-46D1-AA26-7F350139FF59}" dt="2022-11-17T13:21:53.416" v="2542" actId="478"/>
          <ac:spMkLst>
            <pc:docMk/>
            <pc:sldMk cId="2622243761" sldId="314"/>
            <ac:spMk id="32" creationId="{068820AA-D203-D044-E212-1EC1B768964E}"/>
          </ac:spMkLst>
        </pc:spChg>
        <pc:grpChg chg="del">
          <ac:chgData name="JAVEN LAI LE YU" userId="6ef9703d-fc87-464c-b753-f20ac887596d" providerId="ADAL" clId="{029DFC17-0682-46D1-AA26-7F350139FF59}" dt="2022-11-17T13:20:26.472" v="2464" actId="478"/>
          <ac:grpSpMkLst>
            <pc:docMk/>
            <pc:sldMk cId="2622243761" sldId="314"/>
            <ac:grpSpMk id="19" creationId="{EB70FDFB-8E98-7F1A-F32B-28AFB12D3121}"/>
          </ac:grpSpMkLst>
        </pc:grpChg>
        <pc:grpChg chg="del">
          <ac:chgData name="JAVEN LAI LE YU" userId="6ef9703d-fc87-464c-b753-f20ac887596d" providerId="ADAL" clId="{029DFC17-0682-46D1-AA26-7F350139FF59}" dt="2022-11-17T13:21:16.920" v="2531" actId="478"/>
          <ac:grpSpMkLst>
            <pc:docMk/>
            <pc:sldMk cId="2622243761" sldId="314"/>
            <ac:grpSpMk id="26" creationId="{316F27D2-49B8-7908-3D9A-E976B96D67E0}"/>
          </ac:grpSpMkLst>
        </pc:grpChg>
        <pc:grpChg chg="del">
          <ac:chgData name="JAVEN LAI LE YU" userId="6ef9703d-fc87-464c-b753-f20ac887596d" providerId="ADAL" clId="{029DFC17-0682-46D1-AA26-7F350139FF59}" dt="2022-11-17T13:21:53.416" v="2542" actId="478"/>
          <ac:grpSpMkLst>
            <pc:docMk/>
            <pc:sldMk cId="2622243761" sldId="314"/>
            <ac:grpSpMk id="36" creationId="{4898A3A4-84E1-8727-4D79-2F13720F3EE8}"/>
          </ac:grpSpMkLst>
        </pc:grpChg>
        <pc:picChg chg="mod modCrop">
          <ac:chgData name="JAVEN LAI LE YU" userId="6ef9703d-fc87-464c-b753-f20ac887596d" providerId="ADAL" clId="{029DFC17-0682-46D1-AA26-7F350139FF59}" dt="2022-11-17T13:20:25.641" v="2463" actId="1076"/>
          <ac:picMkLst>
            <pc:docMk/>
            <pc:sldMk cId="2622243761" sldId="314"/>
            <ac:picMk id="4" creationId="{3BA73376-8CB8-2B55-7B13-41311EC3F42F}"/>
          </ac:picMkLst>
        </pc:picChg>
        <pc:picChg chg="mod modCrop">
          <ac:chgData name="JAVEN LAI LE YU" userId="6ef9703d-fc87-464c-b753-f20ac887596d" providerId="ADAL" clId="{029DFC17-0682-46D1-AA26-7F350139FF59}" dt="2022-11-17T13:23:57.596" v="2621" actId="1076"/>
          <ac:picMkLst>
            <pc:docMk/>
            <pc:sldMk cId="2622243761" sldId="314"/>
            <ac:picMk id="6" creationId="{AB6476B3-9D30-2136-9311-3CE803060146}"/>
          </ac:picMkLst>
        </pc:picChg>
        <pc:picChg chg="add mod">
          <ac:chgData name="JAVEN LAI LE YU" userId="6ef9703d-fc87-464c-b753-f20ac887596d" providerId="ADAL" clId="{029DFC17-0682-46D1-AA26-7F350139FF59}" dt="2022-11-17T13:24:01.072" v="2622" actId="1076"/>
          <ac:picMkLst>
            <pc:docMk/>
            <pc:sldMk cId="2622243761" sldId="314"/>
            <ac:picMk id="7" creationId="{085A71D3-EA7B-9127-30C5-6539667D966F}"/>
          </ac:picMkLst>
        </pc:picChg>
        <pc:picChg chg="del">
          <ac:chgData name="JAVEN LAI LE YU" userId="6ef9703d-fc87-464c-b753-f20ac887596d" providerId="ADAL" clId="{029DFC17-0682-46D1-AA26-7F350139FF59}" dt="2022-11-17T13:20:18.474" v="2460" actId="478"/>
          <ac:picMkLst>
            <pc:docMk/>
            <pc:sldMk cId="2622243761" sldId="314"/>
            <ac:picMk id="11" creationId="{CBAF358E-11B0-918E-4AF3-E87DCD96F5B1}"/>
          </ac:picMkLst>
        </pc:picChg>
        <pc:picChg chg="del">
          <ac:chgData name="JAVEN LAI LE YU" userId="6ef9703d-fc87-464c-b753-f20ac887596d" providerId="ADAL" clId="{029DFC17-0682-46D1-AA26-7F350139FF59}" dt="2022-11-17T13:20:27.161" v="2465" actId="478"/>
          <ac:picMkLst>
            <pc:docMk/>
            <pc:sldMk cId="2622243761" sldId="314"/>
            <ac:picMk id="14" creationId="{B7D3CFD1-3B31-B4AB-7B97-31ECEE6379D0}"/>
          </ac:picMkLst>
        </pc:picChg>
        <pc:picChg chg="del">
          <ac:chgData name="JAVEN LAI LE YU" userId="6ef9703d-fc87-464c-b753-f20ac887596d" providerId="ADAL" clId="{029DFC17-0682-46D1-AA26-7F350139FF59}" dt="2022-11-17T13:21:50.119" v="2540" actId="478"/>
          <ac:picMkLst>
            <pc:docMk/>
            <pc:sldMk cId="2622243761" sldId="314"/>
            <ac:picMk id="16" creationId="{37A73407-7945-7C5C-AE24-E93E99E4036E}"/>
          </ac:picMkLst>
        </pc:picChg>
        <pc:picChg chg="del mod">
          <ac:chgData name="JAVEN LAI LE YU" userId="6ef9703d-fc87-464c-b753-f20ac887596d" providerId="ADAL" clId="{029DFC17-0682-46D1-AA26-7F350139FF59}" dt="2022-11-17T13:21:23.555" v="2533" actId="478"/>
          <ac:picMkLst>
            <pc:docMk/>
            <pc:sldMk cId="2622243761" sldId="314"/>
            <ac:picMk id="21" creationId="{61409089-449C-7B1A-2032-4EF51DD25502}"/>
          </ac:picMkLst>
        </pc:picChg>
        <pc:inkChg chg="del">
          <ac:chgData name="JAVEN LAI LE YU" userId="6ef9703d-fc87-464c-b753-f20ac887596d" providerId="ADAL" clId="{029DFC17-0682-46D1-AA26-7F350139FF59}" dt="2022-11-17T13:21:53.416" v="2542" actId="478"/>
          <ac:inkMkLst>
            <pc:docMk/>
            <pc:sldMk cId="2622243761" sldId="314"/>
            <ac:inkMk id="37" creationId="{589A04AB-BAB8-56DE-EB5B-76709B7F3808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11234-2D62-4BBD-86D3-88BD3B70B2B6}" type="datetimeFigureOut">
              <a:rPr lang="en-SG" smtClean="0"/>
              <a:t>7/2/2023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ECAF8-34D8-484C-A1FD-90CACC324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6645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7268A-7AE4-432A-9318-AFE0CD5AF515}" type="datetimeFigureOut">
              <a:rPr lang="en-SG" smtClean="0"/>
              <a:t>7/2/2023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43D8-64E2-477C-8585-1478630245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176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880A-75DD-4838-AFBC-E75FBE476E5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046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4023-6F3A-457B-B0BB-8C1F114B42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543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1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49BF6B-4274-4F8F-BAA2-B27082AD9967}" type="datetimeFigureOut">
              <a:rPr lang="en-SG" smtClean="0"/>
              <a:t>7/2/2023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17637" y="6356350"/>
            <a:ext cx="7462685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4023-6F3A-457B-B0BB-8C1F114B42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519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4023-6F3A-457B-B0BB-8C1F114B42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582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6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25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76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16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581" y="1499359"/>
            <a:ext cx="10336162" cy="458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7987" y="6341602"/>
            <a:ext cx="4694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E4023-6F3A-457B-B0BB-8C1F114B424F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582" y="365126"/>
            <a:ext cx="10336161" cy="819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4083" y="6341602"/>
            <a:ext cx="10633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spc="8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CDEV • Coding and Development Project ] [ DBAV • Database Application Development ] 		</a:t>
            </a:r>
            <a:r>
              <a:rPr lang="en-SG" sz="1200" spc="80" baseline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200" spc="8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TEMASEK POLYTECHNIC I </a:t>
            </a:r>
            <a:r>
              <a:rPr lang="en-US" sz="1200" b="1" spc="8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School of Informatics &amp; IT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365126"/>
            <a:ext cx="284813" cy="8197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834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u="none" kern="1200">
          <a:solidFill>
            <a:srgbClr val="0070C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aven-cdev-foodie.netlify.app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E04C08-562A-5EF1-32E5-CAEBA3554622}"/>
              </a:ext>
            </a:extLst>
          </p:cNvPr>
          <p:cNvSpPr/>
          <p:nvPr/>
        </p:nvSpPr>
        <p:spPr>
          <a:xfrm>
            <a:off x="2133883" y="5276635"/>
            <a:ext cx="7216884" cy="96643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C643EB-E453-3112-833F-FBE7A255E7C9}"/>
              </a:ext>
            </a:extLst>
          </p:cNvPr>
          <p:cNvSpPr/>
          <p:nvPr/>
        </p:nvSpPr>
        <p:spPr>
          <a:xfrm>
            <a:off x="2133883" y="2528714"/>
            <a:ext cx="7216884" cy="96643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562000-6001-6D50-8408-6B303DFE4F2C}"/>
              </a:ext>
            </a:extLst>
          </p:cNvPr>
          <p:cNvSpPr/>
          <p:nvPr/>
        </p:nvSpPr>
        <p:spPr>
          <a:xfrm>
            <a:off x="387565" y="296359"/>
            <a:ext cx="7216884" cy="96643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5AEC4-7AF4-DCEF-5CBC-2DE03044BB5E}"/>
              </a:ext>
            </a:extLst>
          </p:cNvPr>
          <p:cNvSpPr/>
          <p:nvPr/>
        </p:nvSpPr>
        <p:spPr>
          <a:xfrm>
            <a:off x="1" y="302525"/>
            <a:ext cx="7081934" cy="9664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17030D-F9A5-469C-B08C-422CD33EDF0E}"/>
              </a:ext>
            </a:extLst>
          </p:cNvPr>
          <p:cNvSpPr txBox="1"/>
          <p:nvPr/>
        </p:nvSpPr>
        <p:spPr>
          <a:xfrm>
            <a:off x="193782" y="394857"/>
            <a:ext cx="7345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Software Cluster Project Part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31E56D-DBB6-4920-8873-6BFF4DD931A4}"/>
              </a:ext>
            </a:extLst>
          </p:cNvPr>
          <p:cNvSpPr txBox="1"/>
          <p:nvPr/>
        </p:nvSpPr>
        <p:spPr>
          <a:xfrm>
            <a:off x="4567163" y="2581046"/>
            <a:ext cx="23503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b="1" dirty="0">
                <a:solidFill>
                  <a:srgbClr val="7030A0"/>
                </a:solidFill>
                <a:latin typeface="Amasis MT Pro Black" panose="020B0604020202020204" pitchFamily="18" charset="0"/>
              </a:rPr>
              <a:t>Foodie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A0C03-BBA9-4AD2-9755-EAEAF6113563}"/>
              </a:ext>
            </a:extLst>
          </p:cNvPr>
          <p:cNvSpPr txBox="1"/>
          <p:nvPr/>
        </p:nvSpPr>
        <p:spPr>
          <a:xfrm>
            <a:off x="4961821" y="5561339"/>
            <a:ext cx="156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Javen Lai Le Yu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F22F2B-82C6-DC31-CC0E-C268B5205CC7}"/>
              </a:ext>
            </a:extLst>
          </p:cNvPr>
          <p:cNvSpPr txBox="1"/>
          <p:nvPr/>
        </p:nvSpPr>
        <p:spPr>
          <a:xfrm>
            <a:off x="2367064" y="5575188"/>
            <a:ext cx="47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By:</a:t>
            </a:r>
          </a:p>
        </p:txBody>
      </p:sp>
    </p:spTree>
    <p:extLst>
      <p:ext uri="{BB962C8B-B14F-4D97-AF65-F5344CB8AC3E}">
        <p14:creationId xmlns:p14="http://schemas.microsoft.com/office/powerpoint/2010/main" val="318126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3BA8-79AE-4A0B-87BE-E4505FC6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40" y="399453"/>
            <a:ext cx="10336161" cy="819784"/>
          </a:xfrm>
        </p:spPr>
        <p:txBody>
          <a:bodyPr/>
          <a:lstStyle/>
          <a:p>
            <a:r>
              <a:rPr lang="en-GB" dirty="0"/>
              <a:t>Site Navigation Map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490D7FFE-EAD4-B4BF-62F7-71E63C3BD51D}"/>
              </a:ext>
            </a:extLst>
          </p:cNvPr>
          <p:cNvSpPr txBox="1">
            <a:spLocks/>
          </p:cNvSpPr>
          <p:nvPr/>
        </p:nvSpPr>
        <p:spPr>
          <a:xfrm>
            <a:off x="4416005" y="4682603"/>
            <a:ext cx="1821006" cy="130167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u="none" kern="1200">
                <a:solidFill>
                  <a:srgbClr val="0070C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Legend: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Blue = Page</a:t>
            </a:r>
          </a:p>
          <a:p>
            <a:r>
              <a:rPr lang="en-GB" sz="2000" dirty="0">
                <a:solidFill>
                  <a:srgbClr val="7030A0"/>
                </a:solidFill>
              </a:rPr>
              <a:t>Purple = Popup</a:t>
            </a:r>
          </a:p>
          <a:p>
            <a:r>
              <a:rPr lang="en-GB" sz="2000" dirty="0"/>
              <a:t>D. Blue = Tab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9782BE-76E2-944E-2114-B9564E5D5D33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1706816" y="2438958"/>
            <a:ext cx="1467010" cy="40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C9F212-3878-BFF7-19EC-D4C29C2ACBD1}"/>
              </a:ext>
            </a:extLst>
          </p:cNvPr>
          <p:cNvSpPr/>
          <p:nvPr/>
        </p:nvSpPr>
        <p:spPr>
          <a:xfrm>
            <a:off x="839069" y="1524558"/>
            <a:ext cx="1735494" cy="914400"/>
          </a:xfrm>
          <a:prstGeom prst="roundRect">
            <a:avLst>
              <a:gd name="adj" fmla="val 17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Homepage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BC05D7-0516-2967-A497-AE3EFD6AC9CF}"/>
              </a:ext>
            </a:extLst>
          </p:cNvPr>
          <p:cNvSpPr/>
          <p:nvPr/>
        </p:nvSpPr>
        <p:spPr>
          <a:xfrm>
            <a:off x="268984" y="3241021"/>
            <a:ext cx="1306286" cy="914400"/>
          </a:xfrm>
          <a:prstGeom prst="roundRect">
            <a:avLst>
              <a:gd name="adj" fmla="val 29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 Policies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43F67FC-31D4-4B80-011E-D8CBD6816973}"/>
              </a:ext>
            </a:extLst>
          </p:cNvPr>
          <p:cNvSpPr/>
          <p:nvPr/>
        </p:nvSpPr>
        <p:spPr>
          <a:xfrm>
            <a:off x="1094607" y="4876242"/>
            <a:ext cx="1306286" cy="914400"/>
          </a:xfrm>
          <a:prstGeom prst="roundRect">
            <a:avLst>
              <a:gd name="adj" fmla="val 29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Privacy Policies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E5776B-9B50-C646-3692-E97A5C4B4485}"/>
              </a:ext>
            </a:extLst>
          </p:cNvPr>
          <p:cNvSpPr/>
          <p:nvPr/>
        </p:nvSpPr>
        <p:spPr>
          <a:xfrm>
            <a:off x="2520683" y="4876242"/>
            <a:ext cx="1306286" cy="914400"/>
          </a:xfrm>
          <a:prstGeom prst="roundRect">
            <a:avLst>
              <a:gd name="adj" fmla="val 29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Terms of Service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C919E6B-45B5-93F7-0295-2426A921C784}"/>
              </a:ext>
            </a:extLst>
          </p:cNvPr>
          <p:cNvSpPr/>
          <p:nvPr/>
        </p:nvSpPr>
        <p:spPr>
          <a:xfrm>
            <a:off x="2520683" y="2839989"/>
            <a:ext cx="1306286" cy="914400"/>
          </a:xfrm>
          <a:prstGeom prst="roundRect">
            <a:avLst>
              <a:gd name="adj" fmla="val 37755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99FAC6-DA33-9286-CDF9-24E65DE4BBFF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922127" y="2438958"/>
            <a:ext cx="784689" cy="80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2C138-9907-CF44-4530-2490694DE0E8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1706816" y="2438958"/>
            <a:ext cx="40934" cy="243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ED6B01-C08E-36A9-BD08-8D0E4BAC3E84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1706816" y="2438958"/>
            <a:ext cx="1467010" cy="243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itle 1">
            <a:extLst>
              <a:ext uri="{FF2B5EF4-FFF2-40B4-BE49-F238E27FC236}">
                <a16:creationId xmlns:a16="http://schemas.microsoft.com/office/drawing/2014/main" id="{AD4C84A2-B196-A7D0-0F0B-CA3910966011}"/>
              </a:ext>
            </a:extLst>
          </p:cNvPr>
          <p:cNvSpPr txBox="1">
            <a:spLocks/>
          </p:cNvSpPr>
          <p:nvPr/>
        </p:nvSpPr>
        <p:spPr>
          <a:xfrm>
            <a:off x="4416005" y="1667816"/>
            <a:ext cx="7507011" cy="205273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u="none" kern="1200">
                <a:solidFill>
                  <a:srgbClr val="0070C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tx1"/>
                </a:solidFill>
              </a:rPr>
              <a:t>Homepage adds context</a:t>
            </a:r>
            <a:r>
              <a:rPr lang="en-GB" sz="2000" dirty="0">
                <a:solidFill>
                  <a:schemeClr val="tx1"/>
                </a:solidFill>
              </a:rPr>
              <a:t> to the project: </a:t>
            </a:r>
            <a:r>
              <a:rPr lang="en-GB" sz="2000" b="1" dirty="0">
                <a:solidFill>
                  <a:schemeClr val="tx1"/>
                </a:solidFill>
              </a:rPr>
              <a:t>About</a:t>
            </a:r>
            <a:r>
              <a:rPr lang="en-GB" sz="2000" dirty="0">
                <a:solidFill>
                  <a:schemeClr val="tx1"/>
                </a:solidFill>
              </a:rPr>
              <a:t> descriptions, etc. Therefore, it will be the first/index page for the final website.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Preview:</a:t>
            </a:r>
          </a:p>
          <a:p>
            <a:r>
              <a:rPr lang="en-GB" sz="2000" dirty="0">
                <a:solidFill>
                  <a:srgbClr val="1CADE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https://javen-cdev-foodie.netlify.app/</a:t>
            </a:r>
            <a:r>
              <a:rPr lang="en-GB" sz="2000" dirty="0">
                <a:solidFill>
                  <a:srgbClr val="1CADE4"/>
                </a:solidFill>
              </a:rPr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CF95EB-B9F6-EFDD-AEA7-FBC89E59FE76}"/>
              </a:ext>
            </a:extLst>
          </p:cNvPr>
          <p:cNvSpPr/>
          <p:nvPr/>
        </p:nvSpPr>
        <p:spPr>
          <a:xfrm>
            <a:off x="2989929" y="1524558"/>
            <a:ext cx="1306286" cy="914400"/>
          </a:xfrm>
          <a:prstGeom prst="roundRect">
            <a:avLst>
              <a:gd name="adj" fmla="val 37755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240E29-7146-ACB2-0E68-BB81096DFF52}"/>
              </a:ext>
            </a:extLst>
          </p:cNvPr>
          <p:cNvCxnSpPr>
            <a:cxnSpLocks/>
            <a:stCxn id="29" idx="3"/>
            <a:endCxn id="19" idx="1"/>
          </p:cNvCxnSpPr>
          <p:nvPr/>
        </p:nvCxnSpPr>
        <p:spPr>
          <a:xfrm>
            <a:off x="2574563" y="1981758"/>
            <a:ext cx="41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8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: Rounded Corners 285">
            <a:extLst>
              <a:ext uri="{FF2B5EF4-FFF2-40B4-BE49-F238E27FC236}">
                <a16:creationId xmlns:a16="http://schemas.microsoft.com/office/drawing/2014/main" id="{5B72E9F2-78EC-BF41-188F-FDE93467CE1B}"/>
              </a:ext>
            </a:extLst>
          </p:cNvPr>
          <p:cNvSpPr/>
          <p:nvPr/>
        </p:nvSpPr>
        <p:spPr>
          <a:xfrm>
            <a:off x="180605" y="4247699"/>
            <a:ext cx="3269797" cy="1546611"/>
          </a:xfrm>
          <a:prstGeom prst="roundRect">
            <a:avLst>
              <a:gd name="adj" fmla="val 15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7FDB20-5B0E-FCBC-9C44-B5C811CF853C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 flipH="1">
            <a:off x="6009509" y="4162973"/>
            <a:ext cx="1483404" cy="102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C39F22-4D5E-F13C-7AC4-634A05D066E2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8074662" y="3687659"/>
            <a:ext cx="508161" cy="1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0F51306-0F3D-4259-8A2D-E7CF239AAEA8}"/>
              </a:ext>
            </a:extLst>
          </p:cNvPr>
          <p:cNvCxnSpPr>
            <a:cxnSpLocks/>
            <a:stCxn id="60" idx="2"/>
            <a:endCxn id="74" idx="0"/>
          </p:cNvCxnSpPr>
          <p:nvPr/>
        </p:nvCxnSpPr>
        <p:spPr>
          <a:xfrm flipH="1">
            <a:off x="4385215" y="2707739"/>
            <a:ext cx="1006997" cy="172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D93BA8-79AE-4A0B-87BE-E4505FC6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35" y="399453"/>
            <a:ext cx="10336161" cy="819784"/>
          </a:xfrm>
        </p:spPr>
        <p:txBody>
          <a:bodyPr/>
          <a:lstStyle/>
          <a:p>
            <a:r>
              <a:rPr lang="en-GB" dirty="0"/>
              <a:t>Site Navigation Map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490D7FFE-EAD4-B4BF-62F7-71E63C3BD51D}"/>
              </a:ext>
            </a:extLst>
          </p:cNvPr>
          <p:cNvSpPr txBox="1">
            <a:spLocks/>
          </p:cNvSpPr>
          <p:nvPr/>
        </p:nvSpPr>
        <p:spPr>
          <a:xfrm>
            <a:off x="9820998" y="143688"/>
            <a:ext cx="2255245" cy="175940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u="none" kern="1200">
                <a:solidFill>
                  <a:srgbClr val="0070C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Legend: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Blue      = Page</a:t>
            </a:r>
          </a:p>
          <a:p>
            <a:r>
              <a:rPr lang="en-GB" sz="2000" dirty="0">
                <a:solidFill>
                  <a:srgbClr val="7030A0"/>
                </a:solidFill>
              </a:rPr>
              <a:t>Purple  = Popup</a:t>
            </a:r>
          </a:p>
          <a:p>
            <a:r>
              <a:rPr lang="en-GB" sz="2000" dirty="0"/>
              <a:t>D. Blue = Tab</a:t>
            </a:r>
          </a:p>
          <a:p>
            <a:r>
              <a:rPr lang="en-GB" sz="2000" dirty="0">
                <a:solidFill>
                  <a:srgbClr val="FF0000"/>
                </a:solidFill>
              </a:rPr>
              <a:t>Arrow</a:t>
            </a:r>
            <a:r>
              <a:rPr lang="en-GB" sz="2000" dirty="0"/>
              <a:t>   = Accessible on all </a:t>
            </a:r>
            <a:r>
              <a:rPr lang="en-GB" sz="2000" b="1" dirty="0"/>
              <a:t>Pages</a:t>
            </a:r>
            <a:r>
              <a:rPr lang="en-GB" sz="2000" dirty="0"/>
              <a:t> (on Navbar)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F75FAA2-7CDC-D225-42AA-9C80B0A64D8E}"/>
              </a:ext>
            </a:extLst>
          </p:cNvPr>
          <p:cNvSpPr/>
          <p:nvPr/>
        </p:nvSpPr>
        <p:spPr>
          <a:xfrm>
            <a:off x="4556601" y="331144"/>
            <a:ext cx="1735494" cy="914400"/>
          </a:xfrm>
          <a:prstGeom prst="roundRect">
            <a:avLst>
              <a:gd name="adj" fmla="val 17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Homepage</a:t>
            </a:r>
          </a:p>
          <a:p>
            <a:pPr algn="ctr"/>
            <a:r>
              <a:rPr lang="en-US" dirty="0"/>
              <a:t>(Index)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599698B-BA12-3F19-EA6C-C82ED08A7A54}"/>
              </a:ext>
            </a:extLst>
          </p:cNvPr>
          <p:cNvSpPr/>
          <p:nvPr/>
        </p:nvSpPr>
        <p:spPr>
          <a:xfrm>
            <a:off x="7888737" y="331144"/>
            <a:ext cx="1735494" cy="914400"/>
          </a:xfrm>
          <a:prstGeom prst="roundRect">
            <a:avLst>
              <a:gd name="adj" fmla="val 17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page (Main)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45FF889-7781-7E58-2660-1AC8CC3FC9BF}"/>
              </a:ext>
            </a:extLst>
          </p:cNvPr>
          <p:cNvSpPr/>
          <p:nvPr/>
        </p:nvSpPr>
        <p:spPr>
          <a:xfrm>
            <a:off x="302386" y="1676475"/>
            <a:ext cx="1306286" cy="914400"/>
          </a:xfrm>
          <a:prstGeom prst="roundRect">
            <a:avLst>
              <a:gd name="adj" fmla="val 37755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9F05741-3230-2361-5E74-FAF315059625}"/>
              </a:ext>
            </a:extLst>
          </p:cNvPr>
          <p:cNvCxnSpPr>
            <a:cxnSpLocks/>
            <a:stCxn id="44" idx="3"/>
            <a:endCxn id="54" idx="1"/>
          </p:cNvCxnSpPr>
          <p:nvPr/>
        </p:nvCxnSpPr>
        <p:spPr>
          <a:xfrm>
            <a:off x="6292095" y="788344"/>
            <a:ext cx="1596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7703BD0-0D64-8A33-B708-88C6F64B7D17}"/>
              </a:ext>
            </a:extLst>
          </p:cNvPr>
          <p:cNvSpPr/>
          <p:nvPr/>
        </p:nvSpPr>
        <p:spPr>
          <a:xfrm>
            <a:off x="4709802" y="1793339"/>
            <a:ext cx="1364820" cy="914400"/>
          </a:xfrm>
          <a:prstGeom prst="roundRect">
            <a:avLst>
              <a:gd name="adj" fmla="val 29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 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8D6043-D079-8150-A235-5F1A8871F078}"/>
              </a:ext>
            </a:extLst>
          </p:cNvPr>
          <p:cNvSpPr/>
          <p:nvPr/>
        </p:nvSpPr>
        <p:spPr>
          <a:xfrm>
            <a:off x="7036300" y="1793340"/>
            <a:ext cx="2761509" cy="914400"/>
          </a:xfrm>
          <a:prstGeom prst="roundRect">
            <a:avLst>
              <a:gd name="adj" fmla="val 29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EDAED7-0F91-61C8-8DE2-372F88C24881}"/>
              </a:ext>
            </a:extLst>
          </p:cNvPr>
          <p:cNvSpPr/>
          <p:nvPr/>
        </p:nvSpPr>
        <p:spPr>
          <a:xfrm>
            <a:off x="2078729" y="3223006"/>
            <a:ext cx="1185119" cy="914400"/>
          </a:xfrm>
          <a:prstGeom prst="roundRect">
            <a:avLst>
              <a:gd name="adj" fmla="val 1326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Account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3ED6731-FB90-D451-090E-57A2CBAC5474}"/>
              </a:ext>
            </a:extLst>
          </p:cNvPr>
          <p:cNvSpPr/>
          <p:nvPr/>
        </p:nvSpPr>
        <p:spPr>
          <a:xfrm>
            <a:off x="180605" y="3193735"/>
            <a:ext cx="1684023" cy="2600575"/>
          </a:xfrm>
          <a:prstGeom prst="roundRect">
            <a:avLst>
              <a:gd name="adj" fmla="val 295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My Profile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E513311-CD87-0D2B-8B2E-6F6DCCE564CE}"/>
              </a:ext>
            </a:extLst>
          </p:cNvPr>
          <p:cNvSpPr/>
          <p:nvPr/>
        </p:nvSpPr>
        <p:spPr>
          <a:xfrm>
            <a:off x="10749527" y="5190971"/>
            <a:ext cx="1306286" cy="914400"/>
          </a:xfrm>
          <a:prstGeom prst="roundRect">
            <a:avLst>
              <a:gd name="adj" fmla="val 37755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Review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C950B3F-448F-02D7-0F25-BE82574F8AE0}"/>
              </a:ext>
            </a:extLst>
          </p:cNvPr>
          <p:cNvSpPr/>
          <p:nvPr/>
        </p:nvSpPr>
        <p:spPr>
          <a:xfrm>
            <a:off x="6983098" y="5203089"/>
            <a:ext cx="1306286" cy="914400"/>
          </a:xfrm>
          <a:prstGeom prst="roundRect">
            <a:avLst>
              <a:gd name="adj" fmla="val 37755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Comment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AF2B25C-C409-3D00-85B8-B4B80B3145AF}"/>
              </a:ext>
            </a:extLst>
          </p:cNvPr>
          <p:cNvSpPr/>
          <p:nvPr/>
        </p:nvSpPr>
        <p:spPr>
          <a:xfrm>
            <a:off x="3450402" y="2463969"/>
            <a:ext cx="1329638" cy="1419351"/>
          </a:xfrm>
          <a:prstGeom prst="roundRect">
            <a:avLst>
              <a:gd name="adj" fmla="val 2823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FEC70F9-B639-86AE-D10F-D5587A00F637}"/>
              </a:ext>
            </a:extLst>
          </p:cNvPr>
          <p:cNvSpPr/>
          <p:nvPr/>
        </p:nvSpPr>
        <p:spPr>
          <a:xfrm>
            <a:off x="3619169" y="4436142"/>
            <a:ext cx="1532092" cy="1920623"/>
          </a:xfrm>
          <a:prstGeom prst="roundRect">
            <a:avLst>
              <a:gd name="adj" fmla="val 3775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Locate Restaurant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CB51C0B-5E64-6130-957C-154CECE1578A}"/>
              </a:ext>
            </a:extLst>
          </p:cNvPr>
          <p:cNvSpPr/>
          <p:nvPr/>
        </p:nvSpPr>
        <p:spPr>
          <a:xfrm>
            <a:off x="3730979" y="5262598"/>
            <a:ext cx="1306286" cy="914400"/>
          </a:xfrm>
          <a:prstGeom prst="roundRect">
            <a:avLst>
              <a:gd name="adj" fmla="val 459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Map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44F2BC-C2E4-55CD-C579-08A95E04AC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955529" y="2590875"/>
            <a:ext cx="1715760" cy="63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2EED35C-73E6-4F3B-68DA-4925E0A2D817}"/>
              </a:ext>
            </a:extLst>
          </p:cNvPr>
          <p:cNvCxnSpPr>
            <a:cxnSpLocks/>
            <a:stCxn id="60" idx="2"/>
            <a:endCxn id="73" idx="3"/>
          </p:cNvCxnSpPr>
          <p:nvPr/>
        </p:nvCxnSpPr>
        <p:spPr>
          <a:xfrm flipH="1">
            <a:off x="4780040" y="2707739"/>
            <a:ext cx="612172" cy="46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AC512651-CB32-7BEC-B446-EE8E6DBC4CC6}"/>
              </a:ext>
            </a:extLst>
          </p:cNvPr>
          <p:cNvSpPr/>
          <p:nvPr/>
        </p:nvSpPr>
        <p:spPr>
          <a:xfrm>
            <a:off x="10842170" y="3080980"/>
            <a:ext cx="1163498" cy="914400"/>
          </a:xfrm>
          <a:prstGeom prst="roundRect">
            <a:avLst>
              <a:gd name="adj" fmla="val 37755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 a Review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986D1F-9642-BC41-CD9B-84266C2F8D47}"/>
              </a:ext>
            </a:extLst>
          </p:cNvPr>
          <p:cNvCxnSpPr>
            <a:cxnSpLocks/>
            <a:stCxn id="60" idx="2"/>
            <a:endCxn id="153" idx="0"/>
          </p:cNvCxnSpPr>
          <p:nvPr/>
        </p:nvCxnSpPr>
        <p:spPr>
          <a:xfrm>
            <a:off x="5392212" y="2707739"/>
            <a:ext cx="6031707" cy="37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BB3BE0-7B1D-A748-651D-C8F49D639A58}"/>
              </a:ext>
            </a:extLst>
          </p:cNvPr>
          <p:cNvCxnSpPr>
            <a:cxnSpLocks/>
            <a:stCxn id="61" idx="3"/>
            <a:endCxn id="153" idx="0"/>
          </p:cNvCxnSpPr>
          <p:nvPr/>
        </p:nvCxnSpPr>
        <p:spPr>
          <a:xfrm>
            <a:off x="9797809" y="2250540"/>
            <a:ext cx="1626110" cy="83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4D0D632-01AE-FEE9-F613-3B57738D303D}"/>
              </a:ext>
            </a:extLst>
          </p:cNvPr>
          <p:cNvCxnSpPr>
            <a:cxnSpLocks/>
            <a:stCxn id="14" idx="2"/>
            <a:endCxn id="72" idx="0"/>
          </p:cNvCxnSpPr>
          <p:nvPr/>
        </p:nvCxnSpPr>
        <p:spPr>
          <a:xfrm>
            <a:off x="7492913" y="4162973"/>
            <a:ext cx="143328" cy="104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5E9A66-BB48-FB60-145F-89570DD5CCC5}"/>
              </a:ext>
            </a:extLst>
          </p:cNvPr>
          <p:cNvCxnSpPr>
            <a:cxnSpLocks/>
            <a:stCxn id="153" idx="2"/>
            <a:endCxn id="71" idx="0"/>
          </p:cNvCxnSpPr>
          <p:nvPr/>
        </p:nvCxnSpPr>
        <p:spPr>
          <a:xfrm flipH="1">
            <a:off x="11402670" y="3995380"/>
            <a:ext cx="21249" cy="119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8D99B3-7F68-CB17-2B54-CDF6FD72B757}"/>
              </a:ext>
            </a:extLst>
          </p:cNvPr>
          <p:cNvSpPr/>
          <p:nvPr/>
        </p:nvSpPr>
        <p:spPr>
          <a:xfrm>
            <a:off x="6911164" y="3248573"/>
            <a:ext cx="1163498" cy="914400"/>
          </a:xfrm>
          <a:prstGeom prst="roundRect">
            <a:avLst>
              <a:gd name="adj" fmla="val 3775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A851BC-93A8-B6D4-F129-CDDD187B6BB1}"/>
              </a:ext>
            </a:extLst>
          </p:cNvPr>
          <p:cNvCxnSpPr>
            <a:cxnSpLocks/>
            <a:stCxn id="60" idx="2"/>
            <a:endCxn id="14" idx="0"/>
          </p:cNvCxnSpPr>
          <p:nvPr/>
        </p:nvCxnSpPr>
        <p:spPr>
          <a:xfrm>
            <a:off x="5392212" y="2707739"/>
            <a:ext cx="2100701" cy="54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53BC5F-F4A1-D2C1-A9A1-7DAA17D58B7A}"/>
              </a:ext>
            </a:extLst>
          </p:cNvPr>
          <p:cNvSpPr/>
          <p:nvPr/>
        </p:nvSpPr>
        <p:spPr>
          <a:xfrm>
            <a:off x="8615955" y="5208323"/>
            <a:ext cx="1370005" cy="914400"/>
          </a:xfrm>
          <a:prstGeom prst="roundRect">
            <a:avLst>
              <a:gd name="adj" fmla="val 29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Reviews</a:t>
            </a:r>
          </a:p>
          <a:p>
            <a:pPr algn="ctr"/>
            <a:r>
              <a:rPr lang="en-US" dirty="0"/>
              <a:t>(Full Page)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2C128D7-96FA-A6A7-4B3C-3BF997CD2668}"/>
              </a:ext>
            </a:extLst>
          </p:cNvPr>
          <p:cNvSpPr/>
          <p:nvPr/>
        </p:nvSpPr>
        <p:spPr>
          <a:xfrm>
            <a:off x="8582823" y="3230459"/>
            <a:ext cx="1370288" cy="914400"/>
          </a:xfrm>
          <a:prstGeom prst="roundRect">
            <a:avLst>
              <a:gd name="adj" fmla="val 4285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 a Comment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6B8F57-A41C-D0A0-3FBF-7E8F2BC7DEAD}"/>
              </a:ext>
            </a:extLst>
          </p:cNvPr>
          <p:cNvCxnSpPr>
            <a:cxnSpLocks/>
            <a:stCxn id="19" idx="0"/>
            <a:endCxn id="27" idx="2"/>
          </p:cNvCxnSpPr>
          <p:nvPr/>
        </p:nvCxnSpPr>
        <p:spPr>
          <a:xfrm flipH="1" flipV="1">
            <a:off x="9267967" y="4144859"/>
            <a:ext cx="32991" cy="106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35E6699-6A84-CB2B-6963-C1140F884F34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7492913" y="4162973"/>
            <a:ext cx="1808045" cy="104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89545B5-3914-D698-4517-A6F2205770BE}"/>
              </a:ext>
            </a:extLst>
          </p:cNvPr>
          <p:cNvSpPr/>
          <p:nvPr/>
        </p:nvSpPr>
        <p:spPr>
          <a:xfrm>
            <a:off x="2267664" y="1695902"/>
            <a:ext cx="1370006" cy="914400"/>
          </a:xfrm>
          <a:prstGeom prst="roundRect">
            <a:avLst>
              <a:gd name="adj" fmla="val 37755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 Password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5B863DB-9766-F949-A39A-C59FA7A241C4}"/>
              </a:ext>
            </a:extLst>
          </p:cNvPr>
          <p:cNvSpPr/>
          <p:nvPr/>
        </p:nvSpPr>
        <p:spPr>
          <a:xfrm>
            <a:off x="3560348" y="2910952"/>
            <a:ext cx="1132501" cy="914400"/>
          </a:xfrm>
          <a:prstGeom prst="roundRect">
            <a:avLst>
              <a:gd name="adj" fmla="val 3629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Expand Menu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8253800C-158A-92BD-5522-A3F7D24EFD07}"/>
              </a:ext>
            </a:extLst>
          </p:cNvPr>
          <p:cNvSpPr/>
          <p:nvPr/>
        </p:nvSpPr>
        <p:spPr>
          <a:xfrm>
            <a:off x="5000484" y="3429000"/>
            <a:ext cx="1499545" cy="1082070"/>
          </a:xfrm>
          <a:prstGeom prst="roundRect">
            <a:avLst>
              <a:gd name="adj" fmla="val 2823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Contact</a:t>
            </a:r>
          </a:p>
          <a:p>
            <a:pPr algn="ctr"/>
            <a:r>
              <a:rPr lang="en-US" dirty="0"/>
              <a:t>Restaurant</a:t>
            </a:r>
          </a:p>
          <a:p>
            <a:pPr algn="ctr"/>
            <a:r>
              <a:rPr lang="en-US" dirty="0"/>
              <a:t>Branches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61F86D5-F196-43FF-501C-7E662BDF1DA5}"/>
              </a:ext>
            </a:extLst>
          </p:cNvPr>
          <p:cNvCxnSpPr>
            <a:cxnSpLocks/>
            <a:stCxn id="60" idx="2"/>
            <a:endCxn id="113" idx="0"/>
          </p:cNvCxnSpPr>
          <p:nvPr/>
        </p:nvCxnSpPr>
        <p:spPr>
          <a:xfrm>
            <a:off x="5392212" y="2707739"/>
            <a:ext cx="358045" cy="72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FEA966B-C075-7258-A726-64D08DB9AA9B}"/>
              </a:ext>
            </a:extLst>
          </p:cNvPr>
          <p:cNvCxnSpPr>
            <a:cxnSpLocks/>
            <a:stCxn id="14" idx="2"/>
            <a:endCxn id="71" idx="0"/>
          </p:cNvCxnSpPr>
          <p:nvPr/>
        </p:nvCxnSpPr>
        <p:spPr>
          <a:xfrm>
            <a:off x="7492913" y="4162973"/>
            <a:ext cx="3909757" cy="102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A0A403-8DFB-A04A-2FD1-6688EA828E4D}"/>
              </a:ext>
            </a:extLst>
          </p:cNvPr>
          <p:cNvSpPr/>
          <p:nvPr/>
        </p:nvSpPr>
        <p:spPr>
          <a:xfrm>
            <a:off x="5324506" y="5184975"/>
            <a:ext cx="1370006" cy="914400"/>
          </a:xfrm>
          <a:prstGeom prst="roundRect">
            <a:avLst>
              <a:gd name="adj" fmla="val 37755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Profile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A9F5746-CD18-8942-50E5-D2AE8F9165CC}"/>
              </a:ext>
            </a:extLst>
          </p:cNvPr>
          <p:cNvCxnSpPr>
            <a:cxnSpLocks/>
            <a:stCxn id="54" idx="2"/>
            <a:endCxn id="60" idx="0"/>
          </p:cNvCxnSpPr>
          <p:nvPr/>
        </p:nvCxnSpPr>
        <p:spPr>
          <a:xfrm flipH="1">
            <a:off x="5392212" y="1245544"/>
            <a:ext cx="3364272" cy="54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23F2950-8363-B3EF-3ADF-C1E21F14CCE7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6074622" y="2250539"/>
            <a:ext cx="9616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C57EF22A-2591-F32B-5C59-9A32D25CDC15}"/>
              </a:ext>
            </a:extLst>
          </p:cNvPr>
          <p:cNvSpPr/>
          <p:nvPr/>
        </p:nvSpPr>
        <p:spPr>
          <a:xfrm>
            <a:off x="7152093" y="1884057"/>
            <a:ext cx="1166791" cy="732965"/>
          </a:xfrm>
          <a:prstGeom prst="roundRect">
            <a:avLst>
              <a:gd name="adj" fmla="val 2823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Favorites List</a:t>
            </a: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DC1CEDE4-4DE2-5CF4-0473-FF8A42539AB1}"/>
              </a:ext>
            </a:extLst>
          </p:cNvPr>
          <p:cNvSpPr/>
          <p:nvPr/>
        </p:nvSpPr>
        <p:spPr>
          <a:xfrm>
            <a:off x="8448479" y="1880295"/>
            <a:ext cx="1249841" cy="732965"/>
          </a:xfrm>
          <a:prstGeom prst="roundRect">
            <a:avLst>
              <a:gd name="adj" fmla="val 2823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Bookmark List</a:t>
            </a:r>
          </a:p>
        </p:txBody>
      </p:sp>
      <p:sp>
        <p:nvSpPr>
          <p:cNvPr id="241" name="Arrow: Down 240">
            <a:extLst>
              <a:ext uri="{FF2B5EF4-FFF2-40B4-BE49-F238E27FC236}">
                <a16:creationId xmlns:a16="http://schemas.microsoft.com/office/drawing/2014/main" id="{249873A5-9015-87A9-C53F-72DF876B0BD0}"/>
              </a:ext>
            </a:extLst>
          </p:cNvPr>
          <p:cNvSpPr/>
          <p:nvPr/>
        </p:nvSpPr>
        <p:spPr>
          <a:xfrm>
            <a:off x="717139" y="1318918"/>
            <a:ext cx="476779" cy="3121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Arrow: Down 244">
            <a:extLst>
              <a:ext uri="{FF2B5EF4-FFF2-40B4-BE49-F238E27FC236}">
                <a16:creationId xmlns:a16="http://schemas.microsoft.com/office/drawing/2014/main" id="{5E829AAC-8F87-60FB-12F8-FF49C326CD0B}"/>
              </a:ext>
            </a:extLst>
          </p:cNvPr>
          <p:cNvSpPr/>
          <p:nvPr/>
        </p:nvSpPr>
        <p:spPr>
          <a:xfrm>
            <a:off x="5185958" y="-12396"/>
            <a:ext cx="476779" cy="3121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48971435-3876-67B5-CED6-DB9988967999}"/>
              </a:ext>
            </a:extLst>
          </p:cNvPr>
          <p:cNvSpPr/>
          <p:nvPr/>
        </p:nvSpPr>
        <p:spPr>
          <a:xfrm>
            <a:off x="7523499" y="1426857"/>
            <a:ext cx="476779" cy="3121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Arrow: Down 246">
            <a:extLst>
              <a:ext uri="{FF2B5EF4-FFF2-40B4-BE49-F238E27FC236}">
                <a16:creationId xmlns:a16="http://schemas.microsoft.com/office/drawing/2014/main" id="{7AA2A106-4270-948F-43F9-1FAFB4FC2C86}"/>
              </a:ext>
            </a:extLst>
          </p:cNvPr>
          <p:cNvSpPr/>
          <p:nvPr/>
        </p:nvSpPr>
        <p:spPr>
          <a:xfrm>
            <a:off x="8824179" y="1428864"/>
            <a:ext cx="476779" cy="3121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3CE78127-5CB9-34A6-3754-6F916BB12389}"/>
              </a:ext>
            </a:extLst>
          </p:cNvPr>
          <p:cNvSpPr/>
          <p:nvPr/>
        </p:nvSpPr>
        <p:spPr>
          <a:xfrm>
            <a:off x="257699" y="3759574"/>
            <a:ext cx="1540132" cy="914400"/>
          </a:xfrm>
          <a:prstGeom prst="roundRect">
            <a:avLst>
              <a:gd name="adj" fmla="val 4591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Restaurants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Reviewed</a:t>
            </a:r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690D2BF5-FE04-DFC1-588D-E33990C73A62}"/>
              </a:ext>
            </a:extLst>
          </p:cNvPr>
          <p:cNvSpPr/>
          <p:nvPr/>
        </p:nvSpPr>
        <p:spPr>
          <a:xfrm>
            <a:off x="255633" y="4747509"/>
            <a:ext cx="1540132" cy="914400"/>
          </a:xfrm>
          <a:prstGeom prst="roundRect">
            <a:avLst>
              <a:gd name="adj" fmla="val 4591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Edit Account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2C72A94D-5EEE-A487-372D-C69B23830A5E}"/>
              </a:ext>
            </a:extLst>
          </p:cNvPr>
          <p:cNvCxnSpPr>
            <a:cxnSpLocks/>
            <a:stCxn id="57" idx="3"/>
            <a:endCxn id="79" idx="1"/>
          </p:cNvCxnSpPr>
          <p:nvPr/>
        </p:nvCxnSpPr>
        <p:spPr>
          <a:xfrm>
            <a:off x="1608672" y="2133675"/>
            <a:ext cx="658992" cy="1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B2B4CB85-FBF7-D5C9-65CE-5233A4CFF6C1}"/>
              </a:ext>
            </a:extLst>
          </p:cNvPr>
          <p:cNvCxnSpPr>
            <a:cxnSpLocks/>
            <a:stCxn id="57" idx="2"/>
            <a:endCxn id="68" idx="0"/>
          </p:cNvCxnSpPr>
          <p:nvPr/>
        </p:nvCxnSpPr>
        <p:spPr>
          <a:xfrm>
            <a:off x="955529" y="2590875"/>
            <a:ext cx="67088" cy="60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640D9983-BAA5-05F2-F2CC-705FCF814D98}"/>
              </a:ext>
            </a:extLst>
          </p:cNvPr>
          <p:cNvSpPr/>
          <p:nvPr/>
        </p:nvSpPr>
        <p:spPr>
          <a:xfrm>
            <a:off x="1949867" y="4353865"/>
            <a:ext cx="1369977" cy="1334278"/>
          </a:xfrm>
          <a:prstGeom prst="roundRect">
            <a:avLst>
              <a:gd name="adj" fmla="val 112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Once Logged in, Login Popup &gt; My Profile</a:t>
            </a:r>
          </a:p>
        </p:txBody>
      </p:sp>
    </p:spTree>
    <p:extLst>
      <p:ext uri="{BB962C8B-B14F-4D97-AF65-F5344CB8AC3E}">
        <p14:creationId xmlns:p14="http://schemas.microsoft.com/office/powerpoint/2010/main" val="12033860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Usability Testing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475&quot;&gt;&lt;property id=&quot;20148&quot; value=&quot;5&quot;/&gt;&lt;property id=&quot;20300&quot; value=&quot;Slide 6 - &amp;quot;Quick Recap | Tenets of Usability&amp;quot;&quot;/&gt;&lt;property id=&quot;20307&quot; value=&quot;268&quot;/&gt;&lt;/object&gt;&lt;object type=&quot;3&quot; unique_id=&quot;10477&quot;&gt;&lt;property id=&quot;20148&quot; value=&quot;5&quot;/&gt;&lt;property id=&quot;20300&quot; value=&quot;Slide 16&quot;/&gt;&lt;property id=&quot;20307&quot; value=&quot;260&quot;/&gt;&lt;/object&gt;&lt;object type=&quot;3&quot; unique_id=&quot;10615&quot;&gt;&lt;property id=&quot;20148&quot; value=&quot;5&quot;/&gt;&lt;property id=&quot;20300&quot; value=&quot;Slide 3&quot;/&gt;&lt;property id=&quot;20307&quot; value=&quot;272&quot;/&gt;&lt;/object&gt;&lt;object type=&quot;3&quot; unique_id=&quot;10616&quot;&gt;&lt;property id=&quot;20148&quot; value=&quot;5&quot;/&gt;&lt;property id=&quot;20300&quot; value=&quot;Slide 4&quot;/&gt;&lt;property id=&quot;20307&quot; value=&quot;273&quot;/&gt;&lt;/object&gt;&lt;object type=&quot;3&quot; unique_id=&quot;11145&quot;&gt;&lt;property id=&quot;20148&quot; value=&quot;5&quot;/&gt;&lt;property id=&quot;20300&quot; value=&quot;Slide 5 - &amp;quot;UXiD Project 2&amp;quot;&quot;/&gt;&lt;property id=&quot;20307&quot; value=&quot;282&quot;/&gt;&lt;/object&gt;&lt;object type=&quot;3&quot; unique_id=&quot;11246&quot;&gt;&lt;property id=&quot;20148&quot; value=&quot;5&quot;/&gt;&lt;property id=&quot;20300&quot; value=&quot;Slide 7&quot;/&gt;&lt;property id=&quot;20307&quot; value=&quot;284&quot;/&gt;&lt;/object&gt;&lt;object type=&quot;3&quot; unique_id=&quot;11247&quot;&gt;&lt;property id=&quot;20148&quot; value=&quot;5&quot;/&gt;&lt;property id=&quot;20300&quot; value=&quot;Slide 8 - &amp;quot;Usability Testing (UT)&amp;quot;&quot;/&gt;&lt;property id=&quot;20307&quot; value=&quot;285&quot;/&gt;&lt;/object&gt;&lt;object type=&quot;3&quot; unique_id=&quot;11369&quot;&gt;&lt;property id=&quot;20148&quot; value=&quot;5&quot;/&gt;&lt;property id=&quot;20300&quot; value=&quot;Slide 9 - &amp;quot;Usability Test Plan&amp;quot;&quot;/&gt;&lt;property id=&quot;20307&quot; value=&quot;286&quot;/&gt;&lt;/object&gt;&lt;object type=&quot;3&quot; unique_id=&quot;11370&quot;&gt;&lt;property id=&quot;20148&quot; value=&quot;5&quot;/&gt;&lt;property id=&quot;20300&quot; value=&quot;Slide 10 - &amp;quot;Content of a Usability Test Plan&amp;quot;&quot;/&gt;&lt;property id=&quot;20307&quot; value=&quot;287&quot;/&gt;&lt;/object&gt;&lt;object type=&quot;3&quot; unique_id=&quot;11474&quot;&gt;&lt;property id=&quot;20148&quot; value=&quot;5&quot;/&gt;&lt;property id=&quot;20300&quot; value=&quot;Slide 11 - &amp;quot;Examples of proceeding of UT&amp;quot;&quot;/&gt;&lt;property id=&quot;20307&quot; value=&quot;288&quot;/&gt;&lt;/object&gt;&lt;object type=&quot;3&quot; unique_id=&quot;11722&quot;&gt;&lt;property id=&quot;20148&quot; value=&quot;5&quot;/&gt;&lt;property id=&quot;20300&quot; value=&quot;Slide 12&quot;/&gt;&lt;property id=&quot;20307&quot; value=&quot;291&quot;/&gt;&lt;/object&gt;&lt;object type=&quot;3&quot; unique_id=&quot;11723&quot;&gt;&lt;property id=&quot;20148&quot; value=&quot;5&quot;/&gt;&lt;property id=&quot;20300&quot; value=&quot;Slide 13 - &amp;quot;Usability Test Plan – Usability Metrics&amp;quot;&quot;/&gt;&lt;property id=&quot;20307&quot; value=&quot;290&quot;/&gt;&lt;/object&gt;&lt;object type=&quot;3&quot; unique_id=&quot;11866&quot;&gt;&lt;property id=&quot;20148&quot; value=&quot;5&quot;/&gt;&lt;property id=&quot;20300&quot; value=&quot;Slide 14 - &amp;quot;An Extreme Example of  a good observation experiment &amp;quot;&quot;/&gt;&lt;property id=&quot;20307&quot; value=&quot;292&quot;/&gt;&lt;/object&gt;&lt;object type=&quot;3&quot; unique_id=&quot;11867&quot;&gt;&lt;property id=&quot;20148&quot; value=&quot;5&quot;/&gt;&lt;property id=&quot;20300&quot; value=&quot;Slide 15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7DCDF1559D834590A5F2D28CB8DADD" ma:contentTypeVersion="12" ma:contentTypeDescription="Create a new document." ma:contentTypeScope="" ma:versionID="b17a2508802b9ff25eaf81c98864e7a3">
  <xsd:schema xmlns:xsd="http://www.w3.org/2001/XMLSchema" xmlns:xs="http://www.w3.org/2001/XMLSchema" xmlns:p="http://schemas.microsoft.com/office/2006/metadata/properties" xmlns:ns3="08036985-7285-4e76-8764-b5512e1bf3fe" xmlns:ns4="1a341956-3c06-463c-a8b3-72c57397eeef" targetNamespace="http://schemas.microsoft.com/office/2006/metadata/properties" ma:root="true" ma:fieldsID="358c24987cf0eca488dfa423c02e098a" ns3:_="" ns4:_="">
    <xsd:import namespace="08036985-7285-4e76-8764-b5512e1bf3fe"/>
    <xsd:import namespace="1a341956-3c06-463c-a8b3-72c57397ee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36985-7285-4e76-8764-b5512e1bf3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341956-3c06-463c-a8b3-72c57397eee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CA6CD6-4046-433E-97D6-322A4B0097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EBE2A-22C7-4D08-AC88-7940140CAE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036985-7285-4e76-8764-b5512e1bf3fe"/>
    <ds:schemaRef ds:uri="1a341956-3c06-463c-a8b3-72c57397ee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76C874-A30A-41C7-BCD2-BCE714AC398F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1a341956-3c06-463c-a8b3-72c57397eeef"/>
    <ds:schemaRef ds:uri="http://schemas.openxmlformats.org/package/2006/metadata/core-properties"/>
    <ds:schemaRef ds:uri="08036985-7285-4e76-8764-b5512e1bf3f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14168</TotalTime>
  <Words>166</Words>
  <Application>Microsoft Office PowerPoint</Application>
  <PresentationFormat>Widescreen</PresentationFormat>
  <Paragraphs>54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Amasis MT Pro Black</vt:lpstr>
      <vt:lpstr>Arial</vt:lpstr>
      <vt:lpstr>Calibri</vt:lpstr>
      <vt:lpstr>Office Theme</vt:lpstr>
      <vt:lpstr>PowerPoint Presentation</vt:lpstr>
      <vt:lpstr>Site Navigation Map</vt:lpstr>
      <vt:lpstr>Site Navigation Map</vt:lpstr>
    </vt:vector>
  </TitlesOfParts>
  <Company>Temasek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Sofwtare Cluster Project Part 1</dc:title>
  <dc:creator>Tan Sio Poh</dc:creator>
  <cp:lastModifiedBy>JAVEN LAI LE YU</cp:lastModifiedBy>
  <cp:revision>226</cp:revision>
  <dcterms:created xsi:type="dcterms:W3CDTF">2016-03-04T00:57:19Z</dcterms:created>
  <dcterms:modified xsi:type="dcterms:W3CDTF">2023-02-07T09:35:20Z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9d7fc4-da81-42e5-b309-526f71322d86_Enabled">
    <vt:lpwstr>true</vt:lpwstr>
  </property>
  <property fmtid="{D5CDD505-2E9C-101B-9397-08002B2CF9AE}" pid="3" name="MSIP_Label_f69d7fc4-da81-42e5-b309-526f71322d86_SiteId">
    <vt:lpwstr>25a99bf0-8e72-472a-ae50-adfbdf0df6f1</vt:lpwstr>
  </property>
  <property fmtid="{D5CDD505-2E9C-101B-9397-08002B2CF9AE}" pid="4" name="MSIP_Label_f69d7fc4-da81-42e5-b309-526f71322d86_Owner">
    <vt:lpwstr>andrewt@TP.EDU.SG</vt:lpwstr>
  </property>
  <property fmtid="{D5CDD505-2E9C-101B-9397-08002B2CF9AE}" pid="5" name="MSIP_Label_f69d7fc4-da81-42e5-b309-526f71322d86_SetDate">
    <vt:lpwstr>2022-10-14T03:08:03Z</vt:lpwstr>
  </property>
  <property fmtid="{D5CDD505-2E9C-101B-9397-08002B2CF9AE}" pid="6" name="MSIP_Label_f69d7fc4-da81-42e5-b309-526f71322d86_Name">
    <vt:lpwstr>Non Sensitive</vt:lpwstr>
  </property>
  <property fmtid="{D5CDD505-2E9C-101B-9397-08002B2CF9AE}" pid="7" name="MSIP_Label_f69d7fc4-da81-42e5-b309-526f71322d86_Application">
    <vt:lpwstr>Microsoft Azure Information Protection</vt:lpwstr>
  </property>
  <property fmtid="{D5CDD505-2E9C-101B-9397-08002B2CF9AE}" pid="8" name="MSIP_Label_f69d7fc4-da81-42e5-b309-526f71322d86_ActionId">
    <vt:lpwstr>96db96d4-fc8e-4957-8f23-6c44ddf72d0d</vt:lpwstr>
  </property>
  <property fmtid="{D5CDD505-2E9C-101B-9397-08002B2CF9AE}" pid="9" name="MSIP_Label_f69d7fc4-da81-42e5-b309-526f71322d86_Parent">
    <vt:lpwstr>4bcb20ed-001a-45f4-b2e7-234c5fc91178</vt:lpwstr>
  </property>
  <property fmtid="{D5CDD505-2E9C-101B-9397-08002B2CF9AE}" pid="10" name="MSIP_Label_f69d7fc4-da81-42e5-b309-526f71322d86_Extended_MSFT_Method">
    <vt:lpwstr>Automatic</vt:lpwstr>
  </property>
  <property fmtid="{D5CDD505-2E9C-101B-9397-08002B2CF9AE}" pid="11" name="MSIP_Label_f69d7fc4-da81-42e5-b309-526f71322d86_Method">
    <vt:lpwstr>Standard</vt:lpwstr>
  </property>
  <property fmtid="{D5CDD505-2E9C-101B-9397-08002B2CF9AE}" pid="12" name="MSIP_Label_f69d7fc4-da81-42e5-b309-526f71322d86_ContentBits">
    <vt:lpwstr>0</vt:lpwstr>
  </property>
  <property fmtid="{D5CDD505-2E9C-101B-9397-08002B2CF9AE}" pid="13" name="ContentTypeId">
    <vt:lpwstr>0x010100337DCDF1559D834590A5F2D28CB8DADD</vt:lpwstr>
  </property>
</Properties>
</file>