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4"/>
  </p:notesMasterIdLst>
  <p:sldIdLst>
    <p:sldId id="258" r:id="rId5"/>
    <p:sldId id="260" r:id="rId6"/>
    <p:sldId id="284" r:id="rId7"/>
    <p:sldId id="263" r:id="rId8"/>
    <p:sldId id="306" r:id="rId9"/>
    <p:sldId id="307" r:id="rId10"/>
    <p:sldId id="304" r:id="rId11"/>
    <p:sldId id="275" r:id="rId12"/>
    <p:sldId id="273" r:id="rId1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D729B-4096-BE02-65F7-1BF01563879D}" v="39" dt="2022-08-07T13:55:06.783"/>
    <p1510:client id="{11B1B287-93A5-4C99-83C7-DCF4407028D7}" v="8" dt="2022-08-06T08:06:19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86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N LAI LE YU" userId="S::2202934b@student.tp.edu.sg::6ef9703d-fc87-464c-b753-f20ac887596d" providerId="AD" clId="Web-{21ADB0E3-3632-C7B6-D8F1-9DBD5FDDB517}"/>
    <pc:docChg chg="addSld delSld modSld">
      <pc:chgData name="JAVEN LAI LE YU" userId="S::2202934b@student.tp.edu.sg::6ef9703d-fc87-464c-b753-f20ac887596d" providerId="AD" clId="Web-{21ADB0E3-3632-C7B6-D8F1-9DBD5FDDB517}" dt="2022-08-05T07:57:18.571" v="379"/>
      <pc:docMkLst>
        <pc:docMk/>
      </pc:docMkLst>
      <pc:sldChg chg="modSp del">
        <pc:chgData name="JAVEN LAI LE YU" userId="S::2202934b@student.tp.edu.sg::6ef9703d-fc87-464c-b753-f20ac887596d" providerId="AD" clId="Web-{21ADB0E3-3632-C7B6-D8F1-9DBD5FDDB517}" dt="2022-08-05T07:32:52.275" v="260"/>
        <pc:sldMkLst>
          <pc:docMk/>
          <pc:sldMk cId="1338210001" sldId="259"/>
        </pc:sldMkLst>
        <pc:spChg chg="mod">
          <ac:chgData name="JAVEN LAI LE YU" userId="S::2202934b@student.tp.edu.sg::6ef9703d-fc87-464c-b753-f20ac887596d" providerId="AD" clId="Web-{21ADB0E3-3632-C7B6-D8F1-9DBD5FDDB517}" dt="2022-08-05T07:32:48.494" v="259" actId="20577"/>
          <ac:spMkLst>
            <pc:docMk/>
            <pc:sldMk cId="1338210001" sldId="259"/>
            <ac:spMk id="3" creationId="{00000000-0000-0000-0000-000000000000}"/>
          </ac:spMkLst>
        </pc:spChg>
      </pc:sldChg>
      <pc:sldChg chg="addSp delSp modSp">
        <pc:chgData name="JAVEN LAI LE YU" userId="S::2202934b@student.tp.edu.sg::6ef9703d-fc87-464c-b753-f20ac887596d" providerId="AD" clId="Web-{21ADB0E3-3632-C7B6-D8F1-9DBD5FDDB517}" dt="2022-08-05T07:38:38.521" v="337" actId="1076"/>
        <pc:sldMkLst>
          <pc:docMk/>
          <pc:sldMk cId="4199618565" sldId="263"/>
        </pc:sldMkLst>
        <pc:spChg chg="mod">
          <ac:chgData name="JAVEN LAI LE YU" userId="S::2202934b@student.tp.edu.sg::6ef9703d-fc87-464c-b753-f20ac887596d" providerId="AD" clId="Web-{21ADB0E3-3632-C7B6-D8F1-9DBD5FDDB517}" dt="2022-08-05T07:37:52.378" v="319" actId="20577"/>
          <ac:spMkLst>
            <pc:docMk/>
            <pc:sldMk cId="4199618565" sldId="263"/>
            <ac:spMk id="11" creationId="{16CEFA4D-17E7-B9FE-A586-4F19466E2EF6}"/>
          </ac:spMkLst>
        </pc:spChg>
        <pc:picChg chg="add mod modCrop">
          <ac:chgData name="JAVEN LAI LE YU" userId="S::2202934b@student.tp.edu.sg::6ef9703d-fc87-464c-b753-f20ac887596d" providerId="AD" clId="Web-{21ADB0E3-3632-C7B6-D8F1-9DBD5FDDB517}" dt="2022-08-05T07:35:22.858" v="296" actId="1076"/>
          <ac:picMkLst>
            <pc:docMk/>
            <pc:sldMk cId="4199618565" sldId="263"/>
            <ac:picMk id="2" creationId="{8423BB1E-61C8-1069-7A15-9FCF35B69AFD}"/>
          </ac:picMkLst>
        </pc:picChg>
        <pc:picChg chg="add mod modCrop">
          <ac:chgData name="JAVEN LAI LE YU" userId="S::2202934b@student.tp.edu.sg::6ef9703d-fc87-464c-b753-f20ac887596d" providerId="AD" clId="Web-{21ADB0E3-3632-C7B6-D8F1-9DBD5FDDB517}" dt="2022-08-05T07:38:38.521" v="337" actId="1076"/>
          <ac:picMkLst>
            <pc:docMk/>
            <pc:sldMk cId="4199618565" sldId="263"/>
            <ac:picMk id="3" creationId="{E3216A13-1CEA-8165-A87C-CDF1083F6943}"/>
          </ac:picMkLst>
        </pc:picChg>
        <pc:picChg chg="mod">
          <ac:chgData name="JAVEN LAI LE YU" userId="S::2202934b@student.tp.edu.sg::6ef9703d-fc87-464c-b753-f20ac887596d" providerId="AD" clId="Web-{21ADB0E3-3632-C7B6-D8F1-9DBD5FDDB517}" dt="2022-08-05T07:38:28.583" v="333" actId="1076"/>
          <ac:picMkLst>
            <pc:docMk/>
            <pc:sldMk cId="4199618565" sldId="263"/>
            <ac:picMk id="10" creationId="{8B64555D-5E60-7E49-FFB5-49B6104DAA1C}"/>
          </ac:picMkLst>
        </pc:picChg>
        <pc:picChg chg="mod">
          <ac:chgData name="JAVEN LAI LE YU" userId="S::2202934b@student.tp.edu.sg::6ef9703d-fc87-464c-b753-f20ac887596d" providerId="AD" clId="Web-{21ADB0E3-3632-C7B6-D8F1-9DBD5FDDB517}" dt="2022-08-05T07:38:30.145" v="334" actId="1076"/>
          <ac:picMkLst>
            <pc:docMk/>
            <pc:sldMk cId="4199618565" sldId="263"/>
            <ac:picMk id="15" creationId="{A1BBE07F-F310-2D6C-4E3D-41A0BFFC657F}"/>
          </ac:picMkLst>
        </pc:picChg>
        <pc:picChg chg="del mod">
          <ac:chgData name="JAVEN LAI LE YU" userId="S::2202934b@student.tp.edu.sg::6ef9703d-fc87-464c-b753-f20ac887596d" providerId="AD" clId="Web-{21ADB0E3-3632-C7B6-D8F1-9DBD5FDDB517}" dt="2022-08-05T07:37:08.768" v="316"/>
          <ac:picMkLst>
            <pc:docMk/>
            <pc:sldMk cId="4199618565" sldId="263"/>
            <ac:picMk id="17" creationId="{CBF83A08-6496-2677-D155-80517CB2D8DF}"/>
          </ac:picMkLst>
        </pc:picChg>
        <pc:picChg chg="mod">
          <ac:chgData name="JAVEN LAI LE YU" userId="S::2202934b@student.tp.edu.sg::6ef9703d-fc87-464c-b753-f20ac887596d" providerId="AD" clId="Web-{21ADB0E3-3632-C7B6-D8F1-9DBD5FDDB517}" dt="2022-08-05T07:38:35.942" v="336" actId="1076"/>
          <ac:picMkLst>
            <pc:docMk/>
            <pc:sldMk cId="4199618565" sldId="263"/>
            <ac:picMk id="19" creationId="{12EC52F5-63EB-6E83-AD35-1709EC0F0204}"/>
          </ac:picMkLst>
        </pc:picChg>
      </pc:sldChg>
      <pc:sldChg chg="addSp modSp mod setBg">
        <pc:chgData name="JAVEN LAI LE YU" userId="S::2202934b@student.tp.edu.sg::6ef9703d-fc87-464c-b753-f20ac887596d" providerId="AD" clId="Web-{21ADB0E3-3632-C7B6-D8F1-9DBD5FDDB517}" dt="2022-08-05T07:57:18.571" v="379"/>
        <pc:sldMkLst>
          <pc:docMk/>
          <pc:sldMk cId="156480484" sldId="273"/>
        </pc:sldMkLst>
        <pc:spChg chg="mod">
          <ac:chgData name="JAVEN LAI LE YU" userId="S::2202934b@student.tp.edu.sg::6ef9703d-fc87-464c-b753-f20ac887596d" providerId="AD" clId="Web-{21ADB0E3-3632-C7B6-D8F1-9DBD5FDDB517}" dt="2022-08-05T07:57:18.571" v="379"/>
          <ac:spMkLst>
            <pc:docMk/>
            <pc:sldMk cId="156480484" sldId="273"/>
            <ac:spMk id="2" creationId="{00000000-0000-0000-0000-000000000000}"/>
          </ac:spMkLst>
        </pc:spChg>
        <pc:spChg chg="add">
          <ac:chgData name="JAVEN LAI LE YU" userId="S::2202934b@student.tp.edu.sg::6ef9703d-fc87-464c-b753-f20ac887596d" providerId="AD" clId="Web-{21ADB0E3-3632-C7B6-D8F1-9DBD5FDDB517}" dt="2022-08-05T07:57:18.571" v="379"/>
          <ac:spMkLst>
            <pc:docMk/>
            <pc:sldMk cId="156480484" sldId="273"/>
            <ac:spMk id="7" creationId="{EB8A1B5F-0801-4AFF-A489-335B6A851FF4}"/>
          </ac:spMkLst>
        </pc:spChg>
        <pc:spChg chg="add">
          <ac:chgData name="JAVEN LAI LE YU" userId="S::2202934b@student.tp.edu.sg::6ef9703d-fc87-464c-b753-f20ac887596d" providerId="AD" clId="Web-{21ADB0E3-3632-C7B6-D8F1-9DBD5FDDB517}" dt="2022-08-05T07:57:18.571" v="379"/>
          <ac:spMkLst>
            <pc:docMk/>
            <pc:sldMk cId="156480484" sldId="273"/>
            <ac:spMk id="9" creationId="{06201B52-6441-4DBA-BACE-2359775817CE}"/>
          </ac:spMkLst>
        </pc:spChg>
        <pc:spChg chg="add">
          <ac:chgData name="JAVEN LAI LE YU" userId="S::2202934b@student.tp.edu.sg::6ef9703d-fc87-464c-b753-f20ac887596d" providerId="AD" clId="Web-{21ADB0E3-3632-C7B6-D8F1-9DBD5FDDB517}" dt="2022-08-05T07:57:18.571" v="379"/>
          <ac:spMkLst>
            <pc:docMk/>
            <pc:sldMk cId="156480484" sldId="273"/>
            <ac:spMk id="13" creationId="{8C6E698C-8155-4B8B-BDC9-B7299772B509}"/>
          </ac:spMkLst>
        </pc:spChg>
        <pc:spChg chg="add">
          <ac:chgData name="JAVEN LAI LE YU" userId="S::2202934b@student.tp.edu.sg::6ef9703d-fc87-464c-b753-f20ac887596d" providerId="AD" clId="Web-{21ADB0E3-3632-C7B6-D8F1-9DBD5FDDB517}" dt="2022-08-05T07:57:18.571" v="379"/>
          <ac:spMkLst>
            <pc:docMk/>
            <pc:sldMk cId="156480484" sldId="273"/>
            <ac:spMk id="17" creationId="{8A549DE7-671D-4575-AF43-858FD99981CF}"/>
          </ac:spMkLst>
        </pc:spChg>
        <pc:spChg chg="add">
          <ac:chgData name="JAVEN LAI LE YU" userId="S::2202934b@student.tp.edu.sg::6ef9703d-fc87-464c-b753-f20ac887596d" providerId="AD" clId="Web-{21ADB0E3-3632-C7B6-D8F1-9DBD5FDDB517}" dt="2022-08-05T07:57:18.571" v="379"/>
          <ac:spMkLst>
            <pc:docMk/>
            <pc:sldMk cId="156480484" sldId="273"/>
            <ac:spMk id="19" creationId="{C22D9B36-9BE7-472B-8808-7E0D6810738F}"/>
          </ac:spMkLst>
        </pc:spChg>
        <pc:cxnChg chg="add">
          <ac:chgData name="JAVEN LAI LE YU" userId="S::2202934b@student.tp.edu.sg::6ef9703d-fc87-464c-b753-f20ac887596d" providerId="AD" clId="Web-{21ADB0E3-3632-C7B6-D8F1-9DBD5FDDB517}" dt="2022-08-05T07:57:18.571" v="379"/>
          <ac:cxnSpMkLst>
            <pc:docMk/>
            <pc:sldMk cId="156480484" sldId="273"/>
            <ac:cxnSpMk id="11" creationId="{89DF3DBB-17DD-4058-A944-5578E18A031E}"/>
          </ac:cxnSpMkLst>
        </pc:cxnChg>
        <pc:cxnChg chg="add">
          <ac:chgData name="JAVEN LAI LE YU" userId="S::2202934b@student.tp.edu.sg::6ef9703d-fc87-464c-b753-f20ac887596d" providerId="AD" clId="Web-{21ADB0E3-3632-C7B6-D8F1-9DBD5FDDB517}" dt="2022-08-05T07:57:18.571" v="379"/>
          <ac:cxnSpMkLst>
            <pc:docMk/>
            <pc:sldMk cId="156480484" sldId="273"/>
            <ac:cxnSpMk id="15" creationId="{09525C9A-1972-4836-BA7A-706C946EF4DA}"/>
          </ac:cxnSpMkLst>
        </pc:cxnChg>
      </pc:sldChg>
      <pc:sldChg chg="del">
        <pc:chgData name="JAVEN LAI LE YU" userId="S::2202934b@student.tp.edu.sg::6ef9703d-fc87-464c-b753-f20ac887596d" providerId="AD" clId="Web-{21ADB0E3-3632-C7B6-D8F1-9DBD5FDDB517}" dt="2022-08-05T07:27:37.609" v="152"/>
        <pc:sldMkLst>
          <pc:docMk/>
          <pc:sldMk cId="4108365818" sldId="274"/>
        </pc:sldMkLst>
      </pc:sldChg>
      <pc:sldChg chg="modSp">
        <pc:chgData name="JAVEN LAI LE YU" userId="S::2202934b@student.tp.edu.sg::6ef9703d-fc87-464c-b753-f20ac887596d" providerId="AD" clId="Web-{21ADB0E3-3632-C7B6-D8F1-9DBD5FDDB517}" dt="2022-08-05T07:32:11.618" v="255" actId="20577"/>
        <pc:sldMkLst>
          <pc:docMk/>
          <pc:sldMk cId="2130519369" sldId="275"/>
        </pc:sldMkLst>
        <pc:spChg chg="mod">
          <ac:chgData name="JAVEN LAI LE YU" userId="S::2202934b@student.tp.edu.sg::6ef9703d-fc87-464c-b753-f20ac887596d" providerId="AD" clId="Web-{21ADB0E3-3632-C7B6-D8F1-9DBD5FDDB517}" dt="2022-08-05T07:32:11.618" v="255" actId="20577"/>
          <ac:spMkLst>
            <pc:docMk/>
            <pc:sldMk cId="2130519369" sldId="275"/>
            <ac:spMk id="3" creationId="{00000000-0000-0000-0000-000000000000}"/>
          </ac:spMkLst>
        </pc:spChg>
      </pc:sldChg>
      <pc:sldChg chg="del">
        <pc:chgData name="JAVEN LAI LE YU" userId="S::2202934b@student.tp.edu.sg::6ef9703d-fc87-464c-b753-f20ac887596d" providerId="AD" clId="Web-{21ADB0E3-3632-C7B6-D8F1-9DBD5FDDB517}" dt="2022-08-05T07:23:16.117" v="107"/>
        <pc:sldMkLst>
          <pc:docMk/>
          <pc:sldMk cId="3683161016" sldId="276"/>
        </pc:sldMkLst>
      </pc:sldChg>
      <pc:sldChg chg="del">
        <pc:chgData name="JAVEN LAI LE YU" userId="S::2202934b@student.tp.edu.sg::6ef9703d-fc87-464c-b753-f20ac887596d" providerId="AD" clId="Web-{21ADB0E3-3632-C7B6-D8F1-9DBD5FDDB517}" dt="2022-08-05T07:23:17.164" v="108"/>
        <pc:sldMkLst>
          <pc:docMk/>
          <pc:sldMk cId="1368835156" sldId="277"/>
        </pc:sldMkLst>
      </pc:sldChg>
      <pc:sldChg chg="del">
        <pc:chgData name="JAVEN LAI LE YU" userId="S::2202934b@student.tp.edu.sg::6ef9703d-fc87-464c-b753-f20ac887596d" providerId="AD" clId="Web-{21ADB0E3-3632-C7B6-D8F1-9DBD5FDDB517}" dt="2022-08-05T07:23:25.101" v="109"/>
        <pc:sldMkLst>
          <pc:docMk/>
          <pc:sldMk cId="3616793427" sldId="278"/>
        </pc:sldMkLst>
      </pc:sldChg>
      <pc:sldChg chg="add del">
        <pc:chgData name="JAVEN LAI LE YU" userId="S::2202934b@student.tp.edu.sg::6ef9703d-fc87-464c-b753-f20ac887596d" providerId="AD" clId="Web-{21ADB0E3-3632-C7B6-D8F1-9DBD5FDDB517}" dt="2022-08-05T07:28:20.236" v="174"/>
        <pc:sldMkLst>
          <pc:docMk/>
          <pc:sldMk cId="3955228984" sldId="279"/>
        </pc:sldMkLst>
      </pc:sldChg>
      <pc:sldChg chg="del">
        <pc:chgData name="JAVEN LAI LE YU" userId="S::2202934b@student.tp.edu.sg::6ef9703d-fc87-464c-b753-f20ac887596d" providerId="AD" clId="Web-{21ADB0E3-3632-C7B6-D8F1-9DBD5FDDB517}" dt="2022-08-05T07:28:08.610" v="170"/>
        <pc:sldMkLst>
          <pc:docMk/>
          <pc:sldMk cId="1614615938" sldId="280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04.124" v="151"/>
        <pc:sldMkLst>
          <pc:docMk/>
          <pc:sldMk cId="3679893796" sldId="281"/>
        </pc:sldMkLst>
      </pc:sldChg>
      <pc:sldChg chg="modSp del">
        <pc:chgData name="JAVEN LAI LE YU" userId="S::2202934b@student.tp.edu.sg::6ef9703d-fc87-464c-b753-f20ac887596d" providerId="AD" clId="Web-{21ADB0E3-3632-C7B6-D8F1-9DBD5FDDB517}" dt="2022-08-05T07:27:00.842" v="149"/>
        <pc:sldMkLst>
          <pc:docMk/>
          <pc:sldMk cId="779650713" sldId="282"/>
        </pc:sldMkLst>
        <pc:spChg chg="mod">
          <ac:chgData name="JAVEN LAI LE YU" userId="S::2202934b@student.tp.edu.sg::6ef9703d-fc87-464c-b753-f20ac887596d" providerId="AD" clId="Web-{21ADB0E3-3632-C7B6-D8F1-9DBD5FDDB517}" dt="2022-08-05T07:13:40.130" v="80" actId="20577"/>
          <ac:spMkLst>
            <pc:docMk/>
            <pc:sldMk cId="779650713" sldId="282"/>
            <ac:spMk id="5" creationId="{F2527EEF-CDB1-BCDE-4B66-93D607466D93}"/>
          </ac:spMkLst>
        </pc:spChg>
      </pc:sldChg>
      <pc:sldChg chg="modSp del">
        <pc:chgData name="JAVEN LAI LE YU" userId="S::2202934b@student.tp.edu.sg::6ef9703d-fc87-464c-b753-f20ac887596d" providerId="AD" clId="Web-{21ADB0E3-3632-C7B6-D8F1-9DBD5FDDB517}" dt="2022-08-05T07:27:02.046" v="150"/>
        <pc:sldMkLst>
          <pc:docMk/>
          <pc:sldMk cId="4256875850" sldId="283"/>
        </pc:sldMkLst>
        <pc:spChg chg="mod">
          <ac:chgData name="JAVEN LAI LE YU" userId="S::2202934b@student.tp.edu.sg::6ef9703d-fc87-464c-b753-f20ac887596d" providerId="AD" clId="Web-{21ADB0E3-3632-C7B6-D8F1-9DBD5FDDB517}" dt="2022-08-05T07:14:45.288" v="94" actId="20577"/>
          <ac:spMkLst>
            <pc:docMk/>
            <pc:sldMk cId="4256875850" sldId="283"/>
            <ac:spMk id="6" creationId="{7E2D54C4-183E-0FC7-3D45-1F20919F1E98}"/>
          </ac:spMkLst>
        </pc:spChg>
      </pc:sldChg>
      <pc:sldChg chg="addSp modSp">
        <pc:chgData name="JAVEN LAI LE YU" userId="S::2202934b@student.tp.edu.sg::6ef9703d-fc87-464c-b753-f20ac887596d" providerId="AD" clId="Web-{21ADB0E3-3632-C7B6-D8F1-9DBD5FDDB517}" dt="2022-08-05T07:17:03.293" v="105" actId="14100"/>
        <pc:sldMkLst>
          <pc:docMk/>
          <pc:sldMk cId="25721359" sldId="284"/>
        </pc:sldMkLst>
        <pc:picChg chg="add mod modCrop">
          <ac:chgData name="JAVEN LAI LE YU" userId="S::2202934b@student.tp.edu.sg::6ef9703d-fc87-464c-b753-f20ac887596d" providerId="AD" clId="Web-{21ADB0E3-3632-C7B6-D8F1-9DBD5FDDB517}" dt="2022-08-05T07:17:03.293" v="105" actId="14100"/>
          <ac:picMkLst>
            <pc:docMk/>
            <pc:sldMk cId="25721359" sldId="284"/>
            <ac:picMk id="3" creationId="{1DADE189-8EE6-5CB4-B724-16A9E28DE2F0}"/>
          </ac:picMkLst>
        </pc:picChg>
      </pc:sldChg>
      <pc:sldChg chg="del">
        <pc:chgData name="JAVEN LAI LE YU" userId="S::2202934b@student.tp.edu.sg::6ef9703d-fc87-464c-b753-f20ac887596d" providerId="AD" clId="Web-{21ADB0E3-3632-C7B6-D8F1-9DBD5FDDB517}" dt="2022-08-05T07:26:24.841" v="144"/>
        <pc:sldMkLst>
          <pc:docMk/>
          <pc:sldMk cId="3240345370" sldId="285"/>
        </pc:sldMkLst>
      </pc:sldChg>
      <pc:sldChg chg="del">
        <pc:chgData name="JAVEN LAI LE YU" userId="S::2202934b@student.tp.edu.sg::6ef9703d-fc87-464c-b753-f20ac887596d" providerId="AD" clId="Web-{21ADB0E3-3632-C7B6-D8F1-9DBD5FDDB517}" dt="2022-08-05T07:23:13.820" v="106"/>
        <pc:sldMkLst>
          <pc:docMk/>
          <pc:sldMk cId="1656160635" sldId="286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39.344" v="153"/>
        <pc:sldMkLst>
          <pc:docMk/>
          <pc:sldMk cId="684262636" sldId="287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0.234" v="154"/>
        <pc:sldMkLst>
          <pc:docMk/>
          <pc:sldMk cId="107883995" sldId="288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0.891" v="155"/>
        <pc:sldMkLst>
          <pc:docMk/>
          <pc:sldMk cId="1075492116" sldId="289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1.562" v="156"/>
        <pc:sldMkLst>
          <pc:docMk/>
          <pc:sldMk cId="3856663766" sldId="290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2.156" v="157"/>
        <pc:sldMkLst>
          <pc:docMk/>
          <pc:sldMk cId="93866700" sldId="291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2.719" v="158"/>
        <pc:sldMkLst>
          <pc:docMk/>
          <pc:sldMk cId="2806677053" sldId="292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3.172" v="159"/>
        <pc:sldMkLst>
          <pc:docMk/>
          <pc:sldMk cId="1836398671" sldId="293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3.844" v="160"/>
        <pc:sldMkLst>
          <pc:docMk/>
          <pc:sldMk cId="3301809879" sldId="294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4.422" v="161"/>
        <pc:sldMkLst>
          <pc:docMk/>
          <pc:sldMk cId="3142149546" sldId="295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5.125" v="162"/>
        <pc:sldMkLst>
          <pc:docMk/>
          <pc:sldMk cId="649322507" sldId="296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6.969" v="163"/>
        <pc:sldMkLst>
          <pc:docMk/>
          <pc:sldMk cId="778441728" sldId="297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7.766" v="164"/>
        <pc:sldMkLst>
          <pc:docMk/>
          <pc:sldMk cId="3365559999" sldId="298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48.891" v="165"/>
        <pc:sldMkLst>
          <pc:docMk/>
          <pc:sldMk cId="2816563250" sldId="299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50.313" v="166"/>
        <pc:sldMkLst>
          <pc:docMk/>
          <pc:sldMk cId="1305591213" sldId="300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51" v="167"/>
        <pc:sldMkLst>
          <pc:docMk/>
          <pc:sldMk cId="855635124" sldId="301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57.860" v="169"/>
        <pc:sldMkLst>
          <pc:docMk/>
          <pc:sldMk cId="2846860957" sldId="302"/>
        </pc:sldMkLst>
      </pc:sldChg>
      <pc:sldChg chg="del">
        <pc:chgData name="JAVEN LAI LE YU" userId="S::2202934b@student.tp.edu.sg::6ef9703d-fc87-464c-b753-f20ac887596d" providerId="AD" clId="Web-{21ADB0E3-3632-C7B6-D8F1-9DBD5FDDB517}" dt="2022-08-05T07:27:54.657" v="168"/>
        <pc:sldMkLst>
          <pc:docMk/>
          <pc:sldMk cId="3021528228" sldId="303"/>
        </pc:sldMkLst>
      </pc:sldChg>
      <pc:sldChg chg="modSp">
        <pc:chgData name="JAVEN LAI LE YU" userId="S::2202934b@student.tp.edu.sg::6ef9703d-fc87-464c-b753-f20ac887596d" providerId="AD" clId="Web-{21ADB0E3-3632-C7B6-D8F1-9DBD5FDDB517}" dt="2022-08-05T07:56:01.772" v="378" actId="20577"/>
        <pc:sldMkLst>
          <pc:docMk/>
          <pc:sldMk cId="1756751610" sldId="304"/>
        </pc:sldMkLst>
        <pc:spChg chg="mod">
          <ac:chgData name="JAVEN LAI LE YU" userId="S::2202934b@student.tp.edu.sg::6ef9703d-fc87-464c-b753-f20ac887596d" providerId="AD" clId="Web-{21ADB0E3-3632-C7B6-D8F1-9DBD5FDDB517}" dt="2022-08-05T07:56:01.772" v="378" actId="20577"/>
          <ac:spMkLst>
            <pc:docMk/>
            <pc:sldMk cId="1756751610" sldId="304"/>
            <ac:spMk id="3" creationId="{00000000-0000-0000-0000-000000000000}"/>
          </ac:spMkLst>
        </pc:spChg>
      </pc:sldChg>
      <pc:sldChg chg="del">
        <pc:chgData name="JAVEN LAI LE YU" userId="S::2202934b@student.tp.edu.sg::6ef9703d-fc87-464c-b753-f20ac887596d" providerId="AD" clId="Web-{21ADB0E3-3632-C7B6-D8F1-9DBD5FDDB517}" dt="2022-08-05T07:28:09.704" v="171"/>
        <pc:sldMkLst>
          <pc:docMk/>
          <pc:sldMk cId="3261634083" sldId="305"/>
        </pc:sldMkLst>
      </pc:sldChg>
      <pc:sldChg chg="addSp delSp modSp">
        <pc:chgData name="JAVEN LAI LE YU" userId="S::2202934b@student.tp.edu.sg::6ef9703d-fc87-464c-b753-f20ac887596d" providerId="AD" clId="Web-{21ADB0E3-3632-C7B6-D8F1-9DBD5FDDB517}" dt="2022-08-05T07:41:25.010" v="371"/>
        <pc:sldMkLst>
          <pc:docMk/>
          <pc:sldMk cId="3873001844" sldId="306"/>
        </pc:sldMkLst>
        <pc:spChg chg="mod">
          <ac:chgData name="JAVEN LAI LE YU" userId="S::2202934b@student.tp.edu.sg::6ef9703d-fc87-464c-b753-f20ac887596d" providerId="AD" clId="Web-{21ADB0E3-3632-C7B6-D8F1-9DBD5FDDB517}" dt="2022-08-05T07:38:10.332" v="328" actId="20577"/>
          <ac:spMkLst>
            <pc:docMk/>
            <pc:sldMk cId="3873001844" sldId="306"/>
            <ac:spMk id="11" creationId="{16CEFA4D-17E7-B9FE-A586-4F19466E2EF6}"/>
          </ac:spMkLst>
        </pc:spChg>
        <pc:picChg chg="add del mod">
          <ac:chgData name="JAVEN LAI LE YU" userId="S::2202934b@student.tp.edu.sg::6ef9703d-fc87-464c-b753-f20ac887596d" providerId="AD" clId="Web-{21ADB0E3-3632-C7B6-D8F1-9DBD5FDDB517}" dt="2022-08-05T07:41:25.010" v="371"/>
          <ac:picMkLst>
            <pc:docMk/>
            <pc:sldMk cId="3873001844" sldId="306"/>
            <ac:picMk id="2" creationId="{89C0DA06-E994-CAFA-CB23-BBB2755DB2C6}"/>
          </ac:picMkLst>
        </pc:picChg>
        <pc:picChg chg="mod">
          <ac:chgData name="JAVEN LAI LE YU" userId="S::2202934b@student.tp.edu.sg::6ef9703d-fc87-464c-b753-f20ac887596d" providerId="AD" clId="Web-{21ADB0E3-3632-C7B6-D8F1-9DBD5FDDB517}" dt="2022-08-05T07:40:39.852" v="360" actId="1076"/>
          <ac:picMkLst>
            <pc:docMk/>
            <pc:sldMk cId="3873001844" sldId="306"/>
            <ac:picMk id="3" creationId="{ACCA5B4D-67A8-5BD1-34C2-125B127E472C}"/>
          </ac:picMkLst>
        </pc:picChg>
        <pc:picChg chg="add del mod">
          <ac:chgData name="JAVEN LAI LE YU" userId="S::2202934b@student.tp.edu.sg::6ef9703d-fc87-464c-b753-f20ac887596d" providerId="AD" clId="Web-{21ADB0E3-3632-C7B6-D8F1-9DBD5FDDB517}" dt="2022-08-05T07:40:32.493" v="355"/>
          <ac:picMkLst>
            <pc:docMk/>
            <pc:sldMk cId="3873001844" sldId="306"/>
            <ac:picMk id="5" creationId="{200472D8-D79A-ED1B-782D-88A94AAD1967}"/>
          </ac:picMkLst>
        </pc:picChg>
        <pc:picChg chg="add mod modCrop">
          <ac:chgData name="JAVEN LAI LE YU" userId="S::2202934b@student.tp.edu.sg::6ef9703d-fc87-464c-b753-f20ac887596d" providerId="AD" clId="Web-{21ADB0E3-3632-C7B6-D8F1-9DBD5FDDB517}" dt="2022-08-05T07:40:51.072" v="366" actId="1076"/>
          <ac:picMkLst>
            <pc:docMk/>
            <pc:sldMk cId="3873001844" sldId="306"/>
            <ac:picMk id="6" creationId="{48301E6B-3659-236C-4F2A-6BBA9F798339}"/>
          </ac:picMkLst>
        </pc:picChg>
      </pc:sldChg>
      <pc:sldChg chg="addSp modSp">
        <pc:chgData name="JAVEN LAI LE YU" userId="S::2202934b@student.tp.edu.sg::6ef9703d-fc87-464c-b753-f20ac887596d" providerId="AD" clId="Web-{21ADB0E3-3632-C7B6-D8F1-9DBD5FDDB517}" dt="2022-08-05T07:41:41.854" v="376" actId="1076"/>
        <pc:sldMkLst>
          <pc:docMk/>
          <pc:sldMk cId="4101126216" sldId="307"/>
        </pc:sldMkLst>
        <pc:spChg chg="mod">
          <ac:chgData name="JAVEN LAI LE YU" userId="S::2202934b@student.tp.edu.sg::6ef9703d-fc87-464c-b753-f20ac887596d" providerId="AD" clId="Web-{21ADB0E3-3632-C7B6-D8F1-9DBD5FDDB517}" dt="2022-08-05T07:41:34.401" v="374" actId="20577"/>
          <ac:spMkLst>
            <pc:docMk/>
            <pc:sldMk cId="4101126216" sldId="307"/>
            <ac:spMk id="11" creationId="{16CEFA4D-17E7-B9FE-A586-4F19466E2EF6}"/>
          </ac:spMkLst>
        </pc:spChg>
        <pc:picChg chg="add mod">
          <ac:chgData name="JAVEN LAI LE YU" userId="S::2202934b@student.tp.edu.sg::6ef9703d-fc87-464c-b753-f20ac887596d" providerId="AD" clId="Web-{21ADB0E3-3632-C7B6-D8F1-9DBD5FDDB517}" dt="2022-08-05T07:41:41.854" v="376" actId="1076"/>
          <ac:picMkLst>
            <pc:docMk/>
            <pc:sldMk cId="4101126216" sldId="307"/>
            <ac:picMk id="2" creationId="{192C5159-AA19-FA30-5E0D-C146CB1CCA9C}"/>
          </ac:picMkLst>
        </pc:picChg>
        <pc:picChg chg="mod">
          <ac:chgData name="JAVEN LAI LE YU" userId="S::2202934b@student.tp.edu.sg::6ef9703d-fc87-464c-b753-f20ac887596d" providerId="AD" clId="Web-{21ADB0E3-3632-C7B6-D8F1-9DBD5FDDB517}" dt="2022-08-05T07:41:16.729" v="370" actId="1076"/>
          <ac:picMkLst>
            <pc:docMk/>
            <pc:sldMk cId="4101126216" sldId="307"/>
            <ac:picMk id="4" creationId="{1C2452EF-634D-D5B4-2243-9A25E66653A4}"/>
          </ac:picMkLst>
        </pc:picChg>
      </pc:sldChg>
    </pc:docChg>
  </pc:docChgLst>
  <pc:docChgLst>
    <pc:chgData name="JAVEN LAI LE YU" userId="6ef9703d-fc87-464c-b753-f20ac887596d" providerId="ADAL" clId="{11B1B287-93A5-4C99-83C7-DCF4407028D7}"/>
    <pc:docChg chg="undo custSel modSld">
      <pc:chgData name="JAVEN LAI LE YU" userId="6ef9703d-fc87-464c-b753-f20ac887596d" providerId="ADAL" clId="{11B1B287-93A5-4C99-83C7-DCF4407028D7}" dt="2022-08-06T08:14:21.873" v="573" actId="26606"/>
      <pc:docMkLst>
        <pc:docMk/>
      </pc:docMkLst>
      <pc:sldChg chg="addSp delSp modSp mod setBg">
        <pc:chgData name="JAVEN LAI LE YU" userId="6ef9703d-fc87-464c-b753-f20ac887596d" providerId="ADAL" clId="{11B1B287-93A5-4C99-83C7-DCF4407028D7}" dt="2022-08-06T08:14:21.873" v="573" actId="26606"/>
        <pc:sldMkLst>
          <pc:docMk/>
          <pc:sldMk cId="4273610644" sldId="258"/>
        </pc:sldMkLst>
        <pc:spChg chg="mo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2" creationId="{00000000-0000-0000-0000-000000000000}"/>
          </ac:spMkLst>
        </pc:spChg>
        <pc:spChg chg="mo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3" creationId="{00000000-0000-0000-0000-000000000000}"/>
          </ac:spMkLst>
        </pc:spChg>
        <pc:spChg chg="add del">
          <ac:chgData name="JAVEN LAI LE YU" userId="6ef9703d-fc87-464c-b753-f20ac887596d" providerId="ADAL" clId="{11B1B287-93A5-4C99-83C7-DCF4407028D7}" dt="2022-08-06T08:14:21.857" v="572" actId="26606"/>
          <ac:spMkLst>
            <pc:docMk/>
            <pc:sldMk cId="4273610644" sldId="258"/>
            <ac:spMk id="8" creationId="{8C6E698C-8155-4B8B-BDC9-B7299772B509}"/>
          </ac:spMkLst>
        </pc:spChg>
        <pc:spChg chg="add del">
          <ac:chgData name="JAVEN LAI LE YU" userId="6ef9703d-fc87-464c-b753-f20ac887596d" providerId="ADAL" clId="{11B1B287-93A5-4C99-83C7-DCF4407028D7}" dt="2022-08-06T08:14:21.857" v="572" actId="26606"/>
          <ac:spMkLst>
            <pc:docMk/>
            <pc:sldMk cId="4273610644" sldId="258"/>
            <ac:spMk id="12" creationId="{8A549DE7-671D-4575-AF43-858FD99981CF}"/>
          </ac:spMkLst>
        </pc:spChg>
        <pc:spChg chg="add del">
          <ac:chgData name="JAVEN LAI LE YU" userId="6ef9703d-fc87-464c-b753-f20ac887596d" providerId="ADAL" clId="{11B1B287-93A5-4C99-83C7-DCF4407028D7}" dt="2022-08-06T08:14:21.857" v="572" actId="26606"/>
          <ac:spMkLst>
            <pc:docMk/>
            <pc:sldMk cId="4273610644" sldId="258"/>
            <ac:spMk id="14" creationId="{C22D9B36-9BE7-472B-8808-7E0D6810738F}"/>
          </ac:spMkLst>
        </pc:spChg>
        <pc:spChg chg="ad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16" creationId="{7AAC67C3-831B-4AB1-A259-DFB839CAFAFC}"/>
          </ac:spMkLst>
        </pc:spChg>
        <pc:spChg chg="ad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17" creationId="{DE1F88EA-5B85-4782-9A95-9C738F48EC17}"/>
          </ac:spMkLst>
        </pc:spChg>
        <pc:spChg chg="ad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18" creationId="{054B3F04-9EAC-45C0-B3CE-0387EEA10A0C}"/>
          </ac:spMkLst>
        </pc:spChg>
        <pc:spChg chg="ad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19" creationId="{E9A9E663-1F8A-406B-B295-B1EF8596D1D5}"/>
          </ac:spMkLst>
        </pc:spChg>
        <pc:spChg chg="add">
          <ac:chgData name="JAVEN LAI LE YU" userId="6ef9703d-fc87-464c-b753-f20ac887596d" providerId="ADAL" clId="{11B1B287-93A5-4C99-83C7-DCF4407028D7}" dt="2022-08-06T08:14:21.873" v="573" actId="26606"/>
          <ac:spMkLst>
            <pc:docMk/>
            <pc:sldMk cId="4273610644" sldId="258"/>
            <ac:spMk id="21" creationId="{3741B58E-3B65-4A01-A276-975AB2CF8A08}"/>
          </ac:spMkLst>
        </pc:spChg>
        <pc:cxnChg chg="add del">
          <ac:chgData name="JAVEN LAI LE YU" userId="6ef9703d-fc87-464c-b753-f20ac887596d" providerId="ADAL" clId="{11B1B287-93A5-4C99-83C7-DCF4407028D7}" dt="2022-08-06T08:14:21.857" v="572" actId="26606"/>
          <ac:cxnSpMkLst>
            <pc:docMk/>
            <pc:sldMk cId="4273610644" sldId="258"/>
            <ac:cxnSpMk id="10" creationId="{09525C9A-1972-4836-BA7A-706C946EF4DA}"/>
          </ac:cxnSpMkLst>
        </pc:cxnChg>
        <pc:cxnChg chg="add">
          <ac:chgData name="JAVEN LAI LE YU" userId="6ef9703d-fc87-464c-b753-f20ac887596d" providerId="ADAL" clId="{11B1B287-93A5-4C99-83C7-DCF4407028D7}" dt="2022-08-06T08:14:21.873" v="573" actId="26606"/>
          <ac:cxnSpMkLst>
            <pc:docMk/>
            <pc:sldMk cId="4273610644" sldId="258"/>
            <ac:cxnSpMk id="20" creationId="{EC97561C-9294-4114-A5D6-9CF6CF68AC74}"/>
          </ac:cxnSpMkLst>
        </pc:cxnChg>
      </pc:sldChg>
      <pc:sldChg chg="addSp delSp modSp mod setBg">
        <pc:chgData name="JAVEN LAI LE YU" userId="6ef9703d-fc87-464c-b753-f20ac887596d" providerId="ADAL" clId="{11B1B287-93A5-4C99-83C7-DCF4407028D7}" dt="2022-08-06T08:14:09.142" v="570" actId="26606"/>
        <pc:sldMkLst>
          <pc:docMk/>
          <pc:sldMk cId="4091276469" sldId="260"/>
        </pc:sldMkLst>
        <pc:spChg chg="mod">
          <ac:chgData name="JAVEN LAI LE YU" userId="6ef9703d-fc87-464c-b753-f20ac887596d" providerId="ADAL" clId="{11B1B287-93A5-4C99-83C7-DCF4407028D7}" dt="2022-08-06T08:14:09.142" v="570" actId="26606"/>
          <ac:spMkLst>
            <pc:docMk/>
            <pc:sldMk cId="4091276469" sldId="260"/>
            <ac:spMk id="2" creationId="{00000000-0000-0000-0000-000000000000}"/>
          </ac:spMkLst>
        </pc:spChg>
        <pc:spChg chg="add del">
          <ac:chgData name="JAVEN LAI LE YU" userId="6ef9703d-fc87-464c-b753-f20ac887596d" providerId="ADAL" clId="{11B1B287-93A5-4C99-83C7-DCF4407028D7}" dt="2022-08-06T08:13:40.177" v="553" actId="26606"/>
          <ac:spMkLst>
            <pc:docMk/>
            <pc:sldMk cId="4091276469" sldId="260"/>
            <ac:spMk id="9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40.177" v="553" actId="26606"/>
          <ac:spMkLst>
            <pc:docMk/>
            <pc:sldMk cId="4091276469" sldId="260"/>
            <ac:spMk id="10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35.260" v="551" actId="26606"/>
          <ac:spMkLst>
            <pc:docMk/>
            <pc:sldMk cId="4091276469" sldId="260"/>
            <ac:spMk id="12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40.177" v="553" actId="26606"/>
          <ac:spMkLst>
            <pc:docMk/>
            <pc:sldMk cId="4091276469" sldId="260"/>
            <ac:spMk id="13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3:35.260" v="551" actId="26606"/>
          <ac:spMkLst>
            <pc:docMk/>
            <pc:sldMk cId="4091276469" sldId="260"/>
            <ac:spMk id="14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40.177" v="553" actId="26606"/>
          <ac:spMkLst>
            <pc:docMk/>
            <pc:sldMk cId="4091276469" sldId="260"/>
            <ac:spMk id="17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3:35.260" v="551" actId="26606"/>
          <ac:spMkLst>
            <pc:docMk/>
            <pc:sldMk cId="4091276469" sldId="260"/>
            <ac:spMk id="18" creationId="{990BAFCD-EA0A-47F4-8B00-AAB1E67A90CC}"/>
          </ac:spMkLst>
        </pc:spChg>
        <pc:spChg chg="add del">
          <ac:chgData name="JAVEN LAI LE YU" userId="6ef9703d-fc87-464c-b753-f20ac887596d" providerId="ADAL" clId="{11B1B287-93A5-4C99-83C7-DCF4407028D7}" dt="2022-08-06T08:13:56.444" v="561" actId="26606"/>
          <ac:spMkLst>
            <pc:docMk/>
            <pc:sldMk cId="4091276469" sldId="260"/>
            <ac:spMk id="19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35.260" v="551" actId="26606"/>
          <ac:spMkLst>
            <pc:docMk/>
            <pc:sldMk cId="4091276469" sldId="260"/>
            <ac:spMk id="20" creationId="{621D8EC4-8163-48C9-89D6-8555E98AB9A8}"/>
          </ac:spMkLst>
        </pc:spChg>
        <pc:spChg chg="add del">
          <ac:chgData name="JAVEN LAI LE YU" userId="6ef9703d-fc87-464c-b753-f20ac887596d" providerId="ADAL" clId="{11B1B287-93A5-4C99-83C7-DCF4407028D7}" dt="2022-08-06T08:13:56.444" v="561" actId="26606"/>
          <ac:spMkLst>
            <pc:docMk/>
            <pc:sldMk cId="4091276469" sldId="260"/>
            <ac:spMk id="21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35.260" v="551" actId="26606"/>
          <ac:spMkLst>
            <pc:docMk/>
            <pc:sldMk cId="4091276469" sldId="260"/>
            <ac:spMk id="22" creationId="{7B7C6C2A-33C4-4D5D-8EB1-A8803DCB7566}"/>
          </ac:spMkLst>
        </pc:spChg>
        <pc:spChg chg="add del">
          <ac:chgData name="JAVEN LAI LE YU" userId="6ef9703d-fc87-464c-b753-f20ac887596d" providerId="ADAL" clId="{11B1B287-93A5-4C99-83C7-DCF4407028D7}" dt="2022-08-06T08:13:40.177" v="553" actId="26606"/>
          <ac:spMkLst>
            <pc:docMk/>
            <pc:sldMk cId="4091276469" sldId="260"/>
            <ac:spMk id="24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3:56.444" v="561" actId="26606"/>
          <ac:spMkLst>
            <pc:docMk/>
            <pc:sldMk cId="4091276469" sldId="260"/>
            <ac:spMk id="25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3:42.610" v="555" actId="26606"/>
          <ac:spMkLst>
            <pc:docMk/>
            <pc:sldMk cId="4091276469" sldId="260"/>
            <ac:spMk id="26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42.610" v="555" actId="26606"/>
          <ac:spMkLst>
            <pc:docMk/>
            <pc:sldMk cId="4091276469" sldId="260"/>
            <ac:spMk id="27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42.610" v="555" actId="26606"/>
          <ac:spMkLst>
            <pc:docMk/>
            <pc:sldMk cId="4091276469" sldId="260"/>
            <ac:spMk id="29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3:42.610" v="555" actId="26606"/>
          <ac:spMkLst>
            <pc:docMk/>
            <pc:sldMk cId="4091276469" sldId="260"/>
            <ac:spMk id="31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3:42.610" v="555" actId="26606"/>
          <ac:spMkLst>
            <pc:docMk/>
            <pc:sldMk cId="4091276469" sldId="260"/>
            <ac:spMk id="32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3:43.565" v="557" actId="26606"/>
          <ac:spMkLst>
            <pc:docMk/>
            <pc:sldMk cId="4091276469" sldId="260"/>
            <ac:spMk id="34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43.565" v="557" actId="26606"/>
          <ac:spMkLst>
            <pc:docMk/>
            <pc:sldMk cId="4091276469" sldId="260"/>
            <ac:spMk id="35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43.565" v="557" actId="26606"/>
          <ac:spMkLst>
            <pc:docMk/>
            <pc:sldMk cId="4091276469" sldId="260"/>
            <ac:spMk id="37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3:43.565" v="557" actId="26606"/>
          <ac:spMkLst>
            <pc:docMk/>
            <pc:sldMk cId="4091276469" sldId="260"/>
            <ac:spMk id="39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3:43.565" v="557" actId="26606"/>
          <ac:spMkLst>
            <pc:docMk/>
            <pc:sldMk cId="4091276469" sldId="260"/>
            <ac:spMk id="40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3:56.444" v="561" actId="26606"/>
          <ac:spMkLst>
            <pc:docMk/>
            <pc:sldMk cId="4091276469" sldId="260"/>
            <ac:spMk id="41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3:52.531" v="559" actId="26606"/>
          <ac:spMkLst>
            <pc:docMk/>
            <pc:sldMk cId="4091276469" sldId="260"/>
            <ac:spMk id="42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52.531" v="559" actId="26606"/>
          <ac:spMkLst>
            <pc:docMk/>
            <pc:sldMk cId="4091276469" sldId="260"/>
            <ac:spMk id="43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52.531" v="559" actId="26606"/>
          <ac:spMkLst>
            <pc:docMk/>
            <pc:sldMk cId="4091276469" sldId="260"/>
            <ac:spMk id="45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3:52.531" v="559" actId="26606"/>
          <ac:spMkLst>
            <pc:docMk/>
            <pc:sldMk cId="4091276469" sldId="260"/>
            <ac:spMk id="47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3:52.531" v="559" actId="26606"/>
          <ac:spMkLst>
            <pc:docMk/>
            <pc:sldMk cId="4091276469" sldId="260"/>
            <ac:spMk id="48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3:56.444" v="561" actId="26606"/>
          <ac:spMkLst>
            <pc:docMk/>
            <pc:sldMk cId="4091276469" sldId="260"/>
            <ac:spMk id="49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3:57.417" v="563" actId="26606"/>
          <ac:spMkLst>
            <pc:docMk/>
            <pc:sldMk cId="4091276469" sldId="260"/>
            <ac:spMk id="51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57.417" v="563" actId="26606"/>
          <ac:spMkLst>
            <pc:docMk/>
            <pc:sldMk cId="4091276469" sldId="260"/>
            <ac:spMk id="52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57.417" v="563" actId="26606"/>
          <ac:spMkLst>
            <pc:docMk/>
            <pc:sldMk cId="4091276469" sldId="260"/>
            <ac:spMk id="54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3:57.417" v="563" actId="26606"/>
          <ac:spMkLst>
            <pc:docMk/>
            <pc:sldMk cId="4091276469" sldId="260"/>
            <ac:spMk id="56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3:57.417" v="563" actId="26606"/>
          <ac:spMkLst>
            <pc:docMk/>
            <pc:sldMk cId="4091276469" sldId="260"/>
            <ac:spMk id="57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3:59.299" v="565" actId="26606"/>
          <ac:spMkLst>
            <pc:docMk/>
            <pc:sldMk cId="4091276469" sldId="260"/>
            <ac:spMk id="59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3:59.299" v="565" actId="26606"/>
          <ac:spMkLst>
            <pc:docMk/>
            <pc:sldMk cId="4091276469" sldId="260"/>
            <ac:spMk id="60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3:59.299" v="565" actId="26606"/>
          <ac:spMkLst>
            <pc:docMk/>
            <pc:sldMk cId="4091276469" sldId="260"/>
            <ac:spMk id="62" creationId="{990BAFCD-EA0A-47F4-8B00-AAB1E67A90CC}"/>
          </ac:spMkLst>
        </pc:spChg>
        <pc:spChg chg="add del">
          <ac:chgData name="JAVEN LAI LE YU" userId="6ef9703d-fc87-464c-b753-f20ac887596d" providerId="ADAL" clId="{11B1B287-93A5-4C99-83C7-DCF4407028D7}" dt="2022-08-06T08:13:59.299" v="565" actId="26606"/>
          <ac:spMkLst>
            <pc:docMk/>
            <pc:sldMk cId="4091276469" sldId="260"/>
            <ac:spMk id="63" creationId="{621D8EC4-8163-48C9-89D6-8555E98AB9A8}"/>
          </ac:spMkLst>
        </pc:spChg>
        <pc:spChg chg="add del">
          <ac:chgData name="JAVEN LAI LE YU" userId="6ef9703d-fc87-464c-b753-f20ac887596d" providerId="ADAL" clId="{11B1B287-93A5-4C99-83C7-DCF4407028D7}" dt="2022-08-06T08:13:59.299" v="565" actId="26606"/>
          <ac:spMkLst>
            <pc:docMk/>
            <pc:sldMk cId="4091276469" sldId="260"/>
            <ac:spMk id="64" creationId="{7B7C6C2A-33C4-4D5D-8EB1-A8803DCB7566}"/>
          </ac:spMkLst>
        </pc:spChg>
        <pc:spChg chg="add del">
          <ac:chgData name="JAVEN LAI LE YU" userId="6ef9703d-fc87-464c-b753-f20ac887596d" providerId="ADAL" clId="{11B1B287-93A5-4C99-83C7-DCF4407028D7}" dt="2022-08-06T08:14:08.170" v="567" actId="26606"/>
          <ac:spMkLst>
            <pc:docMk/>
            <pc:sldMk cId="4091276469" sldId="260"/>
            <ac:spMk id="66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4:08.170" v="567" actId="26606"/>
          <ac:spMkLst>
            <pc:docMk/>
            <pc:sldMk cId="4091276469" sldId="260"/>
            <ac:spMk id="67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4:08.170" v="567" actId="26606"/>
          <ac:spMkLst>
            <pc:docMk/>
            <pc:sldMk cId="4091276469" sldId="260"/>
            <ac:spMk id="69" creationId="{34461041-8413-4023-ABA7-9E499B0AD995}"/>
          </ac:spMkLst>
        </pc:spChg>
        <pc:spChg chg="add del">
          <ac:chgData name="JAVEN LAI LE YU" userId="6ef9703d-fc87-464c-b753-f20ac887596d" providerId="ADAL" clId="{11B1B287-93A5-4C99-83C7-DCF4407028D7}" dt="2022-08-06T08:14:08.170" v="567" actId="26606"/>
          <ac:spMkLst>
            <pc:docMk/>
            <pc:sldMk cId="4091276469" sldId="260"/>
            <ac:spMk id="71" creationId="{D841E764-4629-49E0-994A-6F92FEFB9B5D}"/>
          </ac:spMkLst>
        </pc:spChg>
        <pc:spChg chg="add del">
          <ac:chgData name="JAVEN LAI LE YU" userId="6ef9703d-fc87-464c-b753-f20ac887596d" providerId="ADAL" clId="{11B1B287-93A5-4C99-83C7-DCF4407028D7}" dt="2022-08-06T08:14:08.170" v="567" actId="26606"/>
          <ac:spMkLst>
            <pc:docMk/>
            <pc:sldMk cId="4091276469" sldId="260"/>
            <ac:spMk id="72" creationId="{95635077-9890-4CC8-9792-28743EBFE01D}"/>
          </ac:spMkLst>
        </pc:spChg>
        <pc:spChg chg="add del">
          <ac:chgData name="JAVEN LAI LE YU" userId="6ef9703d-fc87-464c-b753-f20ac887596d" providerId="ADAL" clId="{11B1B287-93A5-4C99-83C7-DCF4407028D7}" dt="2022-08-06T08:14:09.129" v="569" actId="26606"/>
          <ac:spMkLst>
            <pc:docMk/>
            <pc:sldMk cId="4091276469" sldId="260"/>
            <ac:spMk id="74" creationId="{F240A2FC-E2C3-458D-96B4-5DF9028D93A5}"/>
          </ac:spMkLst>
        </pc:spChg>
        <pc:spChg chg="add del">
          <ac:chgData name="JAVEN LAI LE YU" userId="6ef9703d-fc87-464c-b753-f20ac887596d" providerId="ADAL" clId="{11B1B287-93A5-4C99-83C7-DCF4407028D7}" dt="2022-08-06T08:14:09.129" v="569" actId="26606"/>
          <ac:spMkLst>
            <pc:docMk/>
            <pc:sldMk cId="4091276469" sldId="260"/>
            <ac:spMk id="75" creationId="{5F097929-F3D6-4D1F-8AFC-CF348171A9E1}"/>
          </ac:spMkLst>
        </pc:spChg>
        <pc:spChg chg="add del">
          <ac:chgData name="JAVEN LAI LE YU" userId="6ef9703d-fc87-464c-b753-f20ac887596d" providerId="ADAL" clId="{11B1B287-93A5-4C99-83C7-DCF4407028D7}" dt="2022-08-06T08:14:09.129" v="569" actId="26606"/>
          <ac:spMkLst>
            <pc:docMk/>
            <pc:sldMk cId="4091276469" sldId="260"/>
            <ac:spMk id="77" creationId="{990BAFCD-EA0A-47F4-8B00-AAB1E67A90CC}"/>
          </ac:spMkLst>
        </pc:spChg>
        <pc:spChg chg="add del">
          <ac:chgData name="JAVEN LAI LE YU" userId="6ef9703d-fc87-464c-b753-f20ac887596d" providerId="ADAL" clId="{11B1B287-93A5-4C99-83C7-DCF4407028D7}" dt="2022-08-06T08:14:09.129" v="569" actId="26606"/>
          <ac:spMkLst>
            <pc:docMk/>
            <pc:sldMk cId="4091276469" sldId="260"/>
            <ac:spMk id="78" creationId="{621D8EC4-8163-48C9-89D6-8555E98AB9A8}"/>
          </ac:spMkLst>
        </pc:spChg>
        <pc:spChg chg="add del">
          <ac:chgData name="JAVEN LAI LE YU" userId="6ef9703d-fc87-464c-b753-f20ac887596d" providerId="ADAL" clId="{11B1B287-93A5-4C99-83C7-DCF4407028D7}" dt="2022-08-06T08:14:09.129" v="569" actId="26606"/>
          <ac:spMkLst>
            <pc:docMk/>
            <pc:sldMk cId="4091276469" sldId="260"/>
            <ac:spMk id="79" creationId="{7B7C6C2A-33C4-4D5D-8EB1-A8803DCB7566}"/>
          </ac:spMkLst>
        </pc:spChg>
        <pc:spChg chg="add">
          <ac:chgData name="JAVEN LAI LE YU" userId="6ef9703d-fc87-464c-b753-f20ac887596d" providerId="ADAL" clId="{11B1B287-93A5-4C99-83C7-DCF4407028D7}" dt="2022-08-06T08:14:09.142" v="570" actId="26606"/>
          <ac:spMkLst>
            <pc:docMk/>
            <pc:sldMk cId="4091276469" sldId="260"/>
            <ac:spMk id="81" creationId="{F240A2FC-E2C3-458D-96B4-5DF9028D93A5}"/>
          </ac:spMkLst>
        </pc:spChg>
        <pc:spChg chg="add">
          <ac:chgData name="JAVEN LAI LE YU" userId="6ef9703d-fc87-464c-b753-f20ac887596d" providerId="ADAL" clId="{11B1B287-93A5-4C99-83C7-DCF4407028D7}" dt="2022-08-06T08:14:09.142" v="570" actId="26606"/>
          <ac:spMkLst>
            <pc:docMk/>
            <pc:sldMk cId="4091276469" sldId="260"/>
            <ac:spMk id="82" creationId="{5F097929-F3D6-4D1F-8AFC-CF348171A9E1}"/>
          </ac:spMkLst>
        </pc:spChg>
        <pc:spChg chg="add">
          <ac:chgData name="JAVEN LAI LE YU" userId="6ef9703d-fc87-464c-b753-f20ac887596d" providerId="ADAL" clId="{11B1B287-93A5-4C99-83C7-DCF4407028D7}" dt="2022-08-06T08:14:09.142" v="570" actId="26606"/>
          <ac:spMkLst>
            <pc:docMk/>
            <pc:sldMk cId="4091276469" sldId="260"/>
            <ac:spMk id="84" creationId="{34461041-8413-4023-ABA7-9E499B0AD995}"/>
          </ac:spMkLst>
        </pc:spChg>
        <pc:spChg chg="add">
          <ac:chgData name="JAVEN LAI LE YU" userId="6ef9703d-fc87-464c-b753-f20ac887596d" providerId="ADAL" clId="{11B1B287-93A5-4C99-83C7-DCF4407028D7}" dt="2022-08-06T08:14:09.142" v="570" actId="26606"/>
          <ac:spMkLst>
            <pc:docMk/>
            <pc:sldMk cId="4091276469" sldId="260"/>
            <ac:spMk id="86" creationId="{D841E764-4629-49E0-994A-6F92FEFB9B5D}"/>
          </ac:spMkLst>
        </pc:spChg>
        <pc:spChg chg="add">
          <ac:chgData name="JAVEN LAI LE YU" userId="6ef9703d-fc87-464c-b753-f20ac887596d" providerId="ADAL" clId="{11B1B287-93A5-4C99-83C7-DCF4407028D7}" dt="2022-08-06T08:14:09.142" v="570" actId="26606"/>
          <ac:spMkLst>
            <pc:docMk/>
            <pc:sldMk cId="4091276469" sldId="260"/>
            <ac:spMk id="87" creationId="{95635077-9890-4CC8-9792-28743EBFE01D}"/>
          </ac:spMkLst>
        </pc:spChg>
        <pc:graphicFrameChg chg="add mod">
          <ac:chgData name="JAVEN LAI LE YU" userId="6ef9703d-fc87-464c-b753-f20ac887596d" providerId="ADAL" clId="{11B1B287-93A5-4C99-83C7-DCF4407028D7}" dt="2022-08-06T08:14:09.142" v="570" actId="26606"/>
          <ac:graphicFrameMkLst>
            <pc:docMk/>
            <pc:sldMk cId="4091276469" sldId="260"/>
            <ac:graphicFrameMk id="7" creationId="{00000000-0000-0000-0000-000000000000}"/>
          </ac:graphicFrameMkLst>
        </pc:graphicFrameChg>
        <pc:cxnChg chg="add del">
          <ac:chgData name="JAVEN LAI LE YU" userId="6ef9703d-fc87-464c-b753-f20ac887596d" providerId="ADAL" clId="{11B1B287-93A5-4C99-83C7-DCF4407028D7}" dt="2022-08-06T08:13:40.177" v="553" actId="26606"/>
          <ac:cxnSpMkLst>
            <pc:docMk/>
            <pc:sldMk cId="4091276469" sldId="260"/>
            <ac:cxnSpMk id="11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40.177" v="553" actId="26606"/>
          <ac:cxnSpMkLst>
            <pc:docMk/>
            <pc:sldMk cId="4091276469" sldId="260"/>
            <ac:cxnSpMk id="15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3:35.260" v="551" actId="26606"/>
          <ac:cxnSpMkLst>
            <pc:docMk/>
            <pc:sldMk cId="4091276469" sldId="260"/>
            <ac:cxnSpMk id="16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56.444" v="561" actId="26606"/>
          <ac:cxnSpMkLst>
            <pc:docMk/>
            <pc:sldMk cId="4091276469" sldId="260"/>
            <ac:cxnSpMk id="23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42.610" v="555" actId="26606"/>
          <ac:cxnSpMkLst>
            <pc:docMk/>
            <pc:sldMk cId="4091276469" sldId="260"/>
            <ac:cxnSpMk id="28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42.610" v="555" actId="26606"/>
          <ac:cxnSpMkLst>
            <pc:docMk/>
            <pc:sldMk cId="4091276469" sldId="260"/>
            <ac:cxnSpMk id="30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3:56.444" v="561" actId="26606"/>
          <ac:cxnSpMkLst>
            <pc:docMk/>
            <pc:sldMk cId="4091276469" sldId="260"/>
            <ac:cxnSpMk id="33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3:43.565" v="557" actId="26606"/>
          <ac:cxnSpMkLst>
            <pc:docMk/>
            <pc:sldMk cId="4091276469" sldId="260"/>
            <ac:cxnSpMk id="36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43.565" v="557" actId="26606"/>
          <ac:cxnSpMkLst>
            <pc:docMk/>
            <pc:sldMk cId="4091276469" sldId="260"/>
            <ac:cxnSpMk id="38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3:52.531" v="559" actId="26606"/>
          <ac:cxnSpMkLst>
            <pc:docMk/>
            <pc:sldMk cId="4091276469" sldId="260"/>
            <ac:cxnSpMk id="44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52.531" v="559" actId="26606"/>
          <ac:cxnSpMkLst>
            <pc:docMk/>
            <pc:sldMk cId="4091276469" sldId="260"/>
            <ac:cxnSpMk id="46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3:57.417" v="563" actId="26606"/>
          <ac:cxnSpMkLst>
            <pc:docMk/>
            <pc:sldMk cId="4091276469" sldId="260"/>
            <ac:cxnSpMk id="53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3:57.417" v="563" actId="26606"/>
          <ac:cxnSpMkLst>
            <pc:docMk/>
            <pc:sldMk cId="4091276469" sldId="260"/>
            <ac:cxnSpMk id="55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3:59.299" v="565" actId="26606"/>
          <ac:cxnSpMkLst>
            <pc:docMk/>
            <pc:sldMk cId="4091276469" sldId="260"/>
            <ac:cxnSpMk id="61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4:08.170" v="567" actId="26606"/>
          <ac:cxnSpMkLst>
            <pc:docMk/>
            <pc:sldMk cId="4091276469" sldId="260"/>
            <ac:cxnSpMk id="68" creationId="{43074C91-9045-414B-B5F9-567DAE3EED25}"/>
          </ac:cxnSpMkLst>
        </pc:cxnChg>
        <pc:cxnChg chg="add del">
          <ac:chgData name="JAVEN LAI LE YU" userId="6ef9703d-fc87-464c-b753-f20ac887596d" providerId="ADAL" clId="{11B1B287-93A5-4C99-83C7-DCF4407028D7}" dt="2022-08-06T08:14:08.170" v="567" actId="26606"/>
          <ac:cxnSpMkLst>
            <pc:docMk/>
            <pc:sldMk cId="4091276469" sldId="260"/>
            <ac:cxnSpMk id="70" creationId="{F05BCF04-4702-43D0-BE8F-DBF6C2F65131}"/>
          </ac:cxnSpMkLst>
        </pc:cxnChg>
        <pc:cxnChg chg="add del">
          <ac:chgData name="JAVEN LAI LE YU" userId="6ef9703d-fc87-464c-b753-f20ac887596d" providerId="ADAL" clId="{11B1B287-93A5-4C99-83C7-DCF4407028D7}" dt="2022-08-06T08:14:09.129" v="569" actId="26606"/>
          <ac:cxnSpMkLst>
            <pc:docMk/>
            <pc:sldMk cId="4091276469" sldId="260"/>
            <ac:cxnSpMk id="76" creationId="{43074C91-9045-414B-B5F9-567DAE3EED25}"/>
          </ac:cxnSpMkLst>
        </pc:cxnChg>
        <pc:cxnChg chg="add">
          <ac:chgData name="JAVEN LAI LE YU" userId="6ef9703d-fc87-464c-b753-f20ac887596d" providerId="ADAL" clId="{11B1B287-93A5-4C99-83C7-DCF4407028D7}" dt="2022-08-06T08:14:09.142" v="570" actId="26606"/>
          <ac:cxnSpMkLst>
            <pc:docMk/>
            <pc:sldMk cId="4091276469" sldId="260"/>
            <ac:cxnSpMk id="83" creationId="{43074C91-9045-414B-B5F9-567DAE3EED25}"/>
          </ac:cxnSpMkLst>
        </pc:cxnChg>
        <pc:cxnChg chg="add">
          <ac:chgData name="JAVEN LAI LE YU" userId="6ef9703d-fc87-464c-b753-f20ac887596d" providerId="ADAL" clId="{11B1B287-93A5-4C99-83C7-DCF4407028D7}" dt="2022-08-06T08:14:09.142" v="570" actId="26606"/>
          <ac:cxnSpMkLst>
            <pc:docMk/>
            <pc:sldMk cId="4091276469" sldId="260"/>
            <ac:cxnSpMk id="85" creationId="{F05BCF04-4702-43D0-BE8F-DBF6C2F65131}"/>
          </ac:cxnSpMkLst>
        </pc:cxnChg>
      </pc:sldChg>
      <pc:sldChg chg="addSp delSp modSp mod setBg addAnim delAnim">
        <pc:chgData name="JAVEN LAI LE YU" userId="6ef9703d-fc87-464c-b753-f20ac887596d" providerId="ADAL" clId="{11B1B287-93A5-4C99-83C7-DCF4407028D7}" dt="2022-08-06T08:12:42.018" v="544" actId="26606"/>
        <pc:sldMkLst>
          <pc:docMk/>
          <pc:sldMk cId="4199618565" sldId="263"/>
        </pc:sldMkLst>
        <pc:spChg chg="mod">
          <ac:chgData name="JAVEN LAI LE YU" userId="6ef9703d-fc87-464c-b753-f20ac887596d" providerId="ADAL" clId="{11B1B287-93A5-4C99-83C7-DCF4407028D7}" dt="2022-08-06T08:12:42.018" v="544" actId="26606"/>
          <ac:spMkLst>
            <pc:docMk/>
            <pc:sldMk cId="4199618565" sldId="263"/>
            <ac:spMk id="11" creationId="{16CEFA4D-17E7-B9FE-A586-4F19466E2EF6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16" creationId="{1DF8ADF6-ED12-437A-B2E6-899171324E54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18" creationId="{B1F9F851-8444-448D-8731-E4B48C327B24}"/>
          </ac:spMkLst>
        </pc:spChg>
        <pc:spChg chg="add mod">
          <ac:chgData name="JAVEN LAI LE YU" userId="6ef9703d-fc87-464c-b753-f20ac887596d" providerId="ADAL" clId="{11B1B287-93A5-4C99-83C7-DCF4407028D7}" dt="2022-08-06T08:12:42.018" v="544" actId="26606"/>
          <ac:spMkLst>
            <pc:docMk/>
            <pc:sldMk cId="4199618565" sldId="263"/>
            <ac:spMk id="21" creationId="{BC3FC28F-F93C-BE18-3CD6-587CA63E142C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22" creationId="{62755092-2A02-4B19-ABF7-2F2AB9C2C2BA}"/>
          </ac:spMkLst>
        </pc:spChg>
        <pc:spChg chg="add del">
          <ac:chgData name="JAVEN LAI LE YU" userId="6ef9703d-fc87-464c-b753-f20ac887596d" providerId="ADAL" clId="{11B1B287-93A5-4C99-83C7-DCF4407028D7}" dt="2022-08-06T08:12:27.241" v="541" actId="26606"/>
          <ac:spMkLst>
            <pc:docMk/>
            <pc:sldMk cId="4199618565" sldId="263"/>
            <ac:spMk id="23" creationId="{0357EE4B-1203-4D52-9972-2D20455035EA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24" creationId="{ADBD06EA-6295-41AD-B616-9DA974C195C5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26" creationId="{2440AE10-1CFB-40D2-B6FE-1EE33302FE51}"/>
          </ac:spMkLst>
        </pc:spChg>
        <pc:spChg chg="add del">
          <ac:chgData name="JAVEN LAI LE YU" userId="6ef9703d-fc87-464c-b753-f20ac887596d" providerId="ADAL" clId="{11B1B287-93A5-4C99-83C7-DCF4407028D7}" dt="2022-08-06T08:12:27.241" v="541" actId="26606"/>
          <ac:spMkLst>
            <pc:docMk/>
            <pc:sldMk cId="4199618565" sldId="263"/>
            <ac:spMk id="27" creationId="{F7DC170D-C7EF-4321-B9CE-D888C5C2DBA8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28" creationId="{1F8DA95A-2087-4C28-9646-5467AF2FC390}"/>
          </ac:spMkLst>
        </pc:spChg>
        <pc:spChg chg="add del">
          <ac:chgData name="JAVEN LAI LE YU" userId="6ef9703d-fc87-464c-b753-f20ac887596d" providerId="ADAL" clId="{11B1B287-93A5-4C99-83C7-DCF4407028D7}" dt="2022-08-06T08:12:27.241" v="541" actId="26606"/>
          <ac:spMkLst>
            <pc:docMk/>
            <pc:sldMk cId="4199618565" sldId="263"/>
            <ac:spMk id="29" creationId="{F7F582C9-567A-4A6A-9787-41EE47A234DE}"/>
          </ac:spMkLst>
        </pc:spChg>
        <pc:spChg chg="add del">
          <ac:chgData name="JAVEN LAI LE YU" userId="6ef9703d-fc87-464c-b753-f20ac887596d" providerId="ADAL" clId="{11B1B287-93A5-4C99-83C7-DCF4407028D7}" dt="2022-08-06T08:12:42.018" v="544" actId="26606"/>
          <ac:spMkLst>
            <pc:docMk/>
            <pc:sldMk cId="4199618565" sldId="263"/>
            <ac:spMk id="31" creationId="{0357EE4B-1203-4D52-9972-2D20455035EA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32" creationId="{0AC2BE2F-F3D5-4884-841C-943EAF336E9A}"/>
          </ac:spMkLst>
        </pc:spChg>
        <pc:spChg chg="add del">
          <ac:chgData name="JAVEN LAI LE YU" userId="6ef9703d-fc87-464c-b753-f20ac887596d" providerId="ADAL" clId="{11B1B287-93A5-4C99-83C7-DCF4407028D7}" dt="2022-08-06T07:58:50.054" v="303" actId="26606"/>
          <ac:spMkLst>
            <pc:docMk/>
            <pc:sldMk cId="4199618565" sldId="263"/>
            <ac:spMk id="34" creationId="{7622056F-7F2B-4B8E-94D8-45FE14DCC747}"/>
          </ac:spMkLst>
        </pc:spChg>
        <pc:spChg chg="add del">
          <ac:chgData name="JAVEN LAI LE YU" userId="6ef9703d-fc87-464c-b753-f20ac887596d" providerId="ADAL" clId="{11B1B287-93A5-4C99-83C7-DCF4407028D7}" dt="2022-08-06T08:12:42.018" v="544" actId="26606"/>
          <ac:spMkLst>
            <pc:docMk/>
            <pc:sldMk cId="4199618565" sldId="263"/>
            <ac:spMk id="35" creationId="{F7DC170D-C7EF-4321-B9CE-D888C5C2DBA8}"/>
          </ac:spMkLst>
        </pc:spChg>
        <pc:spChg chg="add del">
          <ac:chgData name="JAVEN LAI LE YU" userId="6ef9703d-fc87-464c-b753-f20ac887596d" providerId="ADAL" clId="{11B1B287-93A5-4C99-83C7-DCF4407028D7}" dt="2022-08-06T08:12:42.018" v="544" actId="26606"/>
          <ac:spMkLst>
            <pc:docMk/>
            <pc:sldMk cId="4199618565" sldId="263"/>
            <ac:spMk id="36" creationId="{F7F582C9-567A-4A6A-9787-41EE47A234DE}"/>
          </ac:spMkLst>
        </pc:spChg>
        <pc:picChg chg="mod">
          <ac:chgData name="JAVEN LAI LE YU" userId="6ef9703d-fc87-464c-b753-f20ac887596d" providerId="ADAL" clId="{11B1B287-93A5-4C99-83C7-DCF4407028D7}" dt="2022-08-06T08:12:42.018" v="544" actId="26606"/>
          <ac:picMkLst>
            <pc:docMk/>
            <pc:sldMk cId="4199618565" sldId="263"/>
            <ac:picMk id="2" creationId="{8423BB1E-61C8-1069-7A15-9FCF35B69AFD}"/>
          </ac:picMkLst>
        </pc:picChg>
        <pc:picChg chg="mod ord modCrop">
          <ac:chgData name="JAVEN LAI LE YU" userId="6ef9703d-fc87-464c-b753-f20ac887596d" providerId="ADAL" clId="{11B1B287-93A5-4C99-83C7-DCF4407028D7}" dt="2022-08-06T08:12:42.018" v="544" actId="26606"/>
          <ac:picMkLst>
            <pc:docMk/>
            <pc:sldMk cId="4199618565" sldId="263"/>
            <ac:picMk id="3" creationId="{E3216A13-1CEA-8165-A87C-CDF1083F6943}"/>
          </ac:picMkLst>
        </pc:picChg>
        <pc:picChg chg="add mod">
          <ac:chgData name="JAVEN LAI LE YU" userId="6ef9703d-fc87-464c-b753-f20ac887596d" providerId="ADAL" clId="{11B1B287-93A5-4C99-83C7-DCF4407028D7}" dt="2022-08-06T08:12:42.018" v="544" actId="26606"/>
          <ac:picMkLst>
            <pc:docMk/>
            <pc:sldMk cId="4199618565" sldId="263"/>
            <ac:picMk id="8" creationId="{32E5CBC0-FE63-36A2-D57D-6E588C350944}"/>
          </ac:picMkLst>
        </pc:picChg>
        <pc:picChg chg="mod ord">
          <ac:chgData name="JAVEN LAI LE YU" userId="6ef9703d-fc87-464c-b753-f20ac887596d" providerId="ADAL" clId="{11B1B287-93A5-4C99-83C7-DCF4407028D7}" dt="2022-08-06T08:12:42.018" v="544" actId="26606"/>
          <ac:picMkLst>
            <pc:docMk/>
            <pc:sldMk cId="4199618565" sldId="263"/>
            <ac:picMk id="10" creationId="{8B64555D-5E60-7E49-FFB5-49B6104DAA1C}"/>
          </ac:picMkLst>
        </pc:picChg>
        <pc:picChg chg="del mod">
          <ac:chgData name="JAVEN LAI LE YU" userId="6ef9703d-fc87-464c-b753-f20ac887596d" providerId="ADAL" clId="{11B1B287-93A5-4C99-83C7-DCF4407028D7}" dt="2022-08-06T07:58:13.184" v="289" actId="478"/>
          <ac:picMkLst>
            <pc:docMk/>
            <pc:sldMk cId="4199618565" sldId="263"/>
            <ac:picMk id="15" creationId="{A1BBE07F-F310-2D6C-4E3D-41A0BFFC657F}"/>
          </ac:picMkLst>
        </pc:picChg>
        <pc:picChg chg="del mod">
          <ac:chgData name="JAVEN LAI LE YU" userId="6ef9703d-fc87-464c-b753-f20ac887596d" providerId="ADAL" clId="{11B1B287-93A5-4C99-83C7-DCF4407028D7}" dt="2022-08-06T07:57:46.372" v="282" actId="478"/>
          <ac:picMkLst>
            <pc:docMk/>
            <pc:sldMk cId="4199618565" sldId="263"/>
            <ac:picMk id="19" creationId="{12EC52F5-63EB-6E83-AD35-1709EC0F0204}"/>
          </ac:picMkLst>
        </pc:picChg>
        <pc:cxnChg chg="add del">
          <ac:chgData name="JAVEN LAI LE YU" userId="6ef9703d-fc87-464c-b753-f20ac887596d" providerId="ADAL" clId="{11B1B287-93A5-4C99-83C7-DCF4407028D7}" dt="2022-08-06T07:58:50.054" v="303" actId="26606"/>
          <ac:cxnSpMkLst>
            <pc:docMk/>
            <pc:sldMk cId="4199618565" sldId="263"/>
            <ac:cxnSpMk id="20" creationId="{101B8763-7870-4868-B9C5-1A0C26DE1EEC}"/>
          </ac:cxnSpMkLst>
        </pc:cxnChg>
        <pc:cxnChg chg="add del">
          <ac:chgData name="JAVEN LAI LE YU" userId="6ef9703d-fc87-464c-b753-f20ac887596d" providerId="ADAL" clId="{11B1B287-93A5-4C99-83C7-DCF4407028D7}" dt="2022-08-06T08:12:27.241" v="541" actId="26606"/>
          <ac:cxnSpMkLst>
            <pc:docMk/>
            <pc:sldMk cId="4199618565" sldId="263"/>
            <ac:cxnSpMk id="25" creationId="{0FF85F10-0BBF-47F0-AE52-D5C051AD2442}"/>
          </ac:cxnSpMkLst>
        </pc:cxnChg>
        <pc:cxnChg chg="add del">
          <ac:chgData name="JAVEN LAI LE YU" userId="6ef9703d-fc87-464c-b753-f20ac887596d" providerId="ADAL" clId="{11B1B287-93A5-4C99-83C7-DCF4407028D7}" dt="2022-08-06T07:58:50.054" v="303" actId="26606"/>
          <ac:cxnSpMkLst>
            <pc:docMk/>
            <pc:sldMk cId="4199618565" sldId="263"/>
            <ac:cxnSpMk id="30" creationId="{1B5A16B8-D4DD-4B6E-8E67-8D81432CAED9}"/>
          </ac:cxnSpMkLst>
        </pc:cxnChg>
        <pc:cxnChg chg="add del">
          <ac:chgData name="JAVEN LAI LE YU" userId="6ef9703d-fc87-464c-b753-f20ac887596d" providerId="ADAL" clId="{11B1B287-93A5-4C99-83C7-DCF4407028D7}" dt="2022-08-06T08:12:42.018" v="544" actId="26606"/>
          <ac:cxnSpMkLst>
            <pc:docMk/>
            <pc:sldMk cId="4199618565" sldId="263"/>
            <ac:cxnSpMk id="33" creationId="{0FF85F10-0BBF-47F0-AE52-D5C051AD2442}"/>
          </ac:cxnSpMkLst>
        </pc:cxnChg>
      </pc:sldChg>
      <pc:sldChg chg="addSp delSp modSp mod addAnim">
        <pc:chgData name="JAVEN LAI LE YU" userId="6ef9703d-fc87-464c-b753-f20ac887596d" providerId="ADAL" clId="{11B1B287-93A5-4C99-83C7-DCF4407028D7}" dt="2022-08-06T08:10:52.112" v="513"/>
        <pc:sldMkLst>
          <pc:docMk/>
          <pc:sldMk cId="156480484" sldId="273"/>
        </pc:sldMkLst>
        <pc:spChg chg="mod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2" creationId="{00000000-0000-0000-0000-000000000000}"/>
          </ac:spMkLst>
        </pc:spChg>
        <pc:spChg chg="del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7" creationId="{EB8A1B5F-0801-4AFF-A489-335B6A851FF4}"/>
          </ac:spMkLst>
        </pc:spChg>
        <pc:spChg chg="del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9" creationId="{06201B52-6441-4DBA-BACE-2359775817CE}"/>
          </ac:spMkLst>
        </pc:spChg>
        <pc:spChg chg="del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13" creationId="{8C6E698C-8155-4B8B-BDC9-B7299772B509}"/>
          </ac:spMkLst>
        </pc:spChg>
        <pc:spChg chg="del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17" creationId="{8A549DE7-671D-4575-AF43-858FD99981CF}"/>
          </ac:spMkLst>
        </pc:spChg>
        <pc:spChg chg="del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19" creationId="{C22D9B36-9BE7-472B-8808-7E0D6810738F}"/>
          </ac:spMkLst>
        </pc:spChg>
        <pc:spChg chg="add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26" creationId="{F240A2FC-E2C3-458D-96B4-5DF9028D93A5}"/>
          </ac:spMkLst>
        </pc:spChg>
        <pc:spChg chg="add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28" creationId="{5F097929-F3D6-4D1F-8AFC-CF348171A9E1}"/>
          </ac:spMkLst>
        </pc:spChg>
        <pc:spChg chg="add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32" creationId="{2779F603-B669-4AD6-82F9-E09F76165B99}"/>
          </ac:spMkLst>
        </pc:spChg>
        <pc:spChg chg="add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36" creationId="{BC0D1FC6-352C-4C7D-825F-C4E2F6A8059C}"/>
          </ac:spMkLst>
        </pc:spChg>
        <pc:spChg chg="add">
          <ac:chgData name="JAVEN LAI LE YU" userId="6ef9703d-fc87-464c-b753-f20ac887596d" providerId="ADAL" clId="{11B1B287-93A5-4C99-83C7-DCF4407028D7}" dt="2022-08-06T08:10:52.112" v="511" actId="26606"/>
          <ac:spMkLst>
            <pc:docMk/>
            <pc:sldMk cId="156480484" sldId="273"/>
            <ac:spMk id="38" creationId="{541AFC2C-CD98-4478-AB71-1A864026D92F}"/>
          </ac:spMkLst>
        </pc:spChg>
        <pc:picChg chg="add">
          <ac:chgData name="JAVEN LAI LE YU" userId="6ef9703d-fc87-464c-b753-f20ac887596d" providerId="ADAL" clId="{11B1B287-93A5-4C99-83C7-DCF4407028D7}" dt="2022-08-06T08:10:52.112" v="511" actId="26606"/>
          <ac:picMkLst>
            <pc:docMk/>
            <pc:sldMk cId="156480484" sldId="273"/>
            <ac:picMk id="23" creationId="{1D47930F-8B90-E07A-896C-278D0081D681}"/>
          </ac:picMkLst>
        </pc:picChg>
        <pc:cxnChg chg="del">
          <ac:chgData name="JAVEN LAI LE YU" userId="6ef9703d-fc87-464c-b753-f20ac887596d" providerId="ADAL" clId="{11B1B287-93A5-4C99-83C7-DCF4407028D7}" dt="2022-08-06T08:10:52.112" v="511" actId="26606"/>
          <ac:cxnSpMkLst>
            <pc:docMk/>
            <pc:sldMk cId="156480484" sldId="273"/>
            <ac:cxnSpMk id="11" creationId="{89DF3DBB-17DD-4058-A944-5578E18A031E}"/>
          </ac:cxnSpMkLst>
        </pc:cxnChg>
        <pc:cxnChg chg="del">
          <ac:chgData name="JAVEN LAI LE YU" userId="6ef9703d-fc87-464c-b753-f20ac887596d" providerId="ADAL" clId="{11B1B287-93A5-4C99-83C7-DCF4407028D7}" dt="2022-08-06T08:10:52.112" v="511" actId="26606"/>
          <ac:cxnSpMkLst>
            <pc:docMk/>
            <pc:sldMk cId="156480484" sldId="273"/>
            <ac:cxnSpMk id="15" creationId="{09525C9A-1972-4836-BA7A-706C946EF4DA}"/>
          </ac:cxnSpMkLst>
        </pc:cxnChg>
        <pc:cxnChg chg="add">
          <ac:chgData name="JAVEN LAI LE YU" userId="6ef9703d-fc87-464c-b753-f20ac887596d" providerId="ADAL" clId="{11B1B287-93A5-4C99-83C7-DCF4407028D7}" dt="2022-08-06T08:10:52.112" v="511" actId="26606"/>
          <ac:cxnSpMkLst>
            <pc:docMk/>
            <pc:sldMk cId="156480484" sldId="273"/>
            <ac:cxnSpMk id="30" creationId="{43074C91-9045-414B-B5F9-567DAE3EED25}"/>
          </ac:cxnSpMkLst>
        </pc:cxnChg>
        <pc:cxnChg chg="add">
          <ac:chgData name="JAVEN LAI LE YU" userId="6ef9703d-fc87-464c-b753-f20ac887596d" providerId="ADAL" clId="{11B1B287-93A5-4C99-83C7-DCF4407028D7}" dt="2022-08-06T08:10:52.112" v="511" actId="26606"/>
          <ac:cxnSpMkLst>
            <pc:docMk/>
            <pc:sldMk cId="156480484" sldId="273"/>
            <ac:cxnSpMk id="34" creationId="{7ABFD994-C2DC-4E7D-9411-C7FF7813EF47}"/>
          </ac:cxnSpMkLst>
        </pc:cxnChg>
      </pc:sldChg>
      <pc:sldChg chg="addSp modSp mod setBg">
        <pc:chgData name="JAVEN LAI LE YU" userId="6ef9703d-fc87-464c-b753-f20ac887596d" providerId="ADAL" clId="{11B1B287-93A5-4C99-83C7-DCF4407028D7}" dt="2022-08-06T08:13:27.472" v="549" actId="20577"/>
        <pc:sldMkLst>
          <pc:docMk/>
          <pc:sldMk cId="25721359" sldId="284"/>
        </pc:sldMkLst>
        <pc:spChg chg="mod">
          <ac:chgData name="JAVEN LAI LE YU" userId="6ef9703d-fc87-464c-b753-f20ac887596d" providerId="ADAL" clId="{11B1B287-93A5-4C99-83C7-DCF4407028D7}" dt="2022-08-06T08:12:55.309" v="545" actId="26606"/>
          <ac:spMkLst>
            <pc:docMk/>
            <pc:sldMk cId="25721359" sldId="284"/>
            <ac:spMk id="2" creationId="{B12A88B3-B84D-2AAC-155C-FB9D9A82CD74}"/>
          </ac:spMkLst>
        </pc:spChg>
        <pc:spChg chg="mod">
          <ac:chgData name="JAVEN LAI LE YU" userId="6ef9703d-fc87-464c-b753-f20ac887596d" providerId="ADAL" clId="{11B1B287-93A5-4C99-83C7-DCF4407028D7}" dt="2022-08-06T08:13:27.472" v="549" actId="20577"/>
          <ac:spMkLst>
            <pc:docMk/>
            <pc:sldMk cId="25721359" sldId="284"/>
            <ac:spMk id="5" creationId="{4BE3D325-B1A6-A1C7-00B9-1239558316E8}"/>
          </ac:spMkLst>
        </pc:spChg>
        <pc:spChg chg="add">
          <ac:chgData name="JAVEN LAI LE YU" userId="6ef9703d-fc87-464c-b753-f20ac887596d" providerId="ADAL" clId="{11B1B287-93A5-4C99-83C7-DCF4407028D7}" dt="2022-08-06T08:12:55.309" v="545" actId="26606"/>
          <ac:spMkLst>
            <pc:docMk/>
            <pc:sldMk cId="25721359" sldId="284"/>
            <ac:spMk id="10" creationId="{0AB6E427-3F73-4C06-A5D5-AE52C3883B50}"/>
          </ac:spMkLst>
        </pc:spChg>
        <pc:spChg chg="add">
          <ac:chgData name="JAVEN LAI LE YU" userId="6ef9703d-fc87-464c-b753-f20ac887596d" providerId="ADAL" clId="{11B1B287-93A5-4C99-83C7-DCF4407028D7}" dt="2022-08-06T08:12:55.309" v="545" actId="26606"/>
          <ac:spMkLst>
            <pc:docMk/>
            <pc:sldMk cId="25721359" sldId="284"/>
            <ac:spMk id="12" creationId="{D8C9BDAA-0390-4B39-9B5C-BC95E5120DA4}"/>
          </ac:spMkLst>
        </pc:spChg>
        <pc:spChg chg="add">
          <ac:chgData name="JAVEN LAI LE YU" userId="6ef9703d-fc87-464c-b753-f20ac887596d" providerId="ADAL" clId="{11B1B287-93A5-4C99-83C7-DCF4407028D7}" dt="2022-08-06T08:12:55.309" v="545" actId="26606"/>
          <ac:spMkLst>
            <pc:docMk/>
            <pc:sldMk cId="25721359" sldId="284"/>
            <ac:spMk id="14" creationId="{F9DB1FE5-9D46-433B-99D1-2F1B8DC79855}"/>
          </ac:spMkLst>
        </pc:spChg>
        <pc:picChg chg="mod">
          <ac:chgData name="JAVEN LAI LE YU" userId="6ef9703d-fc87-464c-b753-f20ac887596d" providerId="ADAL" clId="{11B1B287-93A5-4C99-83C7-DCF4407028D7}" dt="2022-08-06T08:12:55.309" v="545" actId="26606"/>
          <ac:picMkLst>
            <pc:docMk/>
            <pc:sldMk cId="25721359" sldId="284"/>
            <ac:picMk id="3" creationId="{1DADE189-8EE6-5CB4-B724-16A9E28DE2F0}"/>
          </ac:picMkLst>
        </pc:picChg>
      </pc:sldChg>
      <pc:sldChg chg="addSp delSp modSp mod setBg">
        <pc:chgData name="JAVEN LAI LE YU" userId="6ef9703d-fc87-464c-b753-f20ac887596d" providerId="ADAL" clId="{11B1B287-93A5-4C99-83C7-DCF4407028D7}" dt="2022-08-06T08:11:13.415" v="520" actId="26606"/>
        <pc:sldMkLst>
          <pc:docMk/>
          <pc:sldMk cId="1756751610" sldId="304"/>
        </pc:sldMkLst>
        <pc:spChg chg="mod">
          <ac:chgData name="JAVEN LAI LE YU" userId="6ef9703d-fc87-464c-b753-f20ac887596d" providerId="ADAL" clId="{11B1B287-93A5-4C99-83C7-DCF4407028D7}" dt="2022-08-06T08:11:13.415" v="520" actId="26606"/>
          <ac:spMkLst>
            <pc:docMk/>
            <pc:sldMk cId="1756751610" sldId="304"/>
            <ac:spMk id="2" creationId="{00000000-0000-0000-0000-000000000000}"/>
          </ac:spMkLst>
        </pc:spChg>
        <pc:spChg chg="add del mod">
          <ac:chgData name="JAVEN LAI LE YU" userId="6ef9703d-fc87-464c-b753-f20ac887596d" providerId="ADAL" clId="{11B1B287-93A5-4C99-83C7-DCF4407028D7}" dt="2022-08-06T08:11:13.415" v="520" actId="26606"/>
          <ac:spMkLst>
            <pc:docMk/>
            <pc:sldMk cId="1756751610" sldId="304"/>
            <ac:spMk id="3" creationId="{00000000-0000-0000-0000-000000000000}"/>
          </ac:spMkLst>
        </pc:spChg>
        <pc:spChg chg="add del">
          <ac:chgData name="JAVEN LAI LE YU" userId="6ef9703d-fc87-464c-b753-f20ac887596d" providerId="ADAL" clId="{11B1B287-93A5-4C99-83C7-DCF4407028D7}" dt="2022-08-06T08:11:11.477" v="517" actId="26606"/>
          <ac:spMkLst>
            <pc:docMk/>
            <pc:sldMk cId="1756751610" sldId="304"/>
            <ac:spMk id="8" creationId="{00000000-0000-0000-0000-000000000000}"/>
          </ac:spMkLst>
        </pc:spChg>
        <pc:spChg chg="add del">
          <ac:chgData name="JAVEN LAI LE YU" userId="6ef9703d-fc87-464c-b753-f20ac887596d" providerId="ADAL" clId="{11B1B287-93A5-4C99-83C7-DCF4407028D7}" dt="2022-08-06T08:11:11.477" v="517" actId="26606"/>
          <ac:spMkLst>
            <pc:docMk/>
            <pc:sldMk cId="1756751610" sldId="304"/>
            <ac:spMk id="9" creationId="{3741B58E-3B65-4A01-A276-975AB2CF8A08}"/>
          </ac:spMkLst>
        </pc:spChg>
        <pc:spChg chg="add del">
          <ac:chgData name="JAVEN LAI LE YU" userId="6ef9703d-fc87-464c-b753-f20ac887596d" providerId="ADAL" clId="{11B1B287-93A5-4C99-83C7-DCF4407028D7}" dt="2022-08-06T08:11:13.400" v="519" actId="26606"/>
          <ac:spMkLst>
            <pc:docMk/>
            <pc:sldMk cId="1756751610" sldId="304"/>
            <ac:spMk id="10" creationId="{EE1530B0-6F96-46C0-8B3E-3215CB756BE4}"/>
          </ac:spMkLst>
        </pc:spChg>
        <pc:spChg chg="add del">
          <ac:chgData name="JAVEN LAI LE YU" userId="6ef9703d-fc87-464c-b753-f20ac887596d" providerId="ADAL" clId="{11B1B287-93A5-4C99-83C7-DCF4407028D7}" dt="2022-08-06T08:11:11.477" v="517" actId="26606"/>
          <ac:spMkLst>
            <pc:docMk/>
            <pc:sldMk cId="1756751610" sldId="304"/>
            <ac:spMk id="11" creationId="{7AAC67C3-831B-4AB1-A259-DFB839CAFAFC}"/>
          </ac:spMkLst>
        </pc:spChg>
        <pc:spChg chg="add del">
          <ac:chgData name="JAVEN LAI LE YU" userId="6ef9703d-fc87-464c-b753-f20ac887596d" providerId="ADAL" clId="{11B1B287-93A5-4C99-83C7-DCF4407028D7}" dt="2022-08-06T08:11:13.400" v="519" actId="26606"/>
          <ac:spMkLst>
            <pc:docMk/>
            <pc:sldMk cId="1756751610" sldId="304"/>
            <ac:spMk id="12" creationId="{754910CF-1B56-45D3-960A-E89F7B3B9131}"/>
          </ac:spMkLst>
        </pc:spChg>
        <pc:spChg chg="add del">
          <ac:chgData name="JAVEN LAI LE YU" userId="6ef9703d-fc87-464c-b753-f20ac887596d" providerId="ADAL" clId="{11B1B287-93A5-4C99-83C7-DCF4407028D7}" dt="2022-08-06T08:11:11.477" v="517" actId="26606"/>
          <ac:spMkLst>
            <pc:docMk/>
            <pc:sldMk cId="1756751610" sldId="304"/>
            <ac:spMk id="13" creationId="{054B3F04-9EAC-45C0-B3CE-0387EEA10A0C}"/>
          </ac:spMkLst>
        </pc:spChg>
        <pc:spChg chg="add del">
          <ac:chgData name="JAVEN LAI LE YU" userId="6ef9703d-fc87-464c-b753-f20ac887596d" providerId="ADAL" clId="{11B1B287-93A5-4C99-83C7-DCF4407028D7}" dt="2022-08-06T08:11:13.400" v="519" actId="26606"/>
          <ac:spMkLst>
            <pc:docMk/>
            <pc:sldMk cId="1756751610" sldId="304"/>
            <ac:spMk id="14" creationId="{6669F804-A677-4B75-95F4-A5E4426FB774}"/>
          </ac:spMkLst>
        </pc:spChg>
        <pc:spChg chg="add">
          <ac:chgData name="JAVEN LAI LE YU" userId="6ef9703d-fc87-464c-b753-f20ac887596d" providerId="ADAL" clId="{11B1B287-93A5-4C99-83C7-DCF4407028D7}" dt="2022-08-06T08:11:13.415" v="520" actId="26606"/>
          <ac:spMkLst>
            <pc:docMk/>
            <pc:sldMk cId="1756751610" sldId="304"/>
            <ac:spMk id="17" creationId="{3741B58E-3B65-4A01-A276-975AB2CF8A08}"/>
          </ac:spMkLst>
        </pc:spChg>
        <pc:spChg chg="add">
          <ac:chgData name="JAVEN LAI LE YU" userId="6ef9703d-fc87-464c-b753-f20ac887596d" providerId="ADAL" clId="{11B1B287-93A5-4C99-83C7-DCF4407028D7}" dt="2022-08-06T08:11:13.415" v="520" actId="26606"/>
          <ac:spMkLst>
            <pc:docMk/>
            <pc:sldMk cId="1756751610" sldId="304"/>
            <ac:spMk id="18" creationId="{7AAC67C3-831B-4AB1-A259-DFB839CAFAFC}"/>
          </ac:spMkLst>
        </pc:spChg>
        <pc:spChg chg="add">
          <ac:chgData name="JAVEN LAI LE YU" userId="6ef9703d-fc87-464c-b753-f20ac887596d" providerId="ADAL" clId="{11B1B287-93A5-4C99-83C7-DCF4407028D7}" dt="2022-08-06T08:11:13.415" v="520" actId="26606"/>
          <ac:spMkLst>
            <pc:docMk/>
            <pc:sldMk cId="1756751610" sldId="304"/>
            <ac:spMk id="19" creationId="{054B3F04-9EAC-45C0-B3CE-0387EEA10A0C}"/>
          </ac:spMkLst>
        </pc:spChg>
        <pc:spChg chg="add">
          <ac:chgData name="JAVEN LAI LE YU" userId="6ef9703d-fc87-464c-b753-f20ac887596d" providerId="ADAL" clId="{11B1B287-93A5-4C99-83C7-DCF4407028D7}" dt="2022-08-06T08:11:13.415" v="520" actId="26606"/>
          <ac:spMkLst>
            <pc:docMk/>
            <pc:sldMk cId="1756751610" sldId="304"/>
            <ac:spMk id="20" creationId="{00000000-0000-0000-0000-000000000000}"/>
          </ac:spMkLst>
        </pc:spChg>
        <pc:graphicFrameChg chg="add del">
          <ac:chgData name="JAVEN LAI LE YU" userId="6ef9703d-fc87-464c-b753-f20ac887596d" providerId="ADAL" clId="{11B1B287-93A5-4C99-83C7-DCF4407028D7}" dt="2022-08-06T08:11:06.821" v="515" actId="26606"/>
          <ac:graphicFrameMkLst>
            <pc:docMk/>
            <pc:sldMk cId="1756751610" sldId="304"/>
            <ac:graphicFrameMk id="6" creationId="{DBD2A9EC-F27B-DE08-116B-5FEC929685F3}"/>
          </ac:graphicFrameMkLst>
        </pc:graphicFrameChg>
        <pc:graphicFrameChg chg="add del">
          <ac:chgData name="JAVEN LAI LE YU" userId="6ef9703d-fc87-464c-b753-f20ac887596d" providerId="ADAL" clId="{11B1B287-93A5-4C99-83C7-DCF4407028D7}" dt="2022-08-06T08:11:13.400" v="519" actId="26606"/>
          <ac:graphicFrameMkLst>
            <pc:docMk/>
            <pc:sldMk cId="1756751610" sldId="304"/>
            <ac:graphicFrameMk id="15" creationId="{DBB6D46C-B95B-E123-E400-35C62DA805F9}"/>
          </ac:graphicFrameMkLst>
        </pc:graphicFrameChg>
      </pc:sldChg>
      <pc:sldChg chg="addSp delSp modSp mod setBg">
        <pc:chgData name="JAVEN LAI LE YU" userId="6ef9703d-fc87-464c-b753-f20ac887596d" providerId="ADAL" clId="{11B1B287-93A5-4C99-83C7-DCF4407028D7}" dt="2022-08-06T08:12:19.582" v="538" actId="26606"/>
        <pc:sldMkLst>
          <pc:docMk/>
          <pc:sldMk cId="3873001844" sldId="306"/>
        </pc:sldMkLst>
        <pc:spChg chg="add mod ord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7" creationId="{2F45FAFE-4A35-AA16-9E6D-B2DA908907B9}"/>
          </ac:spMkLst>
        </pc:spChg>
        <pc:spChg chg="add mod ord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8" creationId="{AD2AF2C2-6E73-9BE2-4E5B-201765A743CC}"/>
          </ac:spMkLst>
        </pc:spChg>
        <pc:spChg chg="mod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11" creationId="{16CEFA4D-17E7-B9FE-A586-4F19466E2EF6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16" creationId="{0F738882-C2AD-485D-9949-732FA11766BB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18" creationId="{A13048A8-3197-41F1-A1CD-E1D2A4F739DE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20" creationId="{E674504D-9712-4CB0-A5D3-C3F8C77D5EB5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22" creationId="{3CE28024-A85A-4D7C-811F-8956F9B5165F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26" creationId="{D45A8009-3D06-4536-A382-1A5DF9A419BF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28" creationId="{BE8D26FB-D7F6-4427-B0A5-B6B7F351DADF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30" creationId="{D016B07E-6153-4BC4-B40D-B0A1B41EF92E}"/>
          </ac:spMkLst>
        </pc:spChg>
        <pc:spChg chg="add del">
          <ac:chgData name="JAVEN LAI LE YU" userId="6ef9703d-fc87-464c-b753-f20ac887596d" providerId="ADAL" clId="{11B1B287-93A5-4C99-83C7-DCF4407028D7}" dt="2022-08-06T08:12:19.582" v="538" actId="26606"/>
          <ac:spMkLst>
            <pc:docMk/>
            <pc:sldMk cId="3873001844" sldId="306"/>
            <ac:spMk id="32" creationId="{8AB0DE98-53F2-47A8-9AEF-8AF8A549CFDD}"/>
          </ac:spMkLst>
        </pc:spChg>
        <pc:picChg chg="del">
          <ac:chgData name="JAVEN LAI LE YU" userId="6ef9703d-fc87-464c-b753-f20ac887596d" providerId="ADAL" clId="{11B1B287-93A5-4C99-83C7-DCF4407028D7}" dt="2022-08-06T07:58:18.247" v="292" actId="478"/>
          <ac:picMkLst>
            <pc:docMk/>
            <pc:sldMk cId="3873001844" sldId="306"/>
            <ac:picMk id="3" creationId="{ACCA5B4D-67A8-5BD1-34C2-125B127E472C}"/>
          </ac:picMkLst>
        </pc:picChg>
        <pc:picChg chg="add mod modCrop">
          <ac:chgData name="JAVEN LAI LE YU" userId="6ef9703d-fc87-464c-b753-f20ac887596d" providerId="ADAL" clId="{11B1B287-93A5-4C99-83C7-DCF4407028D7}" dt="2022-08-06T08:12:19.582" v="538" actId="26606"/>
          <ac:picMkLst>
            <pc:docMk/>
            <pc:sldMk cId="3873001844" sldId="306"/>
            <ac:picMk id="4" creationId="{F31A01F2-B6BD-690B-06BD-FAF91767F757}"/>
          </ac:picMkLst>
        </pc:picChg>
        <pc:picChg chg="add mod">
          <ac:chgData name="JAVEN LAI LE YU" userId="6ef9703d-fc87-464c-b753-f20ac887596d" providerId="ADAL" clId="{11B1B287-93A5-4C99-83C7-DCF4407028D7}" dt="2022-08-06T08:12:19.582" v="538" actId="26606"/>
          <ac:picMkLst>
            <pc:docMk/>
            <pc:sldMk cId="3873001844" sldId="306"/>
            <ac:picMk id="5" creationId="{D69A54B0-4CE2-F587-E76B-245C85FFFBE3}"/>
          </ac:picMkLst>
        </pc:picChg>
        <pc:picChg chg="mod">
          <ac:chgData name="JAVEN LAI LE YU" userId="6ef9703d-fc87-464c-b753-f20ac887596d" providerId="ADAL" clId="{11B1B287-93A5-4C99-83C7-DCF4407028D7}" dt="2022-08-06T08:12:19.582" v="538" actId="26606"/>
          <ac:picMkLst>
            <pc:docMk/>
            <pc:sldMk cId="3873001844" sldId="306"/>
            <ac:picMk id="6" creationId="{48301E6B-3659-236C-4F2A-6BBA9F798339}"/>
          </ac:picMkLst>
        </pc:picChg>
        <pc:picChg chg="add mod ord modCrop">
          <ac:chgData name="JAVEN LAI LE YU" userId="6ef9703d-fc87-464c-b753-f20ac887596d" providerId="ADAL" clId="{11B1B287-93A5-4C99-83C7-DCF4407028D7}" dt="2022-08-06T08:12:19.582" v="538" actId="26606"/>
          <ac:picMkLst>
            <pc:docMk/>
            <pc:sldMk cId="3873001844" sldId="306"/>
            <ac:picMk id="10" creationId="{4C5B95E3-3E5C-F69B-C71D-1CA921AD7B54}"/>
          </ac:picMkLst>
        </pc:picChg>
        <pc:cxnChg chg="add del">
          <ac:chgData name="JAVEN LAI LE YU" userId="6ef9703d-fc87-464c-b753-f20ac887596d" providerId="ADAL" clId="{11B1B287-93A5-4C99-83C7-DCF4407028D7}" dt="2022-08-06T08:12:19.582" v="538" actId="26606"/>
          <ac:cxnSpMkLst>
            <pc:docMk/>
            <pc:sldMk cId="3873001844" sldId="306"/>
            <ac:cxnSpMk id="24" creationId="{5D7076DF-1635-4F3B-B307-B63BA4345DAA}"/>
          </ac:cxnSpMkLst>
        </pc:cxnChg>
      </pc:sldChg>
      <pc:sldChg chg="addSp delSp modSp mod setBg">
        <pc:chgData name="JAVEN LAI LE YU" userId="6ef9703d-fc87-464c-b753-f20ac887596d" providerId="ADAL" clId="{11B1B287-93A5-4C99-83C7-DCF4407028D7}" dt="2022-08-06T08:11:59.530" v="536" actId="1076"/>
        <pc:sldMkLst>
          <pc:docMk/>
          <pc:sldMk cId="4101126216" sldId="307"/>
        </pc:sldMkLst>
        <pc:spChg chg="mo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11" creationId="{16CEFA4D-17E7-B9FE-A586-4F19466E2EF6}"/>
          </ac:spMkLst>
        </pc:spChg>
        <pc:spChg chg="add del">
          <ac:chgData name="JAVEN LAI LE YU" userId="6ef9703d-fc87-464c-b753-f20ac887596d" providerId="ADAL" clId="{11B1B287-93A5-4C99-83C7-DCF4407028D7}" dt="2022-08-06T08:11:25.480" v="522" actId="26606"/>
          <ac:spMkLst>
            <pc:docMk/>
            <pc:sldMk cId="4101126216" sldId="307"/>
            <ac:spMk id="16" creationId="{58331D47-DE7A-4F51-9D59-FD68F3BDD20E}"/>
          </ac:spMkLst>
        </pc:spChg>
        <pc:spChg chg="add del">
          <ac:chgData name="JAVEN LAI LE YU" userId="6ef9703d-fc87-464c-b753-f20ac887596d" providerId="ADAL" clId="{11B1B287-93A5-4C99-83C7-DCF4407028D7}" dt="2022-08-06T08:11:25.480" v="522" actId="26606"/>
          <ac:spMkLst>
            <pc:docMk/>
            <pc:sldMk cId="4101126216" sldId="307"/>
            <ac:spMk id="18" creationId="{99DEDC60-6312-4214-B219-E46479D7E137}"/>
          </ac:spMkLst>
        </pc:spChg>
        <pc:spChg chg="add del">
          <ac:chgData name="JAVEN LAI LE YU" userId="6ef9703d-fc87-464c-b753-f20ac887596d" providerId="ADAL" clId="{11B1B287-93A5-4C99-83C7-DCF4407028D7}" dt="2022-08-06T08:11:25.480" v="522" actId="26606"/>
          <ac:spMkLst>
            <pc:docMk/>
            <pc:sldMk cId="4101126216" sldId="307"/>
            <ac:spMk id="22" creationId="{66B8738D-6184-4200-93C8-A38B49E39D94}"/>
          </ac:spMkLst>
        </pc:spChg>
        <pc:spChg chg="add del">
          <ac:chgData name="JAVEN LAI LE YU" userId="6ef9703d-fc87-464c-b753-f20ac887596d" providerId="ADAL" clId="{11B1B287-93A5-4C99-83C7-DCF4407028D7}" dt="2022-08-06T08:11:25.480" v="522" actId="26606"/>
          <ac:spMkLst>
            <pc:docMk/>
            <pc:sldMk cId="4101126216" sldId="307"/>
            <ac:spMk id="24" creationId="{5B73017D-B127-4D47-BB33-0DA52359F549}"/>
          </ac:spMkLst>
        </pc:spChg>
        <pc:spChg chg="add del">
          <ac:chgData name="JAVEN LAI LE YU" userId="6ef9703d-fc87-464c-b753-f20ac887596d" providerId="ADAL" clId="{11B1B287-93A5-4C99-83C7-DCF4407028D7}" dt="2022-08-06T08:11:25.480" v="522" actId="26606"/>
          <ac:spMkLst>
            <pc:docMk/>
            <pc:sldMk cId="4101126216" sldId="307"/>
            <ac:spMk id="28" creationId="{C1AD70F9-2AA8-40AD-81F2-0D7BC881C9A9}"/>
          </ac:spMkLst>
        </pc:spChg>
        <pc:spChg chg="add del">
          <ac:chgData name="JAVEN LAI LE YU" userId="6ef9703d-fc87-464c-b753-f20ac887596d" providerId="ADAL" clId="{11B1B287-93A5-4C99-83C7-DCF4407028D7}" dt="2022-08-06T08:11:25.480" v="522" actId="26606"/>
          <ac:spMkLst>
            <pc:docMk/>
            <pc:sldMk cId="4101126216" sldId="307"/>
            <ac:spMk id="30" creationId="{0A95E83E-3C35-4C05-B1FC-CBF86CCB7C21}"/>
          </ac:spMkLst>
        </pc:spChg>
        <pc:spChg chg="add del">
          <ac:chgData name="JAVEN LAI LE YU" userId="6ef9703d-fc87-464c-b753-f20ac887596d" providerId="ADAL" clId="{11B1B287-93A5-4C99-83C7-DCF4407028D7}" dt="2022-08-06T08:11:28.144" v="524" actId="26606"/>
          <ac:spMkLst>
            <pc:docMk/>
            <pc:sldMk cId="4101126216" sldId="307"/>
            <ac:spMk id="32" creationId="{58331D47-DE7A-4F51-9D59-FD68F3BDD20E}"/>
          </ac:spMkLst>
        </pc:spChg>
        <pc:spChg chg="add del">
          <ac:chgData name="JAVEN LAI LE YU" userId="6ef9703d-fc87-464c-b753-f20ac887596d" providerId="ADAL" clId="{11B1B287-93A5-4C99-83C7-DCF4407028D7}" dt="2022-08-06T08:11:28.144" v="524" actId="26606"/>
          <ac:spMkLst>
            <pc:docMk/>
            <pc:sldMk cId="4101126216" sldId="307"/>
            <ac:spMk id="33" creationId="{99DEDC60-6312-4214-B219-E46479D7E137}"/>
          </ac:spMkLst>
        </pc:spChg>
        <pc:spChg chg="add del">
          <ac:chgData name="JAVEN LAI LE YU" userId="6ef9703d-fc87-464c-b753-f20ac887596d" providerId="ADAL" clId="{11B1B287-93A5-4C99-83C7-DCF4407028D7}" dt="2022-08-06T08:11:28.144" v="524" actId="26606"/>
          <ac:spMkLst>
            <pc:docMk/>
            <pc:sldMk cId="4101126216" sldId="307"/>
            <ac:spMk id="35" creationId="{BD447334-7A13-4AAB-B92F-9B3990794C75}"/>
          </ac:spMkLst>
        </pc:spChg>
        <pc:spChg chg="add del">
          <ac:chgData name="JAVEN LAI LE YU" userId="6ef9703d-fc87-464c-b753-f20ac887596d" providerId="ADAL" clId="{11B1B287-93A5-4C99-83C7-DCF4407028D7}" dt="2022-08-06T08:11:28.144" v="524" actId="26606"/>
          <ac:spMkLst>
            <pc:docMk/>
            <pc:sldMk cId="4101126216" sldId="307"/>
            <ac:spMk id="36" creationId="{A80859B2-E631-44CD-80CE-0B9E3CAA70C2}"/>
          </ac:spMkLst>
        </pc:spChg>
        <pc:spChg chg="add del">
          <ac:chgData name="JAVEN LAI LE YU" userId="6ef9703d-fc87-464c-b753-f20ac887596d" providerId="ADAL" clId="{11B1B287-93A5-4C99-83C7-DCF4407028D7}" dt="2022-08-06T08:11:28.144" v="524" actId="26606"/>
          <ac:spMkLst>
            <pc:docMk/>
            <pc:sldMk cId="4101126216" sldId="307"/>
            <ac:spMk id="37" creationId="{6330B6DB-1B88-4062-A0B5-6360AA0200AB}"/>
          </ac:spMkLst>
        </pc:spChg>
        <pc:spChg chg="add del">
          <ac:chgData name="JAVEN LAI LE YU" userId="6ef9703d-fc87-464c-b753-f20ac887596d" providerId="ADAL" clId="{11B1B287-93A5-4C99-83C7-DCF4407028D7}" dt="2022-08-06T08:11:28.144" v="524" actId="26606"/>
          <ac:spMkLst>
            <pc:docMk/>
            <pc:sldMk cId="4101126216" sldId="307"/>
            <ac:spMk id="38" creationId="{8E79B4B5-4912-4114-A02C-CE476EEE966F}"/>
          </ac:spMkLst>
        </pc:spChg>
        <pc:spChg chg="add del">
          <ac:chgData name="JAVEN LAI LE YU" userId="6ef9703d-fc87-464c-b753-f20ac887596d" providerId="ADAL" clId="{11B1B287-93A5-4C99-83C7-DCF4407028D7}" dt="2022-08-06T08:11:33.126" v="526" actId="26606"/>
          <ac:spMkLst>
            <pc:docMk/>
            <pc:sldMk cId="4101126216" sldId="307"/>
            <ac:spMk id="40" creationId="{58331D47-DE7A-4F51-9D59-FD68F3BDD20E}"/>
          </ac:spMkLst>
        </pc:spChg>
        <pc:spChg chg="add del">
          <ac:chgData name="JAVEN LAI LE YU" userId="6ef9703d-fc87-464c-b753-f20ac887596d" providerId="ADAL" clId="{11B1B287-93A5-4C99-83C7-DCF4407028D7}" dt="2022-08-06T08:11:33.126" v="526" actId="26606"/>
          <ac:spMkLst>
            <pc:docMk/>
            <pc:sldMk cId="4101126216" sldId="307"/>
            <ac:spMk id="41" creationId="{99DEDC60-6312-4214-B219-E46479D7E137}"/>
          </ac:spMkLst>
        </pc:spChg>
        <pc:spChg chg="add del">
          <ac:chgData name="JAVEN LAI LE YU" userId="6ef9703d-fc87-464c-b753-f20ac887596d" providerId="ADAL" clId="{11B1B287-93A5-4C99-83C7-DCF4407028D7}" dt="2022-08-06T08:11:33.126" v="526" actId="26606"/>
          <ac:spMkLst>
            <pc:docMk/>
            <pc:sldMk cId="4101126216" sldId="307"/>
            <ac:spMk id="43" creationId="{66B8738D-6184-4200-93C8-A38B49E39D94}"/>
          </ac:spMkLst>
        </pc:spChg>
        <pc:spChg chg="add del">
          <ac:chgData name="JAVEN LAI LE YU" userId="6ef9703d-fc87-464c-b753-f20ac887596d" providerId="ADAL" clId="{11B1B287-93A5-4C99-83C7-DCF4407028D7}" dt="2022-08-06T08:11:33.126" v="526" actId="26606"/>
          <ac:spMkLst>
            <pc:docMk/>
            <pc:sldMk cId="4101126216" sldId="307"/>
            <ac:spMk id="44" creationId="{5B73017D-B127-4D47-BB33-0DA52359F549}"/>
          </ac:spMkLst>
        </pc:spChg>
        <pc:spChg chg="add del">
          <ac:chgData name="JAVEN LAI LE YU" userId="6ef9703d-fc87-464c-b753-f20ac887596d" providerId="ADAL" clId="{11B1B287-93A5-4C99-83C7-DCF4407028D7}" dt="2022-08-06T08:11:33.126" v="526" actId="26606"/>
          <ac:spMkLst>
            <pc:docMk/>
            <pc:sldMk cId="4101126216" sldId="307"/>
            <ac:spMk id="46" creationId="{C1AD70F9-2AA8-40AD-81F2-0D7BC881C9A9}"/>
          </ac:spMkLst>
        </pc:spChg>
        <pc:spChg chg="add del">
          <ac:chgData name="JAVEN LAI LE YU" userId="6ef9703d-fc87-464c-b753-f20ac887596d" providerId="ADAL" clId="{11B1B287-93A5-4C99-83C7-DCF4407028D7}" dt="2022-08-06T08:11:33.126" v="526" actId="26606"/>
          <ac:spMkLst>
            <pc:docMk/>
            <pc:sldMk cId="4101126216" sldId="307"/>
            <ac:spMk id="47" creationId="{0A95E83E-3C35-4C05-B1FC-CBF86CCB7C21}"/>
          </ac:spMkLst>
        </pc:spChg>
        <pc:spChg chg="add del">
          <ac:chgData name="JAVEN LAI LE YU" userId="6ef9703d-fc87-464c-b753-f20ac887596d" providerId="ADAL" clId="{11B1B287-93A5-4C99-83C7-DCF4407028D7}" dt="2022-08-06T08:11:34.623" v="528" actId="26606"/>
          <ac:spMkLst>
            <pc:docMk/>
            <pc:sldMk cId="4101126216" sldId="307"/>
            <ac:spMk id="49" creationId="{58331D47-DE7A-4F51-9D59-FD68F3BDD20E}"/>
          </ac:spMkLst>
        </pc:spChg>
        <pc:spChg chg="add del">
          <ac:chgData name="JAVEN LAI LE YU" userId="6ef9703d-fc87-464c-b753-f20ac887596d" providerId="ADAL" clId="{11B1B287-93A5-4C99-83C7-DCF4407028D7}" dt="2022-08-06T08:11:34.623" v="528" actId="26606"/>
          <ac:spMkLst>
            <pc:docMk/>
            <pc:sldMk cId="4101126216" sldId="307"/>
            <ac:spMk id="50" creationId="{99DEDC60-6312-4214-B219-E46479D7E137}"/>
          </ac:spMkLst>
        </pc:spChg>
        <pc:spChg chg="add del">
          <ac:chgData name="JAVEN LAI LE YU" userId="6ef9703d-fc87-464c-b753-f20ac887596d" providerId="ADAL" clId="{11B1B287-93A5-4C99-83C7-DCF4407028D7}" dt="2022-08-06T08:11:34.623" v="528" actId="26606"/>
          <ac:spMkLst>
            <pc:docMk/>
            <pc:sldMk cId="4101126216" sldId="307"/>
            <ac:spMk id="52" creationId="{BD447334-7A13-4AAB-B92F-9B3990794C75}"/>
          </ac:spMkLst>
        </pc:spChg>
        <pc:spChg chg="add del">
          <ac:chgData name="JAVEN LAI LE YU" userId="6ef9703d-fc87-464c-b753-f20ac887596d" providerId="ADAL" clId="{11B1B287-93A5-4C99-83C7-DCF4407028D7}" dt="2022-08-06T08:11:34.623" v="528" actId="26606"/>
          <ac:spMkLst>
            <pc:docMk/>
            <pc:sldMk cId="4101126216" sldId="307"/>
            <ac:spMk id="53" creationId="{A80859B2-E631-44CD-80CE-0B9E3CAA70C2}"/>
          </ac:spMkLst>
        </pc:spChg>
        <pc:spChg chg="add del">
          <ac:chgData name="JAVEN LAI LE YU" userId="6ef9703d-fc87-464c-b753-f20ac887596d" providerId="ADAL" clId="{11B1B287-93A5-4C99-83C7-DCF4407028D7}" dt="2022-08-06T08:11:34.623" v="528" actId="26606"/>
          <ac:spMkLst>
            <pc:docMk/>
            <pc:sldMk cId="4101126216" sldId="307"/>
            <ac:spMk id="54" creationId="{6330B6DB-1B88-4062-A0B5-6360AA0200AB}"/>
          </ac:spMkLst>
        </pc:spChg>
        <pc:spChg chg="add del">
          <ac:chgData name="JAVEN LAI LE YU" userId="6ef9703d-fc87-464c-b753-f20ac887596d" providerId="ADAL" clId="{11B1B287-93A5-4C99-83C7-DCF4407028D7}" dt="2022-08-06T08:11:34.623" v="528" actId="26606"/>
          <ac:spMkLst>
            <pc:docMk/>
            <pc:sldMk cId="4101126216" sldId="307"/>
            <ac:spMk id="55" creationId="{8E79B4B5-4912-4114-A02C-CE476EEE966F}"/>
          </ac:spMkLst>
        </pc:spChg>
        <pc:spChg chg="add del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57" creationId="{58331D47-DE7A-4F51-9D59-FD68F3BDD20E}"/>
          </ac:spMkLst>
        </pc:spChg>
        <pc:spChg chg="add del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58" creationId="{99DEDC60-6312-4214-B219-E46479D7E137}"/>
          </ac:spMkLst>
        </pc:spChg>
        <pc:spChg chg="add del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60" creationId="{66B8738D-6184-4200-93C8-A38B49E39D94}"/>
          </ac:spMkLst>
        </pc:spChg>
        <pc:spChg chg="add del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61" creationId="{5B73017D-B127-4D47-BB33-0DA52359F549}"/>
          </ac:spMkLst>
        </pc:spChg>
        <pc:spChg chg="add del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63" creationId="{C1AD70F9-2AA8-40AD-81F2-0D7BC881C9A9}"/>
          </ac:spMkLst>
        </pc:spChg>
        <pc:spChg chg="add del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64" creationId="{0A95E83E-3C35-4C05-B1FC-CBF86CCB7C21}"/>
          </ac:spMkLst>
        </pc:spChg>
        <pc:spChg chg="ad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69" creationId="{58331D47-DE7A-4F51-9D59-FD68F3BDD20E}"/>
          </ac:spMkLst>
        </pc:spChg>
        <pc:spChg chg="ad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71" creationId="{99DEDC60-6312-4214-B219-E46479D7E137}"/>
          </ac:spMkLst>
        </pc:spChg>
        <pc:spChg chg="ad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75" creationId="{BD447334-7A13-4AAB-B92F-9B3990794C75}"/>
          </ac:spMkLst>
        </pc:spChg>
        <pc:spChg chg="ad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77" creationId="{A80859B2-E631-44CD-80CE-0B9E3CAA70C2}"/>
          </ac:spMkLst>
        </pc:spChg>
        <pc:spChg chg="ad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79" creationId="{6330B6DB-1B88-4062-A0B5-6360AA0200AB}"/>
          </ac:spMkLst>
        </pc:spChg>
        <pc:spChg chg="add">
          <ac:chgData name="JAVEN LAI LE YU" userId="6ef9703d-fc87-464c-b753-f20ac887596d" providerId="ADAL" clId="{11B1B287-93A5-4C99-83C7-DCF4407028D7}" dt="2022-08-06T08:11:43.264" v="531" actId="26606"/>
          <ac:spMkLst>
            <pc:docMk/>
            <pc:sldMk cId="4101126216" sldId="307"/>
            <ac:spMk id="81" creationId="{8E79B4B5-4912-4114-A02C-CE476EEE966F}"/>
          </ac:spMkLst>
        </pc:spChg>
        <pc:picChg chg="del">
          <ac:chgData name="JAVEN LAI LE YU" userId="6ef9703d-fc87-464c-b753-f20ac887596d" providerId="ADAL" clId="{11B1B287-93A5-4C99-83C7-DCF4407028D7}" dt="2022-08-06T07:40:55.356" v="182" actId="478"/>
          <ac:picMkLst>
            <pc:docMk/>
            <pc:sldMk cId="4101126216" sldId="307"/>
            <ac:picMk id="2" creationId="{192C5159-AA19-FA30-5E0D-C146CB1CCA9C}"/>
          </ac:picMkLst>
        </pc:picChg>
        <pc:picChg chg="mod">
          <ac:chgData name="JAVEN LAI LE YU" userId="6ef9703d-fc87-464c-b753-f20ac887596d" providerId="ADAL" clId="{11B1B287-93A5-4C99-83C7-DCF4407028D7}" dt="2022-08-06T08:11:53.197" v="533" actId="1076"/>
          <ac:picMkLst>
            <pc:docMk/>
            <pc:sldMk cId="4101126216" sldId="307"/>
            <ac:picMk id="4" creationId="{1C2452EF-634D-D5B4-2243-9A25E66653A4}"/>
          </ac:picMkLst>
        </pc:picChg>
        <pc:picChg chg="add mod modCrop">
          <ac:chgData name="JAVEN LAI LE YU" userId="6ef9703d-fc87-464c-b753-f20ac887596d" providerId="ADAL" clId="{11B1B287-93A5-4C99-83C7-DCF4407028D7}" dt="2022-08-06T08:11:59.530" v="536" actId="1076"/>
          <ac:picMkLst>
            <pc:docMk/>
            <pc:sldMk cId="4101126216" sldId="307"/>
            <ac:picMk id="5" creationId="{E0A8114A-D60F-12B7-73DB-613D0E5057E9}"/>
          </ac:picMkLst>
        </pc:picChg>
        <pc:picChg chg="add del mod">
          <ac:chgData name="JAVEN LAI LE YU" userId="6ef9703d-fc87-464c-b753-f20ac887596d" providerId="ADAL" clId="{11B1B287-93A5-4C99-83C7-DCF4407028D7}" dt="2022-08-06T07:57:55.242" v="285" actId="478"/>
          <ac:picMkLst>
            <pc:docMk/>
            <pc:sldMk cId="4101126216" sldId="307"/>
            <ac:picMk id="6" creationId="{AA461469-A9F2-5088-141E-7423F1409EDB}"/>
          </ac:picMkLst>
        </pc:picChg>
        <pc:cxnChg chg="add del">
          <ac:chgData name="JAVEN LAI LE YU" userId="6ef9703d-fc87-464c-b753-f20ac887596d" providerId="ADAL" clId="{11B1B287-93A5-4C99-83C7-DCF4407028D7}" dt="2022-08-06T08:11:25.480" v="522" actId="26606"/>
          <ac:cxnSpMkLst>
            <pc:docMk/>
            <pc:sldMk cId="4101126216" sldId="307"/>
            <ac:cxnSpMk id="20" creationId="{D92A1B31-DB63-435D-93E6-9712CDFB20FE}"/>
          </ac:cxnSpMkLst>
        </pc:cxnChg>
        <pc:cxnChg chg="add del">
          <ac:chgData name="JAVEN LAI LE YU" userId="6ef9703d-fc87-464c-b753-f20ac887596d" providerId="ADAL" clId="{11B1B287-93A5-4C99-83C7-DCF4407028D7}" dt="2022-08-06T08:11:25.480" v="522" actId="26606"/>
          <ac:cxnSpMkLst>
            <pc:docMk/>
            <pc:sldMk cId="4101126216" sldId="307"/>
            <ac:cxnSpMk id="26" creationId="{C2B7B8EB-0638-43BD-9A64-62F95F505484}"/>
          </ac:cxnSpMkLst>
        </pc:cxnChg>
        <pc:cxnChg chg="add del">
          <ac:chgData name="JAVEN LAI LE YU" userId="6ef9703d-fc87-464c-b753-f20ac887596d" providerId="ADAL" clId="{11B1B287-93A5-4C99-83C7-DCF4407028D7}" dt="2022-08-06T08:11:28.144" v="524" actId="26606"/>
          <ac:cxnSpMkLst>
            <pc:docMk/>
            <pc:sldMk cId="4101126216" sldId="307"/>
            <ac:cxnSpMk id="34" creationId="{D92A1B31-DB63-435D-93E6-9712CDFB20FE}"/>
          </ac:cxnSpMkLst>
        </pc:cxnChg>
        <pc:cxnChg chg="add del">
          <ac:chgData name="JAVEN LAI LE YU" userId="6ef9703d-fc87-464c-b753-f20ac887596d" providerId="ADAL" clId="{11B1B287-93A5-4C99-83C7-DCF4407028D7}" dt="2022-08-06T08:11:33.126" v="526" actId="26606"/>
          <ac:cxnSpMkLst>
            <pc:docMk/>
            <pc:sldMk cId="4101126216" sldId="307"/>
            <ac:cxnSpMk id="42" creationId="{D92A1B31-DB63-435D-93E6-9712CDFB20FE}"/>
          </ac:cxnSpMkLst>
        </pc:cxnChg>
        <pc:cxnChg chg="add del">
          <ac:chgData name="JAVEN LAI LE YU" userId="6ef9703d-fc87-464c-b753-f20ac887596d" providerId="ADAL" clId="{11B1B287-93A5-4C99-83C7-DCF4407028D7}" dt="2022-08-06T08:11:33.126" v="526" actId="26606"/>
          <ac:cxnSpMkLst>
            <pc:docMk/>
            <pc:sldMk cId="4101126216" sldId="307"/>
            <ac:cxnSpMk id="45" creationId="{C2B7B8EB-0638-43BD-9A64-62F95F505484}"/>
          </ac:cxnSpMkLst>
        </pc:cxnChg>
        <pc:cxnChg chg="add del">
          <ac:chgData name="JAVEN LAI LE YU" userId="6ef9703d-fc87-464c-b753-f20ac887596d" providerId="ADAL" clId="{11B1B287-93A5-4C99-83C7-DCF4407028D7}" dt="2022-08-06T08:11:34.623" v="528" actId="26606"/>
          <ac:cxnSpMkLst>
            <pc:docMk/>
            <pc:sldMk cId="4101126216" sldId="307"/>
            <ac:cxnSpMk id="51" creationId="{D92A1B31-DB63-435D-93E6-9712CDFB20FE}"/>
          </ac:cxnSpMkLst>
        </pc:cxnChg>
        <pc:cxnChg chg="add del">
          <ac:chgData name="JAVEN LAI LE YU" userId="6ef9703d-fc87-464c-b753-f20ac887596d" providerId="ADAL" clId="{11B1B287-93A5-4C99-83C7-DCF4407028D7}" dt="2022-08-06T08:11:43.264" v="531" actId="26606"/>
          <ac:cxnSpMkLst>
            <pc:docMk/>
            <pc:sldMk cId="4101126216" sldId="307"/>
            <ac:cxnSpMk id="59" creationId="{D92A1B31-DB63-435D-93E6-9712CDFB20FE}"/>
          </ac:cxnSpMkLst>
        </pc:cxnChg>
        <pc:cxnChg chg="add del">
          <ac:chgData name="JAVEN LAI LE YU" userId="6ef9703d-fc87-464c-b753-f20ac887596d" providerId="ADAL" clId="{11B1B287-93A5-4C99-83C7-DCF4407028D7}" dt="2022-08-06T08:11:43.264" v="531" actId="26606"/>
          <ac:cxnSpMkLst>
            <pc:docMk/>
            <pc:sldMk cId="4101126216" sldId="307"/>
            <ac:cxnSpMk id="62" creationId="{C2B7B8EB-0638-43BD-9A64-62F95F505484}"/>
          </ac:cxnSpMkLst>
        </pc:cxnChg>
        <pc:cxnChg chg="add">
          <ac:chgData name="JAVEN LAI LE YU" userId="6ef9703d-fc87-464c-b753-f20ac887596d" providerId="ADAL" clId="{11B1B287-93A5-4C99-83C7-DCF4407028D7}" dt="2022-08-06T08:11:43.264" v="531" actId="26606"/>
          <ac:cxnSpMkLst>
            <pc:docMk/>
            <pc:sldMk cId="4101126216" sldId="307"/>
            <ac:cxnSpMk id="73" creationId="{D92A1B31-DB63-435D-93E6-9712CDFB20FE}"/>
          </ac:cxnSpMkLst>
        </pc:cxnChg>
      </pc:sldChg>
    </pc:docChg>
  </pc:docChgLst>
  <pc:docChgLst>
    <pc:chgData name="JAVEN LAI LE YU" userId="S::2202934b@student.tp.edu.sg::6ef9703d-fc87-464c-b753-f20ac887596d" providerId="AD" clId="Web-{1C17D6AA-6A29-BCA4-C8E8-DBD71168FD4E}"/>
    <pc:docChg chg="modSld">
      <pc:chgData name="JAVEN LAI LE YU" userId="S::2202934b@student.tp.edu.sg::6ef9703d-fc87-464c-b753-f20ac887596d" providerId="AD" clId="Web-{1C17D6AA-6A29-BCA4-C8E8-DBD71168FD4E}" dt="2022-08-03T13:15:01.042" v="23" actId="20577"/>
      <pc:docMkLst>
        <pc:docMk/>
      </pc:docMkLst>
      <pc:sldChg chg="modSp">
        <pc:chgData name="JAVEN LAI LE YU" userId="S::2202934b@student.tp.edu.sg::6ef9703d-fc87-464c-b753-f20ac887596d" providerId="AD" clId="Web-{1C17D6AA-6A29-BCA4-C8E8-DBD71168FD4E}" dt="2022-08-03T13:15:01.042" v="23" actId="20577"/>
        <pc:sldMkLst>
          <pc:docMk/>
          <pc:sldMk cId="1756751610" sldId="304"/>
        </pc:sldMkLst>
        <pc:spChg chg="mod">
          <ac:chgData name="JAVEN LAI LE YU" userId="S::2202934b@student.tp.edu.sg::6ef9703d-fc87-464c-b753-f20ac887596d" providerId="AD" clId="Web-{1C17D6AA-6A29-BCA4-C8E8-DBD71168FD4E}" dt="2022-08-03T13:15:01.042" v="23" actId="20577"/>
          <ac:spMkLst>
            <pc:docMk/>
            <pc:sldMk cId="1756751610" sldId="304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0AED729B-4096-BE02-65F7-1BF01563879D}"/>
    <pc:docChg chg="modSld">
      <pc:chgData name="JAVEN LAI LE YU" userId="S::2202934b@student.tp.edu.sg::6ef9703d-fc87-464c-b753-f20ac887596d" providerId="AD" clId="Web-{0AED729B-4096-BE02-65F7-1BF01563879D}" dt="2022-08-07T13:55:06.580" v="25" actId="20577"/>
      <pc:docMkLst>
        <pc:docMk/>
      </pc:docMkLst>
      <pc:sldChg chg="modSp">
        <pc:chgData name="JAVEN LAI LE YU" userId="S::2202934b@student.tp.edu.sg::6ef9703d-fc87-464c-b753-f20ac887596d" providerId="AD" clId="Web-{0AED729B-4096-BE02-65F7-1BF01563879D}" dt="2022-08-07T13:53:20.201" v="11"/>
        <pc:sldMkLst>
          <pc:docMk/>
          <pc:sldMk cId="4091276469" sldId="260"/>
        </pc:sldMkLst>
        <pc:graphicFrameChg chg="mod modGraphic">
          <ac:chgData name="JAVEN LAI LE YU" userId="S::2202934b@student.tp.edu.sg::6ef9703d-fc87-464c-b753-f20ac887596d" providerId="AD" clId="Web-{0AED729B-4096-BE02-65F7-1BF01563879D}" dt="2022-08-07T13:53:20.201" v="11"/>
          <ac:graphicFrameMkLst>
            <pc:docMk/>
            <pc:sldMk cId="4091276469" sldId="260"/>
            <ac:graphicFrameMk id="7" creationId="{00000000-0000-0000-0000-000000000000}"/>
          </ac:graphicFrameMkLst>
        </pc:graphicFrameChg>
      </pc:sldChg>
      <pc:sldChg chg="modSp">
        <pc:chgData name="JAVEN LAI LE YU" userId="S::2202934b@student.tp.edu.sg::6ef9703d-fc87-464c-b753-f20ac887596d" providerId="AD" clId="Web-{0AED729B-4096-BE02-65F7-1BF01563879D}" dt="2022-08-07T13:55:06.580" v="25" actId="20577"/>
        <pc:sldMkLst>
          <pc:docMk/>
          <pc:sldMk cId="2130519369" sldId="275"/>
        </pc:sldMkLst>
        <pc:spChg chg="mod">
          <ac:chgData name="JAVEN LAI LE YU" userId="S::2202934b@student.tp.edu.sg::6ef9703d-fc87-464c-b753-f20ac887596d" providerId="AD" clId="Web-{0AED729B-4096-BE02-65F7-1BF01563879D}" dt="2022-08-07T13:55:06.580" v="25" actId="20577"/>
          <ac:spMkLst>
            <pc:docMk/>
            <pc:sldMk cId="2130519369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6E19-8499-4B6D-9E67-141C3F39F75D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7A26D-5981-4C14-9846-F9B681FD742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 Sample </a:t>
            </a:r>
            <a:r>
              <a:rPr lang="en-US" dirty="0">
                <a:solidFill>
                  <a:srgbClr val="FF0000"/>
                </a:solidFill>
              </a:rPr>
              <a:t>(For reference only)</a:t>
            </a:r>
          </a:p>
          <a:p>
            <a:endParaRPr lang="en-US" dirty="0"/>
          </a:p>
          <a:p>
            <a:r>
              <a:rPr lang="en-US" i="1" dirty="0"/>
              <a:t>For </a:t>
            </a:r>
            <a:r>
              <a:rPr lang="en-US" b="1" i="1" dirty="0"/>
              <a:t>non-tech-savvy movie lovers</a:t>
            </a:r>
          </a:p>
          <a:p>
            <a:r>
              <a:rPr lang="en-US" i="1" dirty="0"/>
              <a:t>who </a:t>
            </a:r>
            <a:r>
              <a:rPr lang="en-US" b="1" i="1" dirty="0"/>
              <a:t>want to check out on movies and their reviews.</a:t>
            </a:r>
            <a:endParaRPr lang="en-US" i="1" dirty="0"/>
          </a:p>
          <a:p>
            <a:r>
              <a:rPr lang="en-US" i="1" dirty="0"/>
              <a:t>The “</a:t>
            </a:r>
            <a:r>
              <a:rPr lang="en-US" b="1" i="1" dirty="0"/>
              <a:t>XYZ</a:t>
            </a:r>
            <a:r>
              <a:rPr lang="en-US" b="1" i="1" baseline="0" dirty="0"/>
              <a:t> Movie Review</a:t>
            </a:r>
            <a:r>
              <a:rPr lang="en-US" i="1" baseline="0" dirty="0"/>
              <a:t>”</a:t>
            </a:r>
            <a:r>
              <a:rPr lang="en-US" i="1" dirty="0"/>
              <a:t> is a </a:t>
            </a:r>
            <a:r>
              <a:rPr lang="en-US" b="1" i="1" dirty="0"/>
              <a:t>mobile-based movie info solution</a:t>
            </a:r>
          </a:p>
          <a:p>
            <a:r>
              <a:rPr lang="en-US" i="1" dirty="0"/>
              <a:t>that </a:t>
            </a:r>
            <a:r>
              <a:rPr lang="en-US" b="1" i="1" dirty="0"/>
              <a:t>enables the movie lovers to have an avenue to discover movies.</a:t>
            </a:r>
            <a:endParaRPr lang="en-US" i="1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7A26D-5981-4C14-9846-F9B681FD742C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07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/>
              <a:t>Experience? (Positive/Negative)</a:t>
            </a:r>
          </a:p>
          <a:p>
            <a:r>
              <a:rPr lang="en-SG" sz="1200" dirty="0"/>
              <a:t>What new things did you discover/learn through this assignment?</a:t>
            </a:r>
          </a:p>
          <a:p>
            <a:r>
              <a:rPr lang="en-SG" sz="1200" dirty="0"/>
              <a:t>What do you enjoy most?</a:t>
            </a:r>
          </a:p>
          <a:p>
            <a:r>
              <a:rPr lang="en-SG" sz="1200" dirty="0"/>
              <a:t>Now, rate your experience from this whole assignment.</a:t>
            </a:r>
            <a:br>
              <a:rPr lang="en-SG" sz="1200" dirty="0"/>
            </a:br>
            <a:r>
              <a:rPr lang="en-SG" sz="1200" dirty="0"/>
              <a:t>(1 – poor, 2 below average, 3 average, 4 - good, 5 - excellent)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7A26D-5981-4C14-9846-F9B681FD742C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4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8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24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856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01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427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7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7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81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38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4C87F4-3578-4B75-B7C8-F5A06CBD4861}" type="datetimeFigureOut">
              <a:rPr lang="en-SG" smtClean="0"/>
              <a:t>31/8/2022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3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venuxid.netlify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enuxid.netlify.app/" TargetMode="External"/><Relationship Id="rId2" Type="http://schemas.openxmlformats.org/officeDocument/2006/relationships/hyperlink" Target="https://youtu.be/UvuvRYssvm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youtu.be/w5M4f3-2TZ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UXiD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 b="1">
                <a:solidFill>
                  <a:srgbClr val="FFFFFF"/>
                </a:solidFill>
              </a:rPr>
              <a:t>Final Presentation &amp; Hi-fi Demo</a:t>
            </a:r>
            <a:br>
              <a:rPr lang="en-US" sz="3600" b="1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{ MYSIC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 Javen Lai Le Yu }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 Student id }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 T17 }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 CICT (T63) }</a:t>
            </a:r>
          </a:p>
        </p:txBody>
      </p:sp>
    </p:spTree>
    <p:extLst>
      <p:ext uri="{BB962C8B-B14F-4D97-AF65-F5344CB8AC3E}">
        <p14:creationId xmlns:p14="http://schemas.microsoft.com/office/powerpoint/2010/main" val="427361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17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>
                <a:solidFill>
                  <a:schemeClr val="tx1">
                    <a:lumMod val="85000"/>
                    <a:lumOff val="15000"/>
                  </a:schemeClr>
                </a:solidFill>
              </a:rPr>
              <a:t>1. Mobile App Value Positioning Statement</a:t>
            </a:r>
          </a:p>
        </p:txBody>
      </p:sp>
      <p:cxnSp>
        <p:nvCxnSpPr>
          <p:cNvPr id="85" name="Straight Connector 19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21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6093"/>
              </p:ext>
            </p:extLst>
          </p:nvPr>
        </p:nvGraphicFramePr>
        <p:xfrm>
          <a:off x="635457" y="772212"/>
          <a:ext cx="10916465" cy="33384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8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6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cap="none" spc="30" dirty="0">
                          <a:solidFill>
                            <a:schemeClr val="tx1"/>
                          </a:solidFill>
                        </a:rPr>
                        <a:t>Mobile App Value Positioning Statement</a:t>
                      </a:r>
                      <a:endParaRPr lang="en-SG" sz="2000" b="1" cap="none" spc="30" dirty="0">
                        <a:solidFill>
                          <a:schemeClr val="tx1"/>
                        </a:solidFill>
                      </a:endParaRPr>
                    </a:p>
                  </a:txBody>
                  <a:tcPr marL="0" marR="11253" marT="56266" marB="562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12">
                <a:tc>
                  <a:txBody>
                    <a:bodyPr/>
                    <a:lstStyle/>
                    <a:p>
                      <a:pPr algn="r"/>
                      <a:r>
                        <a:rPr lang="en-US" sz="1500" b="1" cap="none" spc="0" dirty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en-SG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cap="none" spc="0" dirty="0">
                          <a:solidFill>
                            <a:schemeClr val="tx1"/>
                          </a:solidFill>
                        </a:rPr>
                        <a:t>Students</a:t>
                      </a: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 - including mild color blind and dyslexic.</a:t>
                      </a:r>
                      <a:endParaRPr lang="en-SG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77">
                <a:tc>
                  <a:txBody>
                    <a:bodyPr/>
                    <a:lstStyle/>
                    <a:p>
                      <a:pPr algn="r"/>
                      <a:r>
                        <a:rPr lang="en-US" sz="1500" b="1" cap="none" spc="0" dirty="0">
                          <a:solidFill>
                            <a:schemeClr val="tx1"/>
                          </a:solidFill>
                        </a:rPr>
                        <a:t>Who</a:t>
                      </a:r>
                      <a:endParaRPr lang="en-SG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266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Wants a </a:t>
                      </a:r>
                      <a:r>
                        <a:rPr lang="en-US" sz="1500" b="1" i="1" cap="none" spc="0" dirty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500" b="1" i="1" cap="none" spc="0" dirty="0">
                          <a:solidFill>
                            <a:schemeClr val="tx1"/>
                          </a:solidFill>
                        </a:rPr>
                        <a:t>easy-to-use</a:t>
                      </a: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 App to enjoy </a:t>
                      </a:r>
                      <a:r>
                        <a:rPr lang="en-US" sz="1500" b="1" i="1" cap="none" spc="0" dirty="0">
                          <a:solidFill>
                            <a:schemeClr val="tx1"/>
                          </a:solidFill>
                        </a:rPr>
                        <a:t>music whenever and wherever they want </a:t>
                      </a: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b="1" i="1" cap="none" spc="0" dirty="0">
                          <a:solidFill>
                            <a:schemeClr val="tx1"/>
                          </a:solidFill>
                        </a:rPr>
                        <a:t>even without internet </a:t>
                      </a: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connection.</a:t>
                      </a:r>
                      <a:endParaRPr lang="en-SG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266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77">
                <a:tc>
                  <a:txBody>
                    <a:bodyPr/>
                    <a:lstStyle/>
                    <a:p>
                      <a:pPr algn="r"/>
                      <a:r>
                        <a:rPr lang="en-US" sz="1500" b="1" cap="none" spc="0" dirty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en-SG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cap="none" spc="0" dirty="0">
                          <a:solidFill>
                            <a:schemeClr val="tx1"/>
                          </a:solidFill>
                        </a:rPr>
                        <a:t>MYSIC</a:t>
                      </a:r>
                      <a:r>
                        <a:rPr lang="en-US" sz="1500" i="1" cap="none" spc="0" dirty="0">
                          <a:solidFill>
                            <a:schemeClr val="tx1"/>
                          </a:solidFill>
                        </a:rPr>
                        <a:t> App</a:t>
                      </a:r>
                      <a:endParaRPr lang="en-SG" sz="1500" i="1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SG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cap="none" spc="0" dirty="0">
                          <a:solidFill>
                            <a:schemeClr val="tx1"/>
                          </a:solidFill>
                        </a:rPr>
                        <a:t>is a</a:t>
                      </a:r>
                      <a:endParaRPr lang="en-SG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Free,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vibrant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User-oriented music player 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app</a:t>
                      </a:r>
                    </a:p>
                  </a:txBody>
                  <a:tcPr marL="0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2874">
                <a:tc>
                  <a:txBody>
                    <a:bodyPr/>
                    <a:lstStyle/>
                    <a:p>
                      <a:pPr algn="r"/>
                      <a:r>
                        <a:rPr lang="en-US" sz="1500" b="1" cap="none" spc="0" dirty="0">
                          <a:solidFill>
                            <a:schemeClr val="tx1"/>
                          </a:solidFill>
                        </a:rPr>
                        <a:t>That</a:t>
                      </a:r>
                      <a:endParaRPr lang="en-SG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266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 allows Users to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find, discover 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play songs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. </a:t>
                      </a:r>
                      <a:endParaRPr lang="en-SG" sz="1500" i="1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500" i="1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App provides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relevant customizability 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User comfortability 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(dark mode, change wallpaper) along with features like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night mode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 (for night time usage and </a:t>
                      </a:r>
                      <a:r>
                        <a:rPr lang="en-SG" sz="1500" i="1" cap="none" spc="0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 blind Users) and </a:t>
                      </a:r>
                      <a:r>
                        <a:rPr lang="en-SG" sz="1500" b="1" i="1" cap="none" spc="0" dirty="0">
                          <a:solidFill>
                            <a:schemeClr val="tx1"/>
                          </a:solidFill>
                        </a:rPr>
                        <a:t>Enlarge Mode </a:t>
                      </a:r>
                      <a:r>
                        <a:rPr lang="en-SG" sz="1500" i="1" cap="none" spc="0" dirty="0">
                          <a:solidFill>
                            <a:schemeClr val="tx1"/>
                          </a:solidFill>
                        </a:rPr>
                        <a:t>(easier to read and view, for dyslexic Users).</a:t>
                      </a:r>
                      <a:endParaRPr lang="en-SG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266" marR="112533" marT="56266" marB="562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F3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A88B3-B84D-2AAC-155C-FB9D9A82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Comparison of Low-fi, </a:t>
            </a:r>
            <a:r>
              <a:rPr lang="en-US" sz="3600" dirty="0" err="1">
                <a:solidFill>
                  <a:srgbClr val="FFFFFF"/>
                </a:solidFill>
              </a:rPr>
              <a:t>HighFi</a:t>
            </a:r>
            <a:r>
              <a:rPr lang="en-US" sz="3600" dirty="0">
                <a:solidFill>
                  <a:srgbClr val="FFFFFF"/>
                </a:solidFill>
              </a:rPr>
              <a:t> V1 &amp; V2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E3D325-B1A6-A1C7-00B9-12395583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01425"/>
            <a:ext cx="3203330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to compare all Versions:</a:t>
            </a:r>
          </a:p>
          <a:p>
            <a:r>
              <a:rPr lang="en-US" sz="15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https://javenuxid.netlify.app/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All 3 Versions are made from Adobe XD, embedded to html.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4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Qr code&#10;&#10;Description automatically generated">
            <a:extLst>
              <a:ext uri="{FF2B5EF4-FFF2-40B4-BE49-F238E27FC236}">
                <a16:creationId xmlns:a16="http://schemas.microsoft.com/office/drawing/2014/main" id="{1DADE189-8EE6-5CB4-B724-16A9E28DE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9" t="27219" r="16086" b="40237"/>
          <a:stretch/>
        </p:blipFill>
        <p:spPr>
          <a:xfrm>
            <a:off x="5349243" y="640080"/>
            <a:ext cx="55836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64555D-5E60-7E49-FFB5-49B6104DA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3" t="21666" r="20156" b="47639"/>
          <a:stretch/>
        </p:blipFill>
        <p:spPr>
          <a:xfrm>
            <a:off x="6756601" y="1768622"/>
            <a:ext cx="4391728" cy="13066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6CEFA4D-17E7-B9FE-A586-4F19466E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41505" cy="666750"/>
          </a:xfrm>
        </p:spPr>
        <p:txBody>
          <a:bodyPr>
            <a:normAutofit/>
          </a:bodyPr>
          <a:lstStyle/>
          <a:p>
            <a:r>
              <a:rPr lang="en-SG" sz="4000"/>
              <a:t>2 </a:t>
            </a:r>
            <a:r>
              <a:rPr lang="it-IT" sz="4000"/>
              <a:t>Low-fi vs High-Fi</a:t>
            </a:r>
            <a:endParaRPr lang="en-SG" sz="2800" b="1" dirty="0"/>
          </a:p>
        </p:txBody>
      </p:sp>
      <p:pic>
        <p:nvPicPr>
          <p:cNvPr id="2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423BB1E-61C8-1069-7A15-9FCF35B69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82" t="38146" r="18932" b="28610"/>
          <a:stretch/>
        </p:blipFill>
        <p:spPr>
          <a:xfrm>
            <a:off x="756861" y="1751604"/>
            <a:ext cx="4272339" cy="1281610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216A13-1CEA-8165-A87C-CDF1083F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70" t="13797" r="22912" b="14612"/>
          <a:stretch/>
        </p:blipFill>
        <p:spPr>
          <a:xfrm>
            <a:off x="750400" y="3033214"/>
            <a:ext cx="4285259" cy="3308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5CBC0-FE63-36A2-D57D-6E588C3509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81" t="26250" r="21797" b="17083"/>
          <a:stretch/>
        </p:blipFill>
        <p:spPr>
          <a:xfrm>
            <a:off x="6175928" y="3075304"/>
            <a:ext cx="5553075" cy="322422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C3FC28F-F93C-BE18-3CD6-587CA63E142C}"/>
              </a:ext>
            </a:extLst>
          </p:cNvPr>
          <p:cNvSpPr txBox="1">
            <a:spLocks/>
          </p:cNvSpPr>
          <p:nvPr/>
        </p:nvSpPr>
        <p:spPr>
          <a:xfrm>
            <a:off x="1038808" y="971065"/>
            <a:ext cx="1124150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Login, Playlists and Homepage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996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6CEFA4D-17E7-B9FE-A586-4F19466E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41505" cy="666750"/>
          </a:xfrm>
        </p:spPr>
        <p:txBody>
          <a:bodyPr>
            <a:normAutofit/>
          </a:bodyPr>
          <a:lstStyle/>
          <a:p>
            <a:r>
              <a:rPr lang="en-SG" sz="4000"/>
              <a:t>2 </a:t>
            </a:r>
            <a:r>
              <a:rPr lang="it-IT" sz="4000"/>
              <a:t>Low-Fi vs High-Fi</a:t>
            </a:r>
            <a:endParaRPr lang="en-SG" sz="2800" b="1" dirty="0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301E6B-3659-236C-4F2A-6BBA9F798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1" t="11905" r="23065" b="17460"/>
          <a:stretch/>
        </p:blipFill>
        <p:spPr>
          <a:xfrm>
            <a:off x="340291" y="2177311"/>
            <a:ext cx="5604240" cy="3975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A54B0-4CE2-F587-E76B-245C85FFF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5" t="28333" r="27735" b="31944"/>
          <a:stretch/>
        </p:blipFill>
        <p:spPr>
          <a:xfrm>
            <a:off x="6378243" y="3800724"/>
            <a:ext cx="5351121" cy="23523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F45FAFE-4A35-AA16-9E6D-B2DA908907B9}"/>
              </a:ext>
            </a:extLst>
          </p:cNvPr>
          <p:cNvSpPr txBox="1">
            <a:spLocks/>
          </p:cNvSpPr>
          <p:nvPr/>
        </p:nvSpPr>
        <p:spPr>
          <a:xfrm>
            <a:off x="1150776" y="1088656"/>
            <a:ext cx="1124150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2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2AF2C2-6E73-9BE2-4E5B-201765A743CC}"/>
              </a:ext>
            </a:extLst>
          </p:cNvPr>
          <p:cNvSpPr txBox="1">
            <a:spLocks/>
          </p:cNvSpPr>
          <p:nvPr/>
        </p:nvSpPr>
        <p:spPr>
          <a:xfrm>
            <a:off x="1150775" y="1022660"/>
            <a:ext cx="1124150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/>
              <a:t>Search for Song, Account (+Search User) and Music Player</a:t>
            </a:r>
            <a:endParaRPr lang="en-SG" sz="3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01F2-B6BD-690B-06BD-FAF91767F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32" t="36111" r="49658" b="25596"/>
          <a:stretch/>
        </p:blipFill>
        <p:spPr>
          <a:xfrm>
            <a:off x="6428418" y="1796607"/>
            <a:ext cx="2352093" cy="1962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5B95E3-3E5C-F69B-C71D-1CA921AD7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92" t="36111" r="22734" b="43957"/>
          <a:stretch/>
        </p:blipFill>
        <p:spPr>
          <a:xfrm>
            <a:off x="8780511" y="2560326"/>
            <a:ext cx="2730839" cy="1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D447334-7A13-4AAB-B92F-9B399079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0859B2-E631-44CD-80CE-0B9E3CAA7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31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EFA4D-17E7-B9FE-A586-4F19466E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2.2 High-Fi Additional features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452EF-634D-D5B4-2243-9A25E6665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8" t="16527" r="22345" b="26250"/>
          <a:stretch/>
        </p:blipFill>
        <p:spPr>
          <a:xfrm>
            <a:off x="134831" y="804846"/>
            <a:ext cx="5696288" cy="327782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330B6DB-1B88-4062-A0B5-6360AA02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rgbClr val="31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8114A-D60F-12B7-73DB-613D0E505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06" t="12364" r="27265" b="21389"/>
          <a:stretch/>
        </p:blipFill>
        <p:spPr>
          <a:xfrm>
            <a:off x="6820522" y="486747"/>
            <a:ext cx="4862589" cy="3911143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E79B4B5-4912-4114-A02C-CE476EEE9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37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1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4. </a:t>
            </a:r>
            <a:r>
              <a:rPr lang="en-SG" sz="3600">
                <a:solidFill>
                  <a:srgbClr val="FFFFFF"/>
                </a:solidFill>
              </a:rPr>
              <a:t>Video Demo of Hi-Fi Prototype V1.0</a:t>
            </a:r>
            <a:endParaRPr lang="en-SG" sz="3600" b="1">
              <a:solidFill>
                <a:srgbClr val="FFFFFF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nb-NO" i="1"/>
              <a:t>Brief Demo Video (4mins):</a:t>
            </a:r>
          </a:p>
          <a:p>
            <a:pPr marL="0" indent="0">
              <a:buNone/>
            </a:pPr>
            <a:r>
              <a:rPr lang="nb-NO">
                <a:ea typeface="+mn-lt"/>
                <a:cs typeface="+mn-lt"/>
                <a:hlinkClick r:id="rId2"/>
              </a:rPr>
              <a:t>https://youtu.be/UvuvRYssvmU</a:t>
            </a:r>
            <a:r>
              <a:rPr lang="nb-NO"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endParaRPr lang="nb-NO">
              <a:ea typeface="+mn-lt"/>
              <a:cs typeface="+mn-lt"/>
            </a:endParaRPr>
          </a:p>
          <a:p>
            <a:pPr marL="0" indent="0">
              <a:buNone/>
            </a:pPr>
            <a:r>
              <a:rPr lang="nb-NO">
                <a:ea typeface="+mn-lt"/>
                <a:cs typeface="+mn-lt"/>
              </a:rPr>
              <a:t>Test All Versions:</a:t>
            </a:r>
          </a:p>
          <a:p>
            <a:pPr marL="0" indent="0">
              <a:buNone/>
            </a:pPr>
            <a:r>
              <a:rPr lang="nb-NO">
                <a:ea typeface="+mn-lt"/>
                <a:cs typeface="+mn-lt"/>
                <a:hlinkClick r:id="rId3"/>
              </a:rPr>
              <a:t>https://javenuxid.netlify.app/</a:t>
            </a:r>
            <a:r>
              <a:rPr lang="nb-NO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nb-NO">
              <a:ea typeface="+mn-lt"/>
              <a:cs typeface="+mn-lt"/>
            </a:endParaRPr>
          </a:p>
          <a:p>
            <a:pPr marL="0" indent="0">
              <a:buNone/>
            </a:pPr>
            <a:endParaRPr lang="nb-NO">
              <a:ea typeface="+mn-lt"/>
              <a:cs typeface="+mn-lt"/>
            </a:endParaRPr>
          </a:p>
          <a:p>
            <a:pPr marL="0" indent="0">
              <a:buNone/>
            </a:pPr>
            <a:r>
              <a:rPr lang="nb-NO" i="1"/>
              <a:t>Full Walkthrough Demo Video (8mins):</a:t>
            </a:r>
          </a:p>
          <a:p>
            <a:pPr marL="0" indent="0">
              <a:buNone/>
            </a:pPr>
            <a:r>
              <a:rPr lang="nb-NO">
                <a:ea typeface="+mn-lt"/>
                <a:cs typeface="+mn-lt"/>
                <a:hlinkClick r:id="rId4"/>
              </a:rPr>
              <a:t>https://youtu.be/w5M4f3-2TZI</a:t>
            </a:r>
            <a:r>
              <a:rPr lang="nb-NO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nb-NO">
              <a:ea typeface="+mn-lt"/>
              <a:cs typeface="+mn-lt"/>
            </a:endParaRPr>
          </a:p>
          <a:p>
            <a:pPr marL="0" indent="0">
              <a:buNone/>
            </a:pPr>
            <a:endParaRPr lang="nb-NO">
              <a:ea typeface="+mn-lt"/>
              <a:cs typeface="+mn-lt"/>
            </a:endParaRPr>
          </a:p>
          <a:p>
            <a:pPr marL="0" indent="0">
              <a:buNone/>
            </a:pPr>
            <a:endParaRPr lang="nb-NO">
              <a:ea typeface="+mn-lt"/>
              <a:cs typeface="+mn-lt"/>
            </a:endParaRPr>
          </a:p>
          <a:p>
            <a:pPr marL="0" indent="0">
              <a:buNone/>
            </a:pPr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95" y="365125"/>
            <a:ext cx="924009" cy="9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5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0" y="989045"/>
            <a:ext cx="10058400" cy="702442"/>
          </a:xfrm>
        </p:spPr>
        <p:txBody>
          <a:bodyPr>
            <a:normAutofit fontScale="90000"/>
          </a:bodyPr>
          <a:lstStyle/>
          <a:p>
            <a:r>
              <a:rPr lang="en-US" dirty="0"/>
              <a:t>5. Personal </a:t>
            </a:r>
            <a:r>
              <a:rPr lang="en-US" b="1" dirty="0"/>
              <a:t>Reflection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83" y="1846515"/>
            <a:ext cx="11095654" cy="469424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effectLst/>
                <a:latin typeface="Arial"/>
                <a:cs typeface="Arial"/>
              </a:rPr>
              <a:t>Started since June Holidays, constantly improving as new ideas spark</a:t>
            </a:r>
            <a:r>
              <a:rPr lang="en-US" sz="1800" dirty="0">
                <a:latin typeface="Arial"/>
                <a:cs typeface="Arial"/>
              </a:rPr>
              <a:t>. It</a:t>
            </a:r>
            <a:r>
              <a:rPr lang="en-US" sz="1800" dirty="0">
                <a:effectLst/>
                <a:latin typeface="Arial"/>
                <a:cs typeface="Arial"/>
              </a:rPr>
              <a:t> had been extremely numbing – repetitive cycle of designing a single app from day to night for countless of weeks.</a:t>
            </a:r>
            <a:r>
              <a:rPr lang="en-US" sz="1800" dirty="0">
                <a:latin typeface="Arial"/>
                <a:cs typeface="Arial"/>
              </a:rPr>
              <a:t> </a:t>
            </a:r>
            <a:endParaRPr lang="en-US" sz="1800">
              <a:cs typeface="Calibri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effectLst/>
                <a:latin typeface="Arial"/>
                <a:cs typeface="Arial"/>
              </a:rPr>
              <a:t>Each time, I thought I was finally completed, however there was always an idea that randomly arises at random times of the day. Hence, constant improvements all the way till submission dateline.</a:t>
            </a:r>
            <a:endParaRPr lang="en-US" sz="1800">
              <a:cs typeface="Calibri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This was when I understood why Apps always update – bugs fixes, new features, UI + Usability improvements… - as there is no perfect app.</a:t>
            </a:r>
            <a:endParaRPr lang="en-US" sz="1800" dirty="0">
              <a:latin typeface="Arial"/>
              <a:ea typeface="+mn-lt"/>
              <a:cs typeface="+mn-lt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I had put myself through all this pain in hopes of getting a favorable grade, hence I hope all my commitment, effort and time spent will not be in vain. </a:t>
            </a:r>
            <a:endParaRPr lang="en-US" sz="1800" dirty="0">
              <a:latin typeface="Arial"/>
              <a:ea typeface="+mn-lt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I rate this experience 3/5 (Neutral) </a:t>
            </a:r>
            <a:endParaRPr lang="en-US" sz="1800" dirty="0">
              <a:latin typeface="Arial"/>
            </a:endParaRPr>
          </a:p>
          <a:p>
            <a:pPr algn="l" rtl="0"/>
            <a:endParaRPr lang="en-US" sz="2000" dirty="0">
              <a:effectLst/>
              <a:latin typeface="Arial" panose="020B0604020202020204" pitchFamily="34" charset="0"/>
            </a:endParaRPr>
          </a:p>
          <a:p>
            <a:pPr algn="l" rtl="0"/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051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!</a:t>
            </a:r>
          </a:p>
        </p:txBody>
      </p:sp>
      <p:pic>
        <p:nvPicPr>
          <p:cNvPr id="23" name="Graphic 22" descr="Accept">
            <a:extLst>
              <a:ext uri="{FF2B5EF4-FFF2-40B4-BE49-F238E27FC236}">
                <a16:creationId xmlns:a16="http://schemas.microsoft.com/office/drawing/2014/main" id="{1D47930F-8B90-E07A-896C-278D0081D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DCDF1559D834590A5F2D28CB8DADD" ma:contentTypeVersion="12" ma:contentTypeDescription="Create a new document." ma:contentTypeScope="" ma:versionID="b17a2508802b9ff25eaf81c98864e7a3">
  <xsd:schema xmlns:xsd="http://www.w3.org/2001/XMLSchema" xmlns:xs="http://www.w3.org/2001/XMLSchema" xmlns:p="http://schemas.microsoft.com/office/2006/metadata/properties" xmlns:ns3="08036985-7285-4e76-8764-b5512e1bf3fe" xmlns:ns4="1a341956-3c06-463c-a8b3-72c57397eeef" targetNamespace="http://schemas.microsoft.com/office/2006/metadata/properties" ma:root="true" ma:fieldsID="358c24987cf0eca488dfa423c02e098a" ns3:_="" ns4:_="">
    <xsd:import namespace="08036985-7285-4e76-8764-b5512e1bf3fe"/>
    <xsd:import namespace="1a341956-3c06-463c-a8b3-72c57397e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36985-7285-4e76-8764-b5512e1bf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41956-3c06-463c-a8b3-72c57397e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3E33DD-A30B-442D-B031-8153246490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036985-7285-4e76-8764-b5512e1bf3fe"/>
    <ds:schemaRef ds:uri="1a341956-3c06-463c-a8b3-72c57397e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FAB47D-7060-43F6-A3E0-7708AF251A27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a341956-3c06-463c-a8b3-72c57397eeef"/>
    <ds:schemaRef ds:uri="08036985-7285-4e76-8764-b5512e1bf3f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FDEEF76-6B8A-48E1-B328-ED5DE1009E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 for UXiD</Template>
  <TotalTime>29</TotalTime>
  <Words>506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UXiD Final Presentation &amp; Hi-fi Demo { MYSIC }</vt:lpstr>
      <vt:lpstr>1. Mobile App Value Positioning Statement</vt:lpstr>
      <vt:lpstr>Comparison of Low-fi, HighFi V1 &amp; V2</vt:lpstr>
      <vt:lpstr>2 Low-fi vs High-Fi</vt:lpstr>
      <vt:lpstr>2 Low-Fi vs High-Fi</vt:lpstr>
      <vt:lpstr>2.2 High-Fi Additional features</vt:lpstr>
      <vt:lpstr>4. Video Demo of Hi-Fi Prototype V1.0</vt:lpstr>
      <vt:lpstr>5. Personal Reflection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UXiD Final Presentation &amp; Hi-fi Demo { MYSIC }</dc:title>
  <dc:creator>JAVEN LAI LE YU</dc:creator>
  <cp:lastModifiedBy>JAVEN LAI LE YU</cp:lastModifiedBy>
  <cp:revision>154</cp:revision>
  <cp:lastPrinted>2017-06-27T00:56:20Z</cp:lastPrinted>
  <dcterms:created xsi:type="dcterms:W3CDTF">2022-08-02T14:49:26Z</dcterms:created>
  <dcterms:modified xsi:type="dcterms:W3CDTF">2022-08-31T09:21:38Z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0x010100337DCDF1559D834590A5F2D28CB8DADD</vt:lpwstr>
  </property>
</Properties>
</file>