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sldIdLst>
    <p:sldId id="258" r:id="rId5"/>
    <p:sldId id="279" r:id="rId6"/>
    <p:sldId id="278" r:id="rId7"/>
    <p:sldId id="285" r:id="rId8"/>
    <p:sldId id="281" r:id="rId9"/>
    <p:sldId id="286" r:id="rId10"/>
    <p:sldId id="287" r:id="rId11"/>
    <p:sldId id="282" r:id="rId12"/>
    <p:sldId id="277" r:id="rId13"/>
    <p:sldId id="275" r:id="rId14"/>
    <p:sldId id="283" r:id="rId15"/>
    <p:sldId id="284" r:id="rId16"/>
    <p:sldId id="280" r:id="rId17"/>
    <p:sldId id="273" r:id="rId18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E8805-BE2D-6DA7-E7EB-20DDC831EC90}" v="10" dt="2022-08-06T06:38:39.308"/>
    <p1510:client id="{42F2332D-F509-082C-A8BB-E62DE7E5BF01}" v="1" dt="2022-08-06T13:36:39.399"/>
    <p1510:client id="{86D0DE06-C939-137E-5A10-E6F94E553FD1}" v="2" dt="2022-08-06T06:49:26.701"/>
    <p1510:client id="{D3F287A1-5C27-483C-A8AD-9C72DE1FF988}" v="382" dt="2022-08-07T05:41:56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EN LAI LE YU" userId="S::2202934b@student.tp.edu.sg::6ef9703d-fc87-464c-b753-f20ac887596d" providerId="AD" clId="Web-{5FF1939F-19C5-6A61-1410-E41C8FAD2930}"/>
    <pc:docChg chg="modSld">
      <pc:chgData name="JAVEN LAI LE YU" userId="S::2202934b@student.tp.edu.sg::6ef9703d-fc87-464c-b753-f20ac887596d" providerId="AD" clId="Web-{5FF1939F-19C5-6A61-1410-E41C8FAD2930}" dt="2022-08-06T05:29:35.995" v="26" actId="20577"/>
      <pc:docMkLst>
        <pc:docMk/>
      </pc:docMkLst>
      <pc:sldChg chg="addSp delSp modSp">
        <pc:chgData name="JAVEN LAI LE YU" userId="S::2202934b@student.tp.edu.sg::6ef9703d-fc87-464c-b753-f20ac887596d" providerId="AD" clId="Web-{5FF1939F-19C5-6A61-1410-E41C8FAD2930}" dt="2022-08-06T05:29:35.995" v="26" actId="20577"/>
        <pc:sldMkLst>
          <pc:docMk/>
          <pc:sldMk cId="3946476753" sldId="277"/>
        </pc:sldMkLst>
        <pc:spChg chg="add mod">
          <ac:chgData name="JAVEN LAI LE YU" userId="S::2202934b@student.tp.edu.sg::6ef9703d-fc87-464c-b753-f20ac887596d" providerId="AD" clId="Web-{5FF1939F-19C5-6A61-1410-E41C8FAD2930}" dt="2022-08-06T05:29:35.995" v="26" actId="20577"/>
          <ac:spMkLst>
            <pc:docMk/>
            <pc:sldMk cId="3946476753" sldId="277"/>
            <ac:spMk id="5" creationId="{E551F3C6-DB65-CE2C-7B85-19FC49BEF9FA}"/>
          </ac:spMkLst>
        </pc:spChg>
        <pc:spChg chg="mod">
          <ac:chgData name="JAVEN LAI LE YU" userId="S::2202934b@student.tp.edu.sg::6ef9703d-fc87-464c-b753-f20ac887596d" providerId="AD" clId="Web-{5FF1939F-19C5-6A61-1410-E41C8FAD2930}" dt="2022-08-06T05:29:02.978" v="19" actId="20577"/>
          <ac:spMkLst>
            <pc:docMk/>
            <pc:sldMk cId="3946476753" sldId="277"/>
            <ac:spMk id="7" creationId="{00000000-0000-0000-0000-000000000000}"/>
          </ac:spMkLst>
        </pc:spChg>
        <pc:spChg chg="del">
          <ac:chgData name="JAVEN LAI LE YU" userId="S::2202934b@student.tp.edu.sg::6ef9703d-fc87-464c-b753-f20ac887596d" providerId="AD" clId="Web-{5FF1939F-19C5-6A61-1410-E41C8FAD2930}" dt="2022-08-06T05:28:34.399" v="12"/>
          <ac:spMkLst>
            <pc:docMk/>
            <pc:sldMk cId="3946476753" sldId="277"/>
            <ac:spMk id="8" creationId="{00000000-0000-0000-0000-000000000000}"/>
          </ac:spMkLst>
        </pc:spChg>
        <pc:spChg chg="mod">
          <ac:chgData name="JAVEN LAI LE YU" userId="S::2202934b@student.tp.edu.sg::6ef9703d-fc87-464c-b753-f20ac887596d" providerId="AD" clId="Web-{5FF1939F-19C5-6A61-1410-E41C8FAD2930}" dt="2022-08-06T05:28:38.602" v="14" actId="14100"/>
          <ac:spMkLst>
            <pc:docMk/>
            <pc:sldMk cId="3946476753" sldId="277"/>
            <ac:spMk id="9" creationId="{00000000-0000-0000-0000-000000000000}"/>
          </ac:spMkLst>
        </pc:spChg>
        <pc:picChg chg="del">
          <ac:chgData name="JAVEN LAI LE YU" userId="S::2202934b@student.tp.edu.sg::6ef9703d-fc87-464c-b753-f20ac887596d" providerId="AD" clId="Web-{5FF1939F-19C5-6A61-1410-E41C8FAD2930}" dt="2022-08-06T05:28:20.211" v="7"/>
          <ac:picMkLst>
            <pc:docMk/>
            <pc:sldMk cId="3946476753" sldId="277"/>
            <ac:picMk id="6" creationId="{00000000-0000-0000-0000-000000000000}"/>
          </ac:picMkLst>
        </pc:picChg>
      </pc:sldChg>
    </pc:docChg>
  </pc:docChgLst>
  <pc:docChgLst>
    <pc:chgData name="JAVEN LAI LE YU" userId="S::2202934b@student.tp.edu.sg::6ef9703d-fc87-464c-b753-f20ac887596d" providerId="AD" clId="Web-{6C256E15-2509-FF01-4F86-6B68D9574F40}"/>
    <pc:docChg chg="modSld">
      <pc:chgData name="JAVEN LAI LE YU" userId="S::2202934b@student.tp.edu.sg::6ef9703d-fc87-464c-b753-f20ac887596d" providerId="AD" clId="Web-{6C256E15-2509-FF01-4F86-6B68D9574F40}" dt="2022-08-03T12:04:36.896" v="9" actId="20577"/>
      <pc:docMkLst>
        <pc:docMk/>
      </pc:docMkLst>
      <pc:sldChg chg="modSp">
        <pc:chgData name="JAVEN LAI LE YU" userId="S::2202934b@student.tp.edu.sg::6ef9703d-fc87-464c-b753-f20ac887596d" providerId="AD" clId="Web-{6C256E15-2509-FF01-4F86-6B68D9574F40}" dt="2022-08-03T12:04:36.896" v="9" actId="20577"/>
        <pc:sldMkLst>
          <pc:docMk/>
          <pc:sldMk cId="448872742" sldId="278"/>
        </pc:sldMkLst>
        <pc:spChg chg="mod">
          <ac:chgData name="JAVEN LAI LE YU" userId="S::2202934b@student.tp.edu.sg::6ef9703d-fc87-464c-b753-f20ac887596d" providerId="AD" clId="Web-{6C256E15-2509-FF01-4F86-6B68D9574F40}" dt="2022-08-03T12:04:36.896" v="9" actId="20577"/>
          <ac:spMkLst>
            <pc:docMk/>
            <pc:sldMk cId="448872742" sldId="278"/>
            <ac:spMk id="3" creationId="{00000000-0000-0000-0000-000000000000}"/>
          </ac:spMkLst>
        </pc:spChg>
      </pc:sldChg>
      <pc:sldChg chg="modSp">
        <pc:chgData name="JAVEN LAI LE YU" userId="S::2202934b@student.tp.edu.sg::6ef9703d-fc87-464c-b753-f20ac887596d" providerId="AD" clId="Web-{6C256E15-2509-FF01-4F86-6B68D9574F40}" dt="2022-08-03T12:04:04.614" v="8" actId="20577"/>
        <pc:sldMkLst>
          <pc:docMk/>
          <pc:sldMk cId="2170228926" sldId="281"/>
        </pc:sldMkLst>
        <pc:spChg chg="mod">
          <ac:chgData name="JAVEN LAI LE YU" userId="S::2202934b@student.tp.edu.sg::6ef9703d-fc87-464c-b753-f20ac887596d" providerId="AD" clId="Web-{6C256E15-2509-FF01-4F86-6B68D9574F40}" dt="2022-08-03T12:04:04.614" v="8" actId="20577"/>
          <ac:spMkLst>
            <pc:docMk/>
            <pc:sldMk cId="2170228926" sldId="281"/>
            <ac:spMk id="3" creationId="{00000000-0000-0000-0000-000000000000}"/>
          </ac:spMkLst>
        </pc:spChg>
      </pc:sldChg>
    </pc:docChg>
  </pc:docChgLst>
  <pc:docChgLst>
    <pc:chgData name="JAVEN LAI LE YU" userId="S::2202934b@student.tp.edu.sg::6ef9703d-fc87-464c-b753-f20ac887596d" providerId="AD" clId="Web-{4038D523-6118-3AFE-FD8F-6BFEE061C71C}"/>
    <pc:docChg chg="modSld">
      <pc:chgData name="JAVEN LAI LE YU" userId="S::2202934b@student.tp.edu.sg::6ef9703d-fc87-464c-b753-f20ac887596d" providerId="AD" clId="Web-{4038D523-6118-3AFE-FD8F-6BFEE061C71C}" dt="2022-08-05T05:16:42.267" v="45" actId="20577"/>
      <pc:docMkLst>
        <pc:docMk/>
      </pc:docMkLst>
      <pc:sldChg chg="modSp">
        <pc:chgData name="JAVEN LAI LE YU" userId="S::2202934b@student.tp.edu.sg::6ef9703d-fc87-464c-b753-f20ac887596d" providerId="AD" clId="Web-{4038D523-6118-3AFE-FD8F-6BFEE061C71C}" dt="2022-08-05T05:16:42.267" v="45" actId="20577"/>
        <pc:sldMkLst>
          <pc:docMk/>
          <pc:sldMk cId="1895043504" sldId="286"/>
        </pc:sldMkLst>
        <pc:spChg chg="mod">
          <ac:chgData name="JAVEN LAI LE YU" userId="S::2202934b@student.tp.edu.sg::6ef9703d-fc87-464c-b753-f20ac887596d" providerId="AD" clId="Web-{4038D523-6118-3AFE-FD8F-6BFEE061C71C}" dt="2022-08-05T05:16:42.267" v="45" actId="20577"/>
          <ac:spMkLst>
            <pc:docMk/>
            <pc:sldMk cId="1895043504" sldId="286"/>
            <ac:spMk id="3" creationId="{00000000-0000-0000-0000-000000000000}"/>
          </ac:spMkLst>
        </pc:spChg>
      </pc:sldChg>
    </pc:docChg>
  </pc:docChgLst>
  <pc:docChgLst>
    <pc:chgData name="JAVEN LAI LE YU" userId="S::2202934b@student.tp.edu.sg::6ef9703d-fc87-464c-b753-f20ac887596d" providerId="AD" clId="Web-{86D0DE06-C939-137E-5A10-E6F94E553FD1}"/>
    <pc:docChg chg="modSld">
      <pc:chgData name="JAVEN LAI LE YU" userId="S::2202934b@student.tp.edu.sg::6ef9703d-fc87-464c-b753-f20ac887596d" providerId="AD" clId="Web-{86D0DE06-C939-137E-5A10-E6F94E553FD1}" dt="2022-08-06T06:49:26.701" v="1" actId="1076"/>
      <pc:docMkLst>
        <pc:docMk/>
      </pc:docMkLst>
      <pc:sldChg chg="modSp">
        <pc:chgData name="JAVEN LAI LE YU" userId="S::2202934b@student.tp.edu.sg::6ef9703d-fc87-464c-b753-f20ac887596d" providerId="AD" clId="Web-{86D0DE06-C939-137E-5A10-E6F94E553FD1}" dt="2022-08-06T06:49:26.701" v="1" actId="1076"/>
        <pc:sldMkLst>
          <pc:docMk/>
          <pc:sldMk cId="448872742" sldId="278"/>
        </pc:sldMkLst>
        <pc:spChg chg="mod">
          <ac:chgData name="JAVEN LAI LE YU" userId="S::2202934b@student.tp.edu.sg::6ef9703d-fc87-464c-b753-f20ac887596d" providerId="AD" clId="Web-{86D0DE06-C939-137E-5A10-E6F94E553FD1}" dt="2022-08-06T06:49:26.701" v="1" actId="1076"/>
          <ac:spMkLst>
            <pc:docMk/>
            <pc:sldMk cId="448872742" sldId="278"/>
            <ac:spMk id="3" creationId="{00000000-0000-0000-0000-000000000000}"/>
          </ac:spMkLst>
        </pc:spChg>
      </pc:sldChg>
    </pc:docChg>
  </pc:docChgLst>
  <pc:docChgLst>
    <pc:chgData name="JAVEN LAI LE YU" userId="S::2202934b@student.tp.edu.sg::6ef9703d-fc87-464c-b753-f20ac887596d" providerId="AD" clId="Web-{21BE8805-BE2D-6DA7-E7EB-20DDC831EC90}"/>
    <pc:docChg chg="modSld">
      <pc:chgData name="JAVEN LAI LE YU" userId="S::2202934b@student.tp.edu.sg::6ef9703d-fc87-464c-b753-f20ac887596d" providerId="AD" clId="Web-{21BE8805-BE2D-6DA7-E7EB-20DDC831EC90}" dt="2022-08-06T06:38:39.308" v="8" actId="14100"/>
      <pc:docMkLst>
        <pc:docMk/>
      </pc:docMkLst>
      <pc:sldChg chg="modSp">
        <pc:chgData name="JAVEN LAI LE YU" userId="S::2202934b@student.tp.edu.sg::6ef9703d-fc87-464c-b753-f20ac887596d" providerId="AD" clId="Web-{21BE8805-BE2D-6DA7-E7EB-20DDC831EC90}" dt="2022-08-06T06:38:39.308" v="8" actId="14100"/>
        <pc:sldMkLst>
          <pc:docMk/>
          <pc:sldMk cId="2170228926" sldId="281"/>
        </pc:sldMkLst>
        <pc:spChg chg="mod">
          <ac:chgData name="JAVEN LAI LE YU" userId="S::2202934b@student.tp.edu.sg::6ef9703d-fc87-464c-b753-f20ac887596d" providerId="AD" clId="Web-{21BE8805-BE2D-6DA7-E7EB-20DDC831EC90}" dt="2022-08-06T06:38:39.308" v="8" actId="14100"/>
          <ac:spMkLst>
            <pc:docMk/>
            <pc:sldMk cId="2170228926" sldId="281"/>
            <ac:spMk id="3" creationId="{00000000-0000-0000-0000-000000000000}"/>
          </ac:spMkLst>
        </pc:spChg>
      </pc:sldChg>
    </pc:docChg>
  </pc:docChgLst>
  <pc:docChgLst>
    <pc:chgData name="JAVEN LAI LE YU" userId="6ef9703d-fc87-464c-b753-f20ac887596d" providerId="ADAL" clId="{D3F287A1-5C27-483C-A8AD-9C72DE1FF988}"/>
    <pc:docChg chg="undo custSel addSld delSld modSld">
      <pc:chgData name="JAVEN LAI LE YU" userId="6ef9703d-fc87-464c-b753-f20ac887596d" providerId="ADAL" clId="{D3F287A1-5C27-483C-A8AD-9C72DE1FF988}" dt="2022-08-07T05:42:56.422" v="997" actId="14100"/>
      <pc:docMkLst>
        <pc:docMk/>
      </pc:docMkLst>
      <pc:sldChg chg="addSp delSp modSp mod setBg setClrOvrMap delDesignElem">
        <pc:chgData name="JAVEN LAI LE YU" userId="6ef9703d-fc87-464c-b753-f20ac887596d" providerId="ADAL" clId="{D3F287A1-5C27-483C-A8AD-9C72DE1FF988}" dt="2022-08-06T08:44:15.183" v="820"/>
        <pc:sldMkLst>
          <pc:docMk/>
          <pc:sldMk cId="4273610644" sldId="258"/>
        </pc:sldMkLst>
        <pc:spChg chg="mod">
          <ac:chgData name="JAVEN LAI LE YU" userId="6ef9703d-fc87-464c-b753-f20ac887596d" providerId="ADAL" clId="{D3F287A1-5C27-483C-A8AD-9C72DE1FF988}" dt="2022-08-06T08:16:19.479" v="120" actId="207"/>
          <ac:spMkLst>
            <pc:docMk/>
            <pc:sldMk cId="4273610644" sldId="258"/>
            <ac:spMk id="2" creationId="{00000000-0000-0000-0000-000000000000}"/>
          </ac:spMkLst>
        </pc:spChg>
        <pc:spChg chg="mod">
          <ac:chgData name="JAVEN LAI LE YU" userId="6ef9703d-fc87-464c-b753-f20ac887596d" providerId="ADAL" clId="{D3F287A1-5C27-483C-A8AD-9C72DE1FF988}" dt="2022-08-06T08:16:34.579" v="122" actId="12"/>
          <ac:spMkLst>
            <pc:docMk/>
            <pc:sldMk cId="4273610644" sldId="258"/>
            <ac:spMk id="3" creationId="{00000000-0000-0000-0000-000000000000}"/>
          </ac:spMkLst>
        </pc:spChg>
        <pc:spChg chg="add del">
          <ac:chgData name="JAVEN LAI LE YU" userId="6ef9703d-fc87-464c-b753-f20ac887596d" providerId="ADAL" clId="{D3F287A1-5C27-483C-A8AD-9C72DE1FF988}" dt="2022-08-06T08:15:23.412" v="110" actId="26606"/>
          <ac:spMkLst>
            <pc:docMk/>
            <pc:sldMk cId="4273610644" sldId="258"/>
            <ac:spMk id="41" creationId="{4FA533C5-33E3-4611-AF9F-72811D8B26A6}"/>
          </ac:spMkLst>
        </pc:spChg>
        <pc:spChg chg="add del">
          <ac:chgData name="JAVEN LAI LE YU" userId="6ef9703d-fc87-464c-b753-f20ac887596d" providerId="ADAL" clId="{D3F287A1-5C27-483C-A8AD-9C72DE1FF988}" dt="2022-08-06T08:15:23.412" v="110" actId="26606"/>
          <ac:spMkLst>
            <pc:docMk/>
            <pc:sldMk cId="4273610644" sldId="258"/>
            <ac:spMk id="44" creationId="{87F0FDC4-AD8C-47D9-9131-623C98ADB0AE}"/>
          </ac:spMkLst>
        </pc:spChg>
        <pc:spChg chg="add del">
          <ac:chgData name="JAVEN LAI LE YU" userId="6ef9703d-fc87-464c-b753-f20ac887596d" providerId="ADAL" clId="{D3F287A1-5C27-483C-A8AD-9C72DE1FF988}" dt="2022-08-06T08:15:23.412" v="110" actId="26606"/>
          <ac:spMkLst>
            <pc:docMk/>
            <pc:sldMk cId="4273610644" sldId="258"/>
            <ac:spMk id="45" creationId="{270BDA80-627C-422A-AFFD-B7F1DC0F7734}"/>
          </ac:spMkLst>
        </pc:spChg>
        <pc:spChg chg="add del">
          <ac:chgData name="JAVEN LAI LE YU" userId="6ef9703d-fc87-464c-b753-f20ac887596d" providerId="ADAL" clId="{D3F287A1-5C27-483C-A8AD-9C72DE1FF988}" dt="2022-08-06T08:15:14.180" v="99" actId="26606"/>
          <ac:spMkLst>
            <pc:docMk/>
            <pc:sldMk cId="4273610644" sldId="258"/>
            <ac:spMk id="50" creationId="{C28D0172-F2E0-4763-9C35-F022664959D8}"/>
          </ac:spMkLst>
        </pc:spChg>
        <pc:spChg chg="add del">
          <ac:chgData name="JAVEN LAI LE YU" userId="6ef9703d-fc87-464c-b753-f20ac887596d" providerId="ADAL" clId="{D3F287A1-5C27-483C-A8AD-9C72DE1FF988}" dt="2022-08-06T08:15:14.180" v="99" actId="26606"/>
          <ac:spMkLst>
            <pc:docMk/>
            <pc:sldMk cId="4273610644" sldId="258"/>
            <ac:spMk id="52" creationId="{9F2851FB-E841-4509-8A6D-A416376EA380}"/>
          </ac:spMkLst>
        </pc:spChg>
        <pc:spChg chg="add del">
          <ac:chgData name="JAVEN LAI LE YU" userId="6ef9703d-fc87-464c-b753-f20ac887596d" providerId="ADAL" clId="{D3F287A1-5C27-483C-A8AD-9C72DE1FF988}" dt="2022-08-06T08:15:14.180" v="99" actId="26606"/>
          <ac:spMkLst>
            <pc:docMk/>
            <pc:sldMk cId="4273610644" sldId="258"/>
            <ac:spMk id="54" creationId="{DF6FB2B2-CE21-407F-B22E-302DADC2C3D3}"/>
          </ac:spMkLst>
        </pc:spChg>
        <pc:spChg chg="add del">
          <ac:chgData name="JAVEN LAI LE YU" userId="6ef9703d-fc87-464c-b753-f20ac887596d" providerId="ADAL" clId="{D3F287A1-5C27-483C-A8AD-9C72DE1FF988}" dt="2022-08-06T08:15:16.842" v="101" actId="26606"/>
          <ac:spMkLst>
            <pc:docMk/>
            <pc:sldMk cId="4273610644" sldId="258"/>
            <ac:spMk id="60" creationId="{87F0FDC4-AD8C-47D9-9131-623C98ADB0AE}"/>
          </ac:spMkLst>
        </pc:spChg>
        <pc:spChg chg="add del">
          <ac:chgData name="JAVEN LAI LE YU" userId="6ef9703d-fc87-464c-b753-f20ac887596d" providerId="ADAL" clId="{D3F287A1-5C27-483C-A8AD-9C72DE1FF988}" dt="2022-08-06T08:15:16.842" v="101" actId="26606"/>
          <ac:spMkLst>
            <pc:docMk/>
            <pc:sldMk cId="4273610644" sldId="258"/>
            <ac:spMk id="61" creationId="{4FA533C5-33E3-4611-AF9F-72811D8B26A6}"/>
          </ac:spMkLst>
        </pc:spChg>
        <pc:spChg chg="add del">
          <ac:chgData name="JAVEN LAI LE YU" userId="6ef9703d-fc87-464c-b753-f20ac887596d" providerId="ADAL" clId="{D3F287A1-5C27-483C-A8AD-9C72DE1FF988}" dt="2022-08-06T08:15:16.842" v="101" actId="26606"/>
          <ac:spMkLst>
            <pc:docMk/>
            <pc:sldMk cId="4273610644" sldId="258"/>
            <ac:spMk id="62" creationId="{923E8915-D2AA-4327-A45A-972C3CA9574B}"/>
          </ac:spMkLst>
        </pc:spChg>
        <pc:spChg chg="add del">
          <ac:chgData name="JAVEN LAI LE YU" userId="6ef9703d-fc87-464c-b753-f20ac887596d" providerId="ADAL" clId="{D3F287A1-5C27-483C-A8AD-9C72DE1FF988}" dt="2022-08-06T08:15:16.842" v="101" actId="26606"/>
          <ac:spMkLst>
            <pc:docMk/>
            <pc:sldMk cId="4273610644" sldId="258"/>
            <ac:spMk id="64" creationId="{8302FC3C-9804-4950-B721-5FD704BA6065}"/>
          </ac:spMkLst>
        </pc:spChg>
        <pc:spChg chg="add del">
          <ac:chgData name="JAVEN LAI LE YU" userId="6ef9703d-fc87-464c-b753-f20ac887596d" providerId="ADAL" clId="{D3F287A1-5C27-483C-A8AD-9C72DE1FF988}" dt="2022-08-06T08:15:16.842" v="101" actId="26606"/>
          <ac:spMkLst>
            <pc:docMk/>
            <pc:sldMk cId="4273610644" sldId="258"/>
            <ac:spMk id="70" creationId="{F3798573-F27B-47EB-8EA4-7EE34954C2D6}"/>
          </ac:spMkLst>
        </pc:spChg>
        <pc:spChg chg="add del">
          <ac:chgData name="JAVEN LAI LE YU" userId="6ef9703d-fc87-464c-b753-f20ac887596d" providerId="ADAL" clId="{D3F287A1-5C27-483C-A8AD-9C72DE1FF988}" dt="2022-08-06T08:15:18.126" v="103" actId="26606"/>
          <ac:spMkLst>
            <pc:docMk/>
            <pc:sldMk cId="4273610644" sldId="258"/>
            <ac:spMk id="72" creationId="{C28D0172-F2E0-4763-9C35-F022664959D8}"/>
          </ac:spMkLst>
        </pc:spChg>
        <pc:spChg chg="add del">
          <ac:chgData name="JAVEN LAI LE YU" userId="6ef9703d-fc87-464c-b753-f20ac887596d" providerId="ADAL" clId="{D3F287A1-5C27-483C-A8AD-9C72DE1FF988}" dt="2022-08-06T08:15:18.126" v="103" actId="26606"/>
          <ac:spMkLst>
            <pc:docMk/>
            <pc:sldMk cId="4273610644" sldId="258"/>
            <ac:spMk id="73" creationId="{9F2851FB-E841-4509-8A6D-A416376EA380}"/>
          </ac:spMkLst>
        </pc:spChg>
        <pc:spChg chg="add del">
          <ac:chgData name="JAVEN LAI LE YU" userId="6ef9703d-fc87-464c-b753-f20ac887596d" providerId="ADAL" clId="{D3F287A1-5C27-483C-A8AD-9C72DE1FF988}" dt="2022-08-06T08:15:18.126" v="103" actId="26606"/>
          <ac:spMkLst>
            <pc:docMk/>
            <pc:sldMk cId="4273610644" sldId="258"/>
            <ac:spMk id="74" creationId="{DF6FB2B2-CE21-407F-B22E-302DADC2C3D3}"/>
          </ac:spMkLst>
        </pc:spChg>
        <pc:spChg chg="add del">
          <ac:chgData name="JAVEN LAI LE YU" userId="6ef9703d-fc87-464c-b753-f20ac887596d" providerId="ADAL" clId="{D3F287A1-5C27-483C-A8AD-9C72DE1FF988}" dt="2022-08-06T08:15:19.047" v="105" actId="26606"/>
          <ac:spMkLst>
            <pc:docMk/>
            <pc:sldMk cId="4273610644" sldId="258"/>
            <ac:spMk id="78" creationId="{4FA533C5-33E3-4611-AF9F-72811D8B26A6}"/>
          </ac:spMkLst>
        </pc:spChg>
        <pc:spChg chg="add del">
          <ac:chgData name="JAVEN LAI LE YU" userId="6ef9703d-fc87-464c-b753-f20ac887596d" providerId="ADAL" clId="{D3F287A1-5C27-483C-A8AD-9C72DE1FF988}" dt="2022-08-06T08:15:19.047" v="105" actId="26606"/>
          <ac:spMkLst>
            <pc:docMk/>
            <pc:sldMk cId="4273610644" sldId="258"/>
            <ac:spMk id="81" creationId="{87F0FDC4-AD8C-47D9-9131-623C98ADB0AE}"/>
          </ac:spMkLst>
        </pc:spChg>
        <pc:spChg chg="add del">
          <ac:chgData name="JAVEN LAI LE YU" userId="6ef9703d-fc87-464c-b753-f20ac887596d" providerId="ADAL" clId="{D3F287A1-5C27-483C-A8AD-9C72DE1FF988}" dt="2022-08-06T08:15:19.047" v="105" actId="26606"/>
          <ac:spMkLst>
            <pc:docMk/>
            <pc:sldMk cId="4273610644" sldId="258"/>
            <ac:spMk id="82" creationId="{74CD14DB-BB81-479F-A1FC-1C75640E9F84}"/>
          </ac:spMkLst>
        </pc:spChg>
        <pc:spChg chg="add del">
          <ac:chgData name="JAVEN LAI LE YU" userId="6ef9703d-fc87-464c-b753-f20ac887596d" providerId="ADAL" clId="{D3F287A1-5C27-483C-A8AD-9C72DE1FF988}" dt="2022-08-06T08:15:19.047" v="105" actId="26606"/>
          <ac:spMkLst>
            <pc:docMk/>
            <pc:sldMk cId="4273610644" sldId="258"/>
            <ac:spMk id="83" creationId="{C943A91B-7CA7-4592-A975-73B1BF8C4C74}"/>
          </ac:spMkLst>
        </pc:spChg>
        <pc:spChg chg="add del">
          <ac:chgData name="JAVEN LAI LE YU" userId="6ef9703d-fc87-464c-b753-f20ac887596d" providerId="ADAL" clId="{D3F287A1-5C27-483C-A8AD-9C72DE1FF988}" dt="2022-08-06T08:15:19.047" v="105" actId="26606"/>
          <ac:spMkLst>
            <pc:docMk/>
            <pc:sldMk cId="4273610644" sldId="258"/>
            <ac:spMk id="84" creationId="{EC471314-E46A-414B-8D91-74880E84F187}"/>
          </ac:spMkLst>
        </pc:spChg>
        <pc:spChg chg="add del">
          <ac:chgData name="JAVEN LAI LE YU" userId="6ef9703d-fc87-464c-b753-f20ac887596d" providerId="ADAL" clId="{D3F287A1-5C27-483C-A8AD-9C72DE1FF988}" dt="2022-08-06T08:15:19.047" v="105" actId="26606"/>
          <ac:spMkLst>
            <pc:docMk/>
            <pc:sldMk cId="4273610644" sldId="258"/>
            <ac:spMk id="85" creationId="{6A681326-1C9D-44A3-A627-3871BDAE4127}"/>
          </ac:spMkLst>
        </pc:spChg>
        <pc:spChg chg="add del">
          <ac:chgData name="JAVEN LAI LE YU" userId="6ef9703d-fc87-464c-b753-f20ac887596d" providerId="ADAL" clId="{D3F287A1-5C27-483C-A8AD-9C72DE1FF988}" dt="2022-08-06T08:15:20.539" v="107" actId="26606"/>
          <ac:spMkLst>
            <pc:docMk/>
            <pc:sldMk cId="4273610644" sldId="258"/>
            <ac:spMk id="87" creationId="{C28D0172-F2E0-4763-9C35-F022664959D8}"/>
          </ac:spMkLst>
        </pc:spChg>
        <pc:spChg chg="add del">
          <ac:chgData name="JAVEN LAI LE YU" userId="6ef9703d-fc87-464c-b753-f20ac887596d" providerId="ADAL" clId="{D3F287A1-5C27-483C-A8AD-9C72DE1FF988}" dt="2022-08-06T08:15:20.539" v="107" actId="26606"/>
          <ac:spMkLst>
            <pc:docMk/>
            <pc:sldMk cId="4273610644" sldId="258"/>
            <ac:spMk id="88" creationId="{9F2851FB-E841-4509-8A6D-A416376EA380}"/>
          </ac:spMkLst>
        </pc:spChg>
        <pc:spChg chg="add del">
          <ac:chgData name="JAVEN LAI LE YU" userId="6ef9703d-fc87-464c-b753-f20ac887596d" providerId="ADAL" clId="{D3F287A1-5C27-483C-A8AD-9C72DE1FF988}" dt="2022-08-06T08:15:20.539" v="107" actId="26606"/>
          <ac:spMkLst>
            <pc:docMk/>
            <pc:sldMk cId="4273610644" sldId="258"/>
            <ac:spMk id="89" creationId="{DF6FB2B2-CE21-407F-B22E-302DADC2C3D3}"/>
          </ac:spMkLst>
        </pc:spChg>
        <pc:spChg chg="add del">
          <ac:chgData name="JAVEN LAI LE YU" userId="6ef9703d-fc87-464c-b753-f20ac887596d" providerId="ADAL" clId="{D3F287A1-5C27-483C-A8AD-9C72DE1FF988}" dt="2022-08-06T08:15:23.380" v="109" actId="26606"/>
          <ac:spMkLst>
            <pc:docMk/>
            <pc:sldMk cId="4273610644" sldId="258"/>
            <ac:spMk id="93" creationId="{4FA533C5-33E3-4611-AF9F-72811D8B26A6}"/>
          </ac:spMkLst>
        </pc:spChg>
        <pc:spChg chg="add del">
          <ac:chgData name="JAVEN LAI LE YU" userId="6ef9703d-fc87-464c-b753-f20ac887596d" providerId="ADAL" clId="{D3F287A1-5C27-483C-A8AD-9C72DE1FF988}" dt="2022-08-06T08:15:23.380" v="109" actId="26606"/>
          <ac:spMkLst>
            <pc:docMk/>
            <pc:sldMk cId="4273610644" sldId="258"/>
            <ac:spMk id="96" creationId="{87F0FDC4-AD8C-47D9-9131-623C98ADB0AE}"/>
          </ac:spMkLst>
        </pc:spChg>
        <pc:spChg chg="add del">
          <ac:chgData name="JAVEN LAI LE YU" userId="6ef9703d-fc87-464c-b753-f20ac887596d" providerId="ADAL" clId="{D3F287A1-5C27-483C-A8AD-9C72DE1FF988}" dt="2022-08-06T08:15:23.380" v="109" actId="26606"/>
          <ac:spMkLst>
            <pc:docMk/>
            <pc:sldMk cId="4273610644" sldId="258"/>
            <ac:spMk id="97" creationId="{923E8915-D2AA-4327-A45A-972C3CA9574B}"/>
          </ac:spMkLst>
        </pc:spChg>
        <pc:spChg chg="add del">
          <ac:chgData name="JAVEN LAI LE YU" userId="6ef9703d-fc87-464c-b753-f20ac887596d" providerId="ADAL" clId="{D3F287A1-5C27-483C-A8AD-9C72DE1FF988}" dt="2022-08-06T08:15:23.380" v="109" actId="26606"/>
          <ac:spMkLst>
            <pc:docMk/>
            <pc:sldMk cId="4273610644" sldId="258"/>
            <ac:spMk id="98" creationId="{8302FC3C-9804-4950-B721-5FD704BA6065}"/>
          </ac:spMkLst>
        </pc:spChg>
        <pc:spChg chg="add del">
          <ac:chgData name="JAVEN LAI LE YU" userId="6ef9703d-fc87-464c-b753-f20ac887596d" providerId="ADAL" clId="{D3F287A1-5C27-483C-A8AD-9C72DE1FF988}" dt="2022-08-06T08:15:23.380" v="109" actId="26606"/>
          <ac:spMkLst>
            <pc:docMk/>
            <pc:sldMk cId="4273610644" sldId="258"/>
            <ac:spMk id="101" creationId="{F3798573-F27B-47EB-8EA4-7EE34954C2D6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4273610644" sldId="258"/>
            <ac:spMk id="103" creationId="{C28D0172-F2E0-4763-9C35-F022664959D8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4273610644" sldId="258"/>
            <ac:spMk id="104" creationId="{9F2851FB-E841-4509-8A6D-A416376EA380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4273610644" sldId="258"/>
            <ac:spMk id="105" creationId="{DF6FB2B2-CE21-407F-B22E-302DADC2C3D3}"/>
          </ac:spMkLst>
        </pc:spChg>
        <pc:picChg chg="add del">
          <ac:chgData name="JAVEN LAI LE YU" userId="6ef9703d-fc87-464c-b753-f20ac887596d" providerId="ADAL" clId="{D3F287A1-5C27-483C-A8AD-9C72DE1FF988}" dt="2022-08-06T08:15:23.412" v="110" actId="26606"/>
          <ac:picMkLst>
            <pc:docMk/>
            <pc:sldMk cId="4273610644" sldId="258"/>
            <ac:picMk id="39" creationId="{91B28F63-CF00-448F-B141-FE33C33B1891}"/>
          </ac:picMkLst>
        </pc:picChg>
        <pc:picChg chg="add del">
          <ac:chgData name="JAVEN LAI LE YU" userId="6ef9703d-fc87-464c-b753-f20ac887596d" providerId="ADAL" clId="{D3F287A1-5C27-483C-A8AD-9C72DE1FF988}" dt="2022-08-06T08:15:23.412" v="110" actId="26606"/>
          <ac:picMkLst>
            <pc:docMk/>
            <pc:sldMk cId="4273610644" sldId="258"/>
            <ac:picMk id="40" creationId="{2AE609E2-8522-44E4-9077-980E5BCF3E14}"/>
          </ac:picMkLst>
        </pc:picChg>
        <pc:picChg chg="add del">
          <ac:chgData name="JAVEN LAI LE YU" userId="6ef9703d-fc87-464c-b753-f20ac887596d" providerId="ADAL" clId="{D3F287A1-5C27-483C-A8AD-9C72DE1FF988}" dt="2022-08-06T08:15:23.412" v="110" actId="26606"/>
          <ac:picMkLst>
            <pc:docMk/>
            <pc:sldMk cId="4273610644" sldId="258"/>
            <ac:picMk id="42" creationId="{8949AD42-25FD-4C3D-9EEE-B7FEC5809988}"/>
          </ac:picMkLst>
        </pc:picChg>
        <pc:picChg chg="add del">
          <ac:chgData name="JAVEN LAI LE YU" userId="6ef9703d-fc87-464c-b753-f20ac887596d" providerId="ADAL" clId="{D3F287A1-5C27-483C-A8AD-9C72DE1FF988}" dt="2022-08-06T08:15:23.412" v="110" actId="26606"/>
          <ac:picMkLst>
            <pc:docMk/>
            <pc:sldMk cId="4273610644" sldId="258"/>
            <ac:picMk id="43" creationId="{6AC7D913-60B7-4603-881B-831DA5D3A940}"/>
          </ac:picMkLst>
        </pc:picChg>
        <pc:picChg chg="add del">
          <ac:chgData name="JAVEN LAI LE YU" userId="6ef9703d-fc87-464c-b753-f20ac887596d" providerId="ADAL" clId="{D3F287A1-5C27-483C-A8AD-9C72DE1FF988}" dt="2022-08-06T08:15:16.842" v="101" actId="26606"/>
          <ac:picMkLst>
            <pc:docMk/>
            <pc:sldMk cId="4273610644" sldId="258"/>
            <ac:picMk id="56" creationId="{8949AD42-25FD-4C3D-9EEE-B7FEC5809988}"/>
          </ac:picMkLst>
        </pc:picChg>
        <pc:picChg chg="add del">
          <ac:chgData name="JAVEN LAI LE YU" userId="6ef9703d-fc87-464c-b753-f20ac887596d" providerId="ADAL" clId="{D3F287A1-5C27-483C-A8AD-9C72DE1FF988}" dt="2022-08-06T08:15:16.842" v="101" actId="26606"/>
          <ac:picMkLst>
            <pc:docMk/>
            <pc:sldMk cId="4273610644" sldId="258"/>
            <ac:picMk id="57" creationId="{91B28F63-CF00-448F-B141-FE33C33B1891}"/>
          </ac:picMkLst>
        </pc:picChg>
        <pc:picChg chg="add del">
          <ac:chgData name="JAVEN LAI LE YU" userId="6ef9703d-fc87-464c-b753-f20ac887596d" providerId="ADAL" clId="{D3F287A1-5C27-483C-A8AD-9C72DE1FF988}" dt="2022-08-06T08:15:16.842" v="101" actId="26606"/>
          <ac:picMkLst>
            <pc:docMk/>
            <pc:sldMk cId="4273610644" sldId="258"/>
            <ac:picMk id="58" creationId="{6AC7D913-60B7-4603-881B-831DA5D3A940}"/>
          </ac:picMkLst>
        </pc:picChg>
        <pc:picChg chg="add del">
          <ac:chgData name="JAVEN LAI LE YU" userId="6ef9703d-fc87-464c-b753-f20ac887596d" providerId="ADAL" clId="{D3F287A1-5C27-483C-A8AD-9C72DE1FF988}" dt="2022-08-06T08:15:16.842" v="101" actId="26606"/>
          <ac:picMkLst>
            <pc:docMk/>
            <pc:sldMk cId="4273610644" sldId="258"/>
            <ac:picMk id="59" creationId="{2AE609E2-8522-44E4-9077-980E5BCF3E14}"/>
          </ac:picMkLst>
        </pc:picChg>
        <pc:picChg chg="add del">
          <ac:chgData name="JAVEN LAI LE YU" userId="6ef9703d-fc87-464c-b753-f20ac887596d" providerId="ADAL" clId="{D3F287A1-5C27-483C-A8AD-9C72DE1FF988}" dt="2022-08-06T08:15:16.842" v="101" actId="26606"/>
          <ac:picMkLst>
            <pc:docMk/>
            <pc:sldMk cId="4273610644" sldId="258"/>
            <ac:picMk id="68" creationId="{3BC6EBB2-9BDC-4075-BA6B-43A9FBF9C86C}"/>
          </ac:picMkLst>
        </pc:picChg>
        <pc:picChg chg="add del">
          <ac:chgData name="JAVEN LAI LE YU" userId="6ef9703d-fc87-464c-b753-f20ac887596d" providerId="ADAL" clId="{D3F287A1-5C27-483C-A8AD-9C72DE1FF988}" dt="2022-08-06T08:15:19.047" v="105" actId="26606"/>
          <ac:picMkLst>
            <pc:docMk/>
            <pc:sldMk cId="4273610644" sldId="258"/>
            <ac:picMk id="76" creationId="{91B28F63-CF00-448F-B141-FE33C33B1891}"/>
          </ac:picMkLst>
        </pc:picChg>
        <pc:picChg chg="add del">
          <ac:chgData name="JAVEN LAI LE YU" userId="6ef9703d-fc87-464c-b753-f20ac887596d" providerId="ADAL" clId="{D3F287A1-5C27-483C-A8AD-9C72DE1FF988}" dt="2022-08-06T08:15:19.047" v="105" actId="26606"/>
          <ac:picMkLst>
            <pc:docMk/>
            <pc:sldMk cId="4273610644" sldId="258"/>
            <ac:picMk id="77" creationId="{2AE609E2-8522-44E4-9077-980E5BCF3E14}"/>
          </ac:picMkLst>
        </pc:picChg>
        <pc:picChg chg="add del">
          <ac:chgData name="JAVEN LAI LE YU" userId="6ef9703d-fc87-464c-b753-f20ac887596d" providerId="ADAL" clId="{D3F287A1-5C27-483C-A8AD-9C72DE1FF988}" dt="2022-08-06T08:15:19.047" v="105" actId="26606"/>
          <ac:picMkLst>
            <pc:docMk/>
            <pc:sldMk cId="4273610644" sldId="258"/>
            <ac:picMk id="79" creationId="{8949AD42-25FD-4C3D-9EEE-B7FEC5809988}"/>
          </ac:picMkLst>
        </pc:picChg>
        <pc:picChg chg="add del">
          <ac:chgData name="JAVEN LAI LE YU" userId="6ef9703d-fc87-464c-b753-f20ac887596d" providerId="ADAL" clId="{D3F287A1-5C27-483C-A8AD-9C72DE1FF988}" dt="2022-08-06T08:15:19.047" v="105" actId="26606"/>
          <ac:picMkLst>
            <pc:docMk/>
            <pc:sldMk cId="4273610644" sldId="258"/>
            <ac:picMk id="80" creationId="{6AC7D913-60B7-4603-881B-831DA5D3A940}"/>
          </ac:picMkLst>
        </pc:picChg>
        <pc:picChg chg="add del">
          <ac:chgData name="JAVEN LAI LE YU" userId="6ef9703d-fc87-464c-b753-f20ac887596d" providerId="ADAL" clId="{D3F287A1-5C27-483C-A8AD-9C72DE1FF988}" dt="2022-08-06T08:15:23.380" v="109" actId="26606"/>
          <ac:picMkLst>
            <pc:docMk/>
            <pc:sldMk cId="4273610644" sldId="258"/>
            <ac:picMk id="91" creationId="{91B28F63-CF00-448F-B141-FE33C33B1891}"/>
          </ac:picMkLst>
        </pc:picChg>
        <pc:picChg chg="add del">
          <ac:chgData name="JAVEN LAI LE YU" userId="6ef9703d-fc87-464c-b753-f20ac887596d" providerId="ADAL" clId="{D3F287A1-5C27-483C-A8AD-9C72DE1FF988}" dt="2022-08-06T08:15:23.380" v="109" actId="26606"/>
          <ac:picMkLst>
            <pc:docMk/>
            <pc:sldMk cId="4273610644" sldId="258"/>
            <ac:picMk id="92" creationId="{2AE609E2-8522-44E4-9077-980E5BCF3E14}"/>
          </ac:picMkLst>
        </pc:picChg>
        <pc:picChg chg="add del">
          <ac:chgData name="JAVEN LAI LE YU" userId="6ef9703d-fc87-464c-b753-f20ac887596d" providerId="ADAL" clId="{D3F287A1-5C27-483C-A8AD-9C72DE1FF988}" dt="2022-08-06T08:15:23.380" v="109" actId="26606"/>
          <ac:picMkLst>
            <pc:docMk/>
            <pc:sldMk cId="4273610644" sldId="258"/>
            <ac:picMk id="94" creationId="{8949AD42-25FD-4C3D-9EEE-B7FEC5809988}"/>
          </ac:picMkLst>
        </pc:picChg>
        <pc:picChg chg="add del">
          <ac:chgData name="JAVEN LAI LE YU" userId="6ef9703d-fc87-464c-b753-f20ac887596d" providerId="ADAL" clId="{D3F287A1-5C27-483C-A8AD-9C72DE1FF988}" dt="2022-08-06T08:15:23.380" v="109" actId="26606"/>
          <ac:picMkLst>
            <pc:docMk/>
            <pc:sldMk cId="4273610644" sldId="258"/>
            <ac:picMk id="95" creationId="{6AC7D913-60B7-4603-881B-831DA5D3A940}"/>
          </ac:picMkLst>
        </pc:picChg>
        <pc:picChg chg="add del">
          <ac:chgData name="JAVEN LAI LE YU" userId="6ef9703d-fc87-464c-b753-f20ac887596d" providerId="ADAL" clId="{D3F287A1-5C27-483C-A8AD-9C72DE1FF988}" dt="2022-08-06T08:15:23.380" v="109" actId="26606"/>
          <ac:picMkLst>
            <pc:docMk/>
            <pc:sldMk cId="4273610644" sldId="258"/>
            <ac:picMk id="100" creationId="{3BC6EBB2-9BDC-4075-BA6B-43A9FBF9C86C}"/>
          </ac:picMkLst>
        </pc:picChg>
        <pc:cxnChg chg="add del">
          <ac:chgData name="JAVEN LAI LE YU" userId="6ef9703d-fc87-464c-b753-f20ac887596d" providerId="ADAL" clId="{D3F287A1-5C27-483C-A8AD-9C72DE1FF988}" dt="2022-08-06T08:15:16.842" v="101" actId="26606"/>
          <ac:cxnSpMkLst>
            <pc:docMk/>
            <pc:sldMk cId="4273610644" sldId="258"/>
            <ac:cxnSpMk id="66" creationId="{6B9695BD-ECF6-49CA-8877-8C493193C65D}"/>
          </ac:cxnSpMkLst>
        </pc:cxnChg>
        <pc:cxnChg chg="add del">
          <ac:chgData name="JAVEN LAI LE YU" userId="6ef9703d-fc87-464c-b753-f20ac887596d" providerId="ADAL" clId="{D3F287A1-5C27-483C-A8AD-9C72DE1FF988}" dt="2022-08-06T08:15:23.380" v="109" actId="26606"/>
          <ac:cxnSpMkLst>
            <pc:docMk/>
            <pc:sldMk cId="4273610644" sldId="258"/>
            <ac:cxnSpMk id="99" creationId="{6B9695BD-ECF6-49CA-8877-8C493193C65D}"/>
          </ac:cxnSpMkLst>
        </pc:cxnChg>
      </pc:sldChg>
      <pc:sldChg chg="modSp mod">
        <pc:chgData name="JAVEN LAI LE YU" userId="6ef9703d-fc87-464c-b753-f20ac887596d" providerId="ADAL" clId="{D3F287A1-5C27-483C-A8AD-9C72DE1FF988}" dt="2022-08-06T08:44:15.183" v="820"/>
        <pc:sldMkLst>
          <pc:docMk/>
          <pc:sldMk cId="2130519369" sldId="275"/>
        </pc:sldMkLst>
        <pc:spChg chg="mod">
          <ac:chgData name="JAVEN LAI LE YU" userId="6ef9703d-fc87-464c-b753-f20ac887596d" providerId="ADAL" clId="{D3F287A1-5C27-483C-A8AD-9C72DE1FF988}" dt="2022-08-06T08:44:15.183" v="820"/>
          <ac:spMkLst>
            <pc:docMk/>
            <pc:sldMk cId="2130519369" sldId="275"/>
            <ac:spMk id="2" creationId="{00000000-0000-0000-0000-000000000000}"/>
          </ac:spMkLst>
        </pc:spChg>
        <pc:spChg chg="mod">
          <ac:chgData name="JAVEN LAI LE YU" userId="6ef9703d-fc87-464c-b753-f20ac887596d" providerId="ADAL" clId="{D3F287A1-5C27-483C-A8AD-9C72DE1FF988}" dt="2022-08-06T08:44:15.183" v="820"/>
          <ac:spMkLst>
            <pc:docMk/>
            <pc:sldMk cId="2130519369" sldId="275"/>
            <ac:spMk id="3" creationId="{00000000-0000-0000-0000-000000000000}"/>
          </ac:spMkLst>
        </pc:spChg>
      </pc:sldChg>
      <pc:sldChg chg="addSp delSp modSp mod">
        <pc:chgData name="JAVEN LAI LE YU" userId="6ef9703d-fc87-464c-b753-f20ac887596d" providerId="ADAL" clId="{D3F287A1-5C27-483C-A8AD-9C72DE1FF988}" dt="2022-08-06T08:44:15.183" v="820"/>
        <pc:sldMkLst>
          <pc:docMk/>
          <pc:sldMk cId="3946476753" sldId="277"/>
        </pc:sldMkLst>
        <pc:spChg chg="mod">
          <ac:chgData name="JAVEN LAI LE YU" userId="6ef9703d-fc87-464c-b753-f20ac887596d" providerId="ADAL" clId="{D3F287A1-5C27-483C-A8AD-9C72DE1FF988}" dt="2022-08-06T08:44:15.183" v="820"/>
          <ac:spMkLst>
            <pc:docMk/>
            <pc:sldMk cId="3946476753" sldId="277"/>
            <ac:spMk id="2" creationId="{00000000-0000-0000-0000-000000000000}"/>
          </ac:spMkLst>
        </pc:spChg>
        <pc:spChg chg="mod">
          <ac:chgData name="JAVEN LAI LE YU" userId="6ef9703d-fc87-464c-b753-f20ac887596d" providerId="ADAL" clId="{D3F287A1-5C27-483C-A8AD-9C72DE1FF988}" dt="2022-08-06T08:44:15.183" v="820"/>
          <ac:spMkLst>
            <pc:docMk/>
            <pc:sldMk cId="3946476753" sldId="277"/>
            <ac:spMk id="5" creationId="{E551F3C6-DB65-CE2C-7B85-19FC49BEF9FA}"/>
          </ac:spMkLst>
        </pc:spChg>
        <pc:spChg chg="mod">
          <ac:chgData name="JAVEN LAI LE YU" userId="6ef9703d-fc87-464c-b753-f20ac887596d" providerId="ADAL" clId="{D3F287A1-5C27-483C-A8AD-9C72DE1FF988}" dt="2022-08-06T07:48:48.034" v="85" actId="255"/>
          <ac:spMkLst>
            <pc:docMk/>
            <pc:sldMk cId="3946476753" sldId="277"/>
            <ac:spMk id="7" creationId="{00000000-0000-0000-0000-000000000000}"/>
          </ac:spMkLst>
        </pc:spChg>
        <pc:spChg chg="del mod">
          <ac:chgData name="JAVEN LAI LE YU" userId="6ef9703d-fc87-464c-b753-f20ac887596d" providerId="ADAL" clId="{D3F287A1-5C27-483C-A8AD-9C72DE1FF988}" dt="2022-08-06T07:45:13.985" v="51" actId="478"/>
          <ac:spMkLst>
            <pc:docMk/>
            <pc:sldMk cId="3946476753" sldId="277"/>
            <ac:spMk id="9" creationId="{00000000-0000-0000-0000-000000000000}"/>
          </ac:spMkLst>
        </pc:spChg>
        <pc:spChg chg="add mod">
          <ac:chgData name="JAVEN LAI LE YU" userId="6ef9703d-fc87-464c-b753-f20ac887596d" providerId="ADAL" clId="{D3F287A1-5C27-483C-A8AD-9C72DE1FF988}" dt="2022-08-06T07:46:16.205" v="78" actId="1076"/>
          <ac:spMkLst>
            <pc:docMk/>
            <pc:sldMk cId="3946476753" sldId="277"/>
            <ac:spMk id="10" creationId="{02B362A9-052D-4F95-0575-E2AFFB5F0D79}"/>
          </ac:spMkLst>
        </pc:spChg>
        <pc:picChg chg="mod">
          <ac:chgData name="JAVEN LAI LE YU" userId="6ef9703d-fc87-464c-b753-f20ac887596d" providerId="ADAL" clId="{D3F287A1-5C27-483C-A8AD-9C72DE1FF988}" dt="2022-08-06T07:48:21.885" v="83" actId="1076"/>
          <ac:picMkLst>
            <pc:docMk/>
            <pc:sldMk cId="3946476753" sldId="277"/>
            <ac:picMk id="4" creationId="{00000000-0000-0000-0000-000000000000}"/>
          </ac:picMkLst>
        </pc:picChg>
      </pc:sldChg>
      <pc:sldChg chg="addSp delSp modSp mod setBg setClrOvrMap delDesignElem">
        <pc:chgData name="JAVEN LAI LE YU" userId="6ef9703d-fc87-464c-b753-f20ac887596d" providerId="ADAL" clId="{D3F287A1-5C27-483C-A8AD-9C72DE1FF988}" dt="2022-08-06T08:44:15.183" v="820"/>
        <pc:sldMkLst>
          <pc:docMk/>
          <pc:sldMk cId="448872742" sldId="278"/>
        </pc:sldMkLst>
        <pc:spChg chg="mod">
          <ac:chgData name="JAVEN LAI LE YU" userId="6ef9703d-fc87-464c-b753-f20ac887596d" providerId="ADAL" clId="{D3F287A1-5C27-483C-A8AD-9C72DE1FF988}" dt="2022-08-06T08:24:45.976" v="273" actId="20577"/>
          <ac:spMkLst>
            <pc:docMk/>
            <pc:sldMk cId="448872742" sldId="278"/>
            <ac:spMk id="2" creationId="{00000000-0000-0000-0000-000000000000}"/>
          </ac:spMkLst>
        </pc:spChg>
        <pc:spChg chg="add del mod">
          <ac:chgData name="JAVEN LAI LE YU" userId="6ef9703d-fc87-464c-b753-f20ac887596d" providerId="ADAL" clId="{D3F287A1-5C27-483C-A8AD-9C72DE1FF988}" dt="2022-08-06T08:17:32.102" v="143" actId="26606"/>
          <ac:spMkLst>
            <pc:docMk/>
            <pc:sldMk cId="448872742" sldId="278"/>
            <ac:spMk id="3" creationId="{00000000-0000-0000-0000-000000000000}"/>
          </ac:spMkLst>
        </pc:spChg>
        <pc:spChg chg="add del">
          <ac:chgData name="JAVEN LAI LE YU" userId="6ef9703d-fc87-464c-b753-f20ac887596d" providerId="ADAL" clId="{D3F287A1-5C27-483C-A8AD-9C72DE1FF988}" dt="2022-08-06T08:17:04.327" v="128" actId="26606"/>
          <ac:spMkLst>
            <pc:docMk/>
            <pc:sldMk cId="448872742" sldId="278"/>
            <ac:spMk id="8" creationId="{74CD14DB-BB81-479F-A1FC-1C75640E9F84}"/>
          </ac:spMkLst>
        </pc:spChg>
        <pc:spChg chg="add del">
          <ac:chgData name="JAVEN LAI LE YU" userId="6ef9703d-fc87-464c-b753-f20ac887596d" providerId="ADAL" clId="{D3F287A1-5C27-483C-A8AD-9C72DE1FF988}" dt="2022-08-06T08:17:02.370" v="126" actId="26606"/>
          <ac:spMkLst>
            <pc:docMk/>
            <pc:sldMk cId="448872742" sldId="278"/>
            <ac:spMk id="9" creationId="{C8A3C342-1D03-412F-8DD3-BF519E8E0AE9}"/>
          </ac:spMkLst>
        </pc:spChg>
        <pc:spChg chg="add del">
          <ac:chgData name="JAVEN LAI LE YU" userId="6ef9703d-fc87-464c-b753-f20ac887596d" providerId="ADAL" clId="{D3F287A1-5C27-483C-A8AD-9C72DE1FF988}" dt="2022-08-06T08:17:04.327" v="128" actId="26606"/>
          <ac:spMkLst>
            <pc:docMk/>
            <pc:sldMk cId="448872742" sldId="278"/>
            <ac:spMk id="10" creationId="{C943A91B-7CA7-4592-A975-73B1BF8C4C74}"/>
          </ac:spMkLst>
        </pc:spChg>
        <pc:spChg chg="add del">
          <ac:chgData name="JAVEN LAI LE YU" userId="6ef9703d-fc87-464c-b753-f20ac887596d" providerId="ADAL" clId="{D3F287A1-5C27-483C-A8AD-9C72DE1FF988}" dt="2022-08-06T08:17:02.370" v="126" actId="26606"/>
          <ac:spMkLst>
            <pc:docMk/>
            <pc:sldMk cId="448872742" sldId="278"/>
            <ac:spMk id="11" creationId="{81CC9B02-E087-4350-AEBD-2C3CF001AF01}"/>
          </ac:spMkLst>
        </pc:spChg>
        <pc:spChg chg="add del">
          <ac:chgData name="JAVEN LAI LE YU" userId="6ef9703d-fc87-464c-b753-f20ac887596d" providerId="ADAL" clId="{D3F287A1-5C27-483C-A8AD-9C72DE1FF988}" dt="2022-08-06T08:17:04.327" v="128" actId="26606"/>
          <ac:spMkLst>
            <pc:docMk/>
            <pc:sldMk cId="448872742" sldId="278"/>
            <ac:spMk id="12" creationId="{EC471314-E46A-414B-8D91-74880E84F187}"/>
          </ac:spMkLst>
        </pc:spChg>
        <pc:spChg chg="add del">
          <ac:chgData name="JAVEN LAI LE YU" userId="6ef9703d-fc87-464c-b753-f20ac887596d" providerId="ADAL" clId="{D3F287A1-5C27-483C-A8AD-9C72DE1FF988}" dt="2022-08-06T08:17:15.452" v="132" actId="26606"/>
          <ac:spMkLst>
            <pc:docMk/>
            <pc:sldMk cId="448872742" sldId="278"/>
            <ac:spMk id="13" creationId="{E9A7EF13-49FA-4355-971A-34B065F35022}"/>
          </ac:spMkLst>
        </pc:spChg>
        <pc:spChg chg="add del">
          <ac:chgData name="JAVEN LAI LE YU" userId="6ef9703d-fc87-464c-b753-f20ac887596d" providerId="ADAL" clId="{D3F287A1-5C27-483C-A8AD-9C72DE1FF988}" dt="2022-08-06T08:17:04.327" v="128" actId="26606"/>
          <ac:spMkLst>
            <pc:docMk/>
            <pc:sldMk cId="448872742" sldId="278"/>
            <ac:spMk id="14" creationId="{6A681326-1C9D-44A3-A627-3871BDAE4127}"/>
          </ac:spMkLst>
        </pc:spChg>
        <pc:spChg chg="add del">
          <ac:chgData name="JAVEN LAI LE YU" userId="6ef9703d-fc87-464c-b753-f20ac887596d" providerId="ADAL" clId="{D3F287A1-5C27-483C-A8AD-9C72DE1FF988}" dt="2022-08-06T08:17:15.452" v="132" actId="26606"/>
          <ac:spMkLst>
            <pc:docMk/>
            <pc:sldMk cId="448872742" sldId="278"/>
            <ac:spMk id="15" creationId="{92CF3C3E-0F7B-4F0C-8EBD-BDD38E9C66F5}"/>
          </ac:spMkLst>
        </pc:spChg>
        <pc:spChg chg="add del">
          <ac:chgData name="JAVEN LAI LE YU" userId="6ef9703d-fc87-464c-b753-f20ac887596d" providerId="ADAL" clId="{D3F287A1-5C27-483C-A8AD-9C72DE1FF988}" dt="2022-08-06T08:17:11.387" v="130" actId="26606"/>
          <ac:spMkLst>
            <pc:docMk/>
            <pc:sldMk cId="448872742" sldId="278"/>
            <ac:spMk id="16" creationId="{052BEFF1-896C-45B1-B02C-96A6A1BC389A}"/>
          </ac:spMkLst>
        </pc:spChg>
        <pc:spChg chg="add del">
          <ac:chgData name="JAVEN LAI LE YU" userId="6ef9703d-fc87-464c-b753-f20ac887596d" providerId="ADAL" clId="{D3F287A1-5C27-483C-A8AD-9C72DE1FF988}" dt="2022-08-06T08:17:11.387" v="130" actId="26606"/>
          <ac:spMkLst>
            <pc:docMk/>
            <pc:sldMk cId="448872742" sldId="278"/>
            <ac:spMk id="17" creationId="{BB237A14-61B1-4C00-A670-5D8D68A8668E}"/>
          </ac:spMkLst>
        </pc:spChg>
        <pc:spChg chg="add del">
          <ac:chgData name="JAVEN LAI LE YU" userId="6ef9703d-fc87-464c-b753-f20ac887596d" providerId="ADAL" clId="{D3F287A1-5C27-483C-A8AD-9C72DE1FF988}" dt="2022-08-06T08:17:11.387" v="130" actId="26606"/>
          <ac:spMkLst>
            <pc:docMk/>
            <pc:sldMk cId="448872742" sldId="278"/>
            <ac:spMk id="18" creationId="{8598F259-6F54-47A3-8D13-1603D786A328}"/>
          </ac:spMkLst>
        </pc:spChg>
        <pc:spChg chg="add del">
          <ac:chgData name="JAVEN LAI LE YU" userId="6ef9703d-fc87-464c-b753-f20ac887596d" providerId="ADAL" clId="{D3F287A1-5C27-483C-A8AD-9C72DE1FF988}" dt="2022-08-06T08:17:11.387" v="130" actId="26606"/>
          <ac:spMkLst>
            <pc:docMk/>
            <pc:sldMk cId="448872742" sldId="278"/>
            <ac:spMk id="19" creationId="{0BA768A8-4FED-4ED8-9E46-6BE72188ECD2}"/>
          </ac:spMkLst>
        </pc:spChg>
        <pc:spChg chg="add del">
          <ac:chgData name="JAVEN LAI LE YU" userId="6ef9703d-fc87-464c-b753-f20ac887596d" providerId="ADAL" clId="{D3F287A1-5C27-483C-A8AD-9C72DE1FF988}" dt="2022-08-06T08:17:15.452" v="132" actId="26606"/>
          <ac:spMkLst>
            <pc:docMk/>
            <pc:sldMk cId="448872742" sldId="278"/>
            <ac:spMk id="21" creationId="{ABE6F9A3-300E-47F5-B41C-C8C5E758DE7C}"/>
          </ac:spMkLst>
        </pc:spChg>
        <pc:spChg chg="add del">
          <ac:chgData name="JAVEN LAI LE YU" userId="6ef9703d-fc87-464c-b753-f20ac887596d" providerId="ADAL" clId="{D3F287A1-5C27-483C-A8AD-9C72DE1FF988}" dt="2022-08-06T08:17:15.452" v="132" actId="26606"/>
          <ac:spMkLst>
            <pc:docMk/>
            <pc:sldMk cId="448872742" sldId="278"/>
            <ac:spMk id="22" creationId="{61B4701B-39FE-43B8-86AA-D6B8789C2207}"/>
          </ac:spMkLst>
        </pc:spChg>
        <pc:spChg chg="add del">
          <ac:chgData name="JAVEN LAI LE YU" userId="6ef9703d-fc87-464c-b753-f20ac887596d" providerId="ADAL" clId="{D3F287A1-5C27-483C-A8AD-9C72DE1FF988}" dt="2022-08-06T08:17:17.710" v="134" actId="26606"/>
          <ac:spMkLst>
            <pc:docMk/>
            <pc:sldMk cId="448872742" sldId="278"/>
            <ac:spMk id="25" creationId="{ABE6F9A3-300E-47F5-B41C-C8C5E758DE7C}"/>
          </ac:spMkLst>
        </pc:spChg>
        <pc:spChg chg="add del">
          <ac:chgData name="JAVEN LAI LE YU" userId="6ef9703d-fc87-464c-b753-f20ac887596d" providerId="ADAL" clId="{D3F287A1-5C27-483C-A8AD-9C72DE1FF988}" dt="2022-08-06T08:17:17.710" v="134" actId="26606"/>
          <ac:spMkLst>
            <pc:docMk/>
            <pc:sldMk cId="448872742" sldId="278"/>
            <ac:spMk id="26" creationId="{61B4701B-39FE-43B8-86AA-D6B8789C2207}"/>
          </ac:spMkLst>
        </pc:spChg>
        <pc:spChg chg="add del">
          <ac:chgData name="JAVEN LAI LE YU" userId="6ef9703d-fc87-464c-b753-f20ac887596d" providerId="ADAL" clId="{D3F287A1-5C27-483C-A8AD-9C72DE1FF988}" dt="2022-08-06T08:17:17.710" v="134" actId="26606"/>
          <ac:spMkLst>
            <pc:docMk/>
            <pc:sldMk cId="448872742" sldId="278"/>
            <ac:spMk id="27" creationId="{E9A7EF13-49FA-4355-971A-34B065F35022}"/>
          </ac:spMkLst>
        </pc:spChg>
        <pc:spChg chg="add del">
          <ac:chgData name="JAVEN LAI LE YU" userId="6ef9703d-fc87-464c-b753-f20ac887596d" providerId="ADAL" clId="{D3F287A1-5C27-483C-A8AD-9C72DE1FF988}" dt="2022-08-06T08:17:17.710" v="134" actId="26606"/>
          <ac:spMkLst>
            <pc:docMk/>
            <pc:sldMk cId="448872742" sldId="278"/>
            <ac:spMk id="28" creationId="{92CF3C3E-0F7B-4F0C-8EBD-BDD38E9C66F5}"/>
          </ac:spMkLst>
        </pc:spChg>
        <pc:spChg chg="add del">
          <ac:chgData name="JAVEN LAI LE YU" userId="6ef9703d-fc87-464c-b753-f20ac887596d" providerId="ADAL" clId="{D3F287A1-5C27-483C-A8AD-9C72DE1FF988}" dt="2022-08-06T08:17:19.034" v="136" actId="26606"/>
          <ac:spMkLst>
            <pc:docMk/>
            <pc:sldMk cId="448872742" sldId="278"/>
            <ac:spMk id="31" creationId="{47AEA421-5F29-4BA7-9360-2501B5987921}"/>
          </ac:spMkLst>
        </pc:spChg>
        <pc:spChg chg="add del">
          <ac:chgData name="JAVEN LAI LE YU" userId="6ef9703d-fc87-464c-b753-f20ac887596d" providerId="ADAL" clId="{D3F287A1-5C27-483C-A8AD-9C72DE1FF988}" dt="2022-08-06T08:17:19.034" v="136" actId="26606"/>
          <ac:spMkLst>
            <pc:docMk/>
            <pc:sldMk cId="448872742" sldId="278"/>
            <ac:spMk id="32" creationId="{9348F0CB-4904-4DEF-BDD4-ADEC2DCCCBD7}"/>
          </ac:spMkLst>
        </pc:spChg>
        <pc:spChg chg="add del">
          <ac:chgData name="JAVEN LAI LE YU" userId="6ef9703d-fc87-464c-b753-f20ac887596d" providerId="ADAL" clId="{D3F287A1-5C27-483C-A8AD-9C72DE1FF988}" dt="2022-08-06T08:17:19.034" v="136" actId="26606"/>
          <ac:spMkLst>
            <pc:docMk/>
            <pc:sldMk cId="448872742" sldId="278"/>
            <ac:spMk id="33" creationId="{1583E1B8-79B3-49BB-8704-58E4AB1AF213}"/>
          </ac:spMkLst>
        </pc:spChg>
        <pc:spChg chg="add del">
          <ac:chgData name="JAVEN LAI LE YU" userId="6ef9703d-fc87-464c-b753-f20ac887596d" providerId="ADAL" clId="{D3F287A1-5C27-483C-A8AD-9C72DE1FF988}" dt="2022-08-06T08:17:19.034" v="136" actId="26606"/>
          <ac:spMkLst>
            <pc:docMk/>
            <pc:sldMk cId="448872742" sldId="278"/>
            <ac:spMk id="34" creationId="{7BB34D5F-2B87-438E-8236-69C6068D47A4}"/>
          </ac:spMkLst>
        </pc:spChg>
        <pc:spChg chg="add del">
          <ac:chgData name="JAVEN LAI LE YU" userId="6ef9703d-fc87-464c-b753-f20ac887596d" providerId="ADAL" clId="{D3F287A1-5C27-483C-A8AD-9C72DE1FF988}" dt="2022-08-06T08:17:21.268" v="138" actId="26606"/>
          <ac:spMkLst>
            <pc:docMk/>
            <pc:sldMk cId="448872742" sldId="278"/>
            <ac:spMk id="37" creationId="{C8A3C342-1D03-412F-8DD3-BF519E8E0AE9}"/>
          </ac:spMkLst>
        </pc:spChg>
        <pc:spChg chg="add del">
          <ac:chgData name="JAVEN LAI LE YU" userId="6ef9703d-fc87-464c-b753-f20ac887596d" providerId="ADAL" clId="{D3F287A1-5C27-483C-A8AD-9C72DE1FF988}" dt="2022-08-06T08:17:21.268" v="138" actId="26606"/>
          <ac:spMkLst>
            <pc:docMk/>
            <pc:sldMk cId="448872742" sldId="278"/>
            <ac:spMk id="38" creationId="{81CC9B02-E087-4350-AEBD-2C3CF001AF01}"/>
          </ac:spMkLst>
        </pc:spChg>
        <pc:spChg chg="add del">
          <ac:chgData name="JAVEN LAI LE YU" userId="6ef9703d-fc87-464c-b753-f20ac887596d" providerId="ADAL" clId="{D3F287A1-5C27-483C-A8AD-9C72DE1FF988}" dt="2022-08-06T08:17:21.268" v="138" actId="26606"/>
          <ac:spMkLst>
            <pc:docMk/>
            <pc:sldMk cId="448872742" sldId="278"/>
            <ac:spMk id="40" creationId="{D6F18ACE-6E82-4ADC-8A2F-A1771B309B16}"/>
          </ac:spMkLst>
        </pc:spChg>
        <pc:spChg chg="add del">
          <ac:chgData name="JAVEN LAI LE YU" userId="6ef9703d-fc87-464c-b753-f20ac887596d" providerId="ADAL" clId="{D3F287A1-5C27-483C-A8AD-9C72DE1FF988}" dt="2022-08-06T08:17:21.268" v="138" actId="26606"/>
          <ac:spMkLst>
            <pc:docMk/>
            <pc:sldMk cId="448872742" sldId="278"/>
            <ac:spMk id="41" creationId="{00000000-0000-0000-0000-000000000000}"/>
          </ac:spMkLst>
        </pc:spChg>
        <pc:spChg chg="add del">
          <ac:chgData name="JAVEN LAI LE YU" userId="6ef9703d-fc87-464c-b753-f20ac887596d" providerId="ADAL" clId="{D3F287A1-5C27-483C-A8AD-9C72DE1FF988}" dt="2022-08-06T08:17:22.556" v="140" actId="26606"/>
          <ac:spMkLst>
            <pc:docMk/>
            <pc:sldMk cId="448872742" sldId="278"/>
            <ac:spMk id="43" creationId="{F747F1B4-B831-4277-8AB0-32767F7EB7BF}"/>
          </ac:spMkLst>
        </pc:spChg>
        <pc:spChg chg="add del">
          <ac:chgData name="JAVEN LAI LE YU" userId="6ef9703d-fc87-464c-b753-f20ac887596d" providerId="ADAL" clId="{D3F287A1-5C27-483C-A8AD-9C72DE1FF988}" dt="2022-08-06T08:17:22.556" v="140" actId="26606"/>
          <ac:spMkLst>
            <pc:docMk/>
            <pc:sldMk cId="448872742" sldId="278"/>
            <ac:spMk id="44" creationId="{D80CFA21-AB7C-4BEB-9BFF-05764FBBF3C6}"/>
          </ac:spMkLst>
        </pc:spChg>
        <pc:spChg chg="add del">
          <ac:chgData name="JAVEN LAI LE YU" userId="6ef9703d-fc87-464c-b753-f20ac887596d" providerId="ADAL" clId="{D3F287A1-5C27-483C-A8AD-9C72DE1FF988}" dt="2022-08-06T08:17:22.556" v="140" actId="26606"/>
          <ac:spMkLst>
            <pc:docMk/>
            <pc:sldMk cId="448872742" sldId="278"/>
            <ac:spMk id="45" creationId="{12F7E335-851A-4CAE-B09F-E657819D4600}"/>
          </ac:spMkLst>
        </pc:spChg>
        <pc:spChg chg="add del">
          <ac:chgData name="JAVEN LAI LE YU" userId="6ef9703d-fc87-464c-b753-f20ac887596d" providerId="ADAL" clId="{D3F287A1-5C27-483C-A8AD-9C72DE1FF988}" dt="2022-08-06T08:17:22.556" v="140" actId="26606"/>
          <ac:spMkLst>
            <pc:docMk/>
            <pc:sldMk cId="448872742" sldId="278"/>
            <ac:spMk id="46" creationId="{10B541F0-7F6E-402E-84D8-CF96EACA5FBC}"/>
          </ac:spMkLst>
        </pc:spChg>
        <pc:spChg chg="add del">
          <ac:chgData name="JAVEN LAI LE YU" userId="6ef9703d-fc87-464c-b753-f20ac887596d" providerId="ADAL" clId="{D3F287A1-5C27-483C-A8AD-9C72DE1FF988}" dt="2022-08-06T08:17:32.078" v="142" actId="26606"/>
          <ac:spMkLst>
            <pc:docMk/>
            <pc:sldMk cId="448872742" sldId="278"/>
            <ac:spMk id="49" creationId="{052BEFF1-896C-45B1-B02C-96A6A1BC389A}"/>
          </ac:spMkLst>
        </pc:spChg>
        <pc:spChg chg="add del">
          <ac:chgData name="JAVEN LAI LE YU" userId="6ef9703d-fc87-464c-b753-f20ac887596d" providerId="ADAL" clId="{D3F287A1-5C27-483C-A8AD-9C72DE1FF988}" dt="2022-08-06T08:17:32.078" v="142" actId="26606"/>
          <ac:spMkLst>
            <pc:docMk/>
            <pc:sldMk cId="448872742" sldId="278"/>
            <ac:spMk id="50" creationId="{BB237A14-61B1-4C00-A670-5D8D68A8668E}"/>
          </ac:spMkLst>
        </pc:spChg>
        <pc:spChg chg="add del">
          <ac:chgData name="JAVEN LAI LE YU" userId="6ef9703d-fc87-464c-b753-f20ac887596d" providerId="ADAL" clId="{D3F287A1-5C27-483C-A8AD-9C72DE1FF988}" dt="2022-08-06T08:17:32.078" v="142" actId="26606"/>
          <ac:spMkLst>
            <pc:docMk/>
            <pc:sldMk cId="448872742" sldId="278"/>
            <ac:spMk id="51" creationId="{8598F259-6F54-47A3-8D13-1603D786A328}"/>
          </ac:spMkLst>
        </pc:spChg>
        <pc:spChg chg="add del">
          <ac:chgData name="JAVEN LAI LE YU" userId="6ef9703d-fc87-464c-b753-f20ac887596d" providerId="ADAL" clId="{D3F287A1-5C27-483C-A8AD-9C72DE1FF988}" dt="2022-08-06T08:17:32.078" v="142" actId="26606"/>
          <ac:spMkLst>
            <pc:docMk/>
            <pc:sldMk cId="448872742" sldId="278"/>
            <ac:spMk id="52" creationId="{0BA768A8-4FED-4ED8-9E46-6BE72188ECD2}"/>
          </ac:spMkLst>
        </pc:spChg>
        <pc:spChg chg="add del">
          <ac:chgData name="JAVEN LAI LE YU" userId="6ef9703d-fc87-464c-b753-f20ac887596d" providerId="ADAL" clId="{D3F287A1-5C27-483C-A8AD-9C72DE1FF988}" dt="2022-08-06T08:17:32.078" v="142" actId="26606"/>
          <ac:spMkLst>
            <pc:docMk/>
            <pc:sldMk cId="448872742" sldId="278"/>
            <ac:spMk id="53" creationId="{00000000-0000-0000-0000-000000000000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448872742" sldId="278"/>
            <ac:spMk id="55" creationId="{0D9B8FD4-CDEB-4EB4-B4DE-C89E11938958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448872742" sldId="278"/>
            <ac:spMk id="56" creationId="{5A2E3D1D-9E9F-4739-BA14-D4D7FA9FBDD1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448872742" sldId="278"/>
            <ac:spMk id="57" creationId="{1FFB365B-E9DC-4859-B8AB-CB83EEBE4E28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448872742" sldId="278"/>
            <ac:spMk id="58" creationId="{8ADAB9C8-EB37-4914-A699-C716FC8FE4FE}"/>
          </ac:spMkLst>
        </pc:spChg>
        <pc:spChg chg="add mod">
          <ac:chgData name="JAVEN LAI LE YU" userId="6ef9703d-fc87-464c-b753-f20ac887596d" providerId="ADAL" clId="{D3F287A1-5C27-483C-A8AD-9C72DE1FF988}" dt="2022-08-06T08:20:32.084" v="189" actId="113"/>
          <ac:spMkLst>
            <pc:docMk/>
            <pc:sldMk cId="448872742" sldId="278"/>
            <ac:spMk id="59" creationId="{00000000-0000-0000-0000-000000000000}"/>
          </ac:spMkLst>
        </pc:spChg>
        <pc:graphicFrameChg chg="add del">
          <ac:chgData name="JAVEN LAI LE YU" userId="6ef9703d-fc87-464c-b753-f20ac887596d" providerId="ADAL" clId="{D3F287A1-5C27-483C-A8AD-9C72DE1FF988}" dt="2022-08-06T08:17:15.452" v="132" actId="26606"/>
          <ac:graphicFrameMkLst>
            <pc:docMk/>
            <pc:sldMk cId="448872742" sldId="278"/>
            <ac:graphicFrameMk id="23" creationId="{8B3AFB45-C480-7F80-A54A-CA0DED58847A}"/>
          </ac:graphicFrameMkLst>
        </pc:graphicFrameChg>
        <pc:graphicFrameChg chg="add del">
          <ac:chgData name="JAVEN LAI LE YU" userId="6ef9703d-fc87-464c-b753-f20ac887596d" providerId="ADAL" clId="{D3F287A1-5C27-483C-A8AD-9C72DE1FF988}" dt="2022-08-06T08:17:17.710" v="134" actId="26606"/>
          <ac:graphicFrameMkLst>
            <pc:docMk/>
            <pc:sldMk cId="448872742" sldId="278"/>
            <ac:graphicFrameMk id="29" creationId="{C37E715C-F068-364B-C8BE-A6A7B65E2787}"/>
          </ac:graphicFrameMkLst>
        </pc:graphicFrameChg>
        <pc:graphicFrameChg chg="add del">
          <ac:chgData name="JAVEN LAI LE YU" userId="6ef9703d-fc87-464c-b753-f20ac887596d" providerId="ADAL" clId="{D3F287A1-5C27-483C-A8AD-9C72DE1FF988}" dt="2022-08-06T08:17:19.034" v="136" actId="26606"/>
          <ac:graphicFrameMkLst>
            <pc:docMk/>
            <pc:sldMk cId="448872742" sldId="278"/>
            <ac:graphicFrameMk id="35" creationId="{BF5B6DE7-98DB-4070-2400-BA76819B1433}"/>
          </ac:graphicFrameMkLst>
        </pc:graphicFrameChg>
        <pc:graphicFrameChg chg="add del">
          <ac:chgData name="JAVEN LAI LE YU" userId="6ef9703d-fc87-464c-b753-f20ac887596d" providerId="ADAL" clId="{D3F287A1-5C27-483C-A8AD-9C72DE1FF988}" dt="2022-08-06T08:17:22.556" v="140" actId="26606"/>
          <ac:graphicFrameMkLst>
            <pc:docMk/>
            <pc:sldMk cId="448872742" sldId="278"/>
            <ac:graphicFrameMk id="47" creationId="{8607BB26-3A14-E276-C821-1ED1377462F9}"/>
          </ac:graphicFrameMkLst>
        </pc:graphicFrameChg>
        <pc:picChg chg="add del mod">
          <ac:chgData name="JAVEN LAI LE YU" userId="6ef9703d-fc87-464c-b753-f20ac887596d" providerId="ADAL" clId="{D3F287A1-5C27-483C-A8AD-9C72DE1FF988}" dt="2022-08-06T08:16:58.140" v="124" actId="478"/>
          <ac:picMkLst>
            <pc:docMk/>
            <pc:sldMk cId="448872742" sldId="278"/>
            <ac:picMk id="4" creationId="{1DBBFA72-898F-8B4D-C0B2-E37984C05AEC}"/>
          </ac:picMkLst>
        </pc:picChg>
        <pc:picChg chg="add del">
          <ac:chgData name="JAVEN LAI LE YU" userId="6ef9703d-fc87-464c-b753-f20ac887596d" providerId="ADAL" clId="{D3F287A1-5C27-483C-A8AD-9C72DE1FF988}" dt="2022-08-06T08:17:02.370" v="126" actId="26606"/>
          <ac:picMkLst>
            <pc:docMk/>
            <pc:sldMk cId="448872742" sldId="278"/>
            <ac:picMk id="5" creationId="{C4495B8D-500B-CE99-E658-C02503F6C4EC}"/>
          </ac:picMkLst>
        </pc:picChg>
        <pc:picChg chg="add del">
          <ac:chgData name="JAVEN LAI LE YU" userId="6ef9703d-fc87-464c-b753-f20ac887596d" providerId="ADAL" clId="{D3F287A1-5C27-483C-A8AD-9C72DE1FF988}" dt="2022-08-06T08:17:21.268" v="138" actId="26606"/>
          <ac:picMkLst>
            <pc:docMk/>
            <pc:sldMk cId="448872742" sldId="278"/>
            <ac:picMk id="39" creationId="{26A46319-E414-578B-9A53-BB8B4ABF89A4}"/>
          </ac:picMkLst>
        </pc:picChg>
      </pc:sldChg>
      <pc:sldChg chg="addSp delSp modSp mod setBg setClrOvrMap delDesignElem">
        <pc:chgData name="JAVEN LAI LE YU" userId="6ef9703d-fc87-464c-b753-f20ac887596d" providerId="ADAL" clId="{D3F287A1-5C27-483C-A8AD-9C72DE1FF988}" dt="2022-08-07T05:42:56.422" v="997" actId="14100"/>
        <pc:sldMkLst>
          <pc:docMk/>
          <pc:sldMk cId="1536797257" sldId="279"/>
        </pc:sldMkLst>
        <pc:spChg chg="mod">
          <ac:chgData name="JAVEN LAI LE YU" userId="6ef9703d-fc87-464c-b753-f20ac887596d" providerId="ADAL" clId="{D3F287A1-5C27-483C-A8AD-9C72DE1FF988}" dt="2022-08-06T08:15:04.740" v="97" actId="26606"/>
          <ac:spMkLst>
            <pc:docMk/>
            <pc:sldMk cId="1536797257" sldId="279"/>
            <ac:spMk id="2" creationId="{00000000-0000-0000-0000-000000000000}"/>
          </ac:spMkLst>
        </pc:spChg>
        <pc:spChg chg="add del mod">
          <ac:chgData name="JAVEN LAI LE YU" userId="6ef9703d-fc87-464c-b753-f20ac887596d" providerId="ADAL" clId="{D3F287A1-5C27-483C-A8AD-9C72DE1FF988}" dt="2022-08-07T05:42:56.422" v="997" actId="14100"/>
          <ac:spMkLst>
            <pc:docMk/>
            <pc:sldMk cId="1536797257" sldId="279"/>
            <ac:spMk id="3" creationId="{00000000-0000-0000-0000-000000000000}"/>
          </ac:spMkLst>
        </pc:spChg>
        <pc:spChg chg="add del">
          <ac:chgData name="JAVEN LAI LE YU" userId="6ef9703d-fc87-464c-b753-f20ac887596d" providerId="ADAL" clId="{D3F287A1-5C27-483C-A8AD-9C72DE1FF988}" dt="2022-08-06T08:15:00.722" v="92" actId="26606"/>
          <ac:spMkLst>
            <pc:docMk/>
            <pc:sldMk cId="1536797257" sldId="279"/>
            <ac:spMk id="8" creationId="{74CD14DB-BB81-479F-A1FC-1C75640E9F84}"/>
          </ac:spMkLst>
        </pc:spChg>
        <pc:spChg chg="add del">
          <ac:chgData name="JAVEN LAI LE YU" userId="6ef9703d-fc87-464c-b753-f20ac887596d" providerId="ADAL" clId="{D3F287A1-5C27-483C-A8AD-9C72DE1FF988}" dt="2022-08-06T08:14:57.534" v="90" actId="26606"/>
          <ac:spMkLst>
            <pc:docMk/>
            <pc:sldMk cId="1536797257" sldId="279"/>
            <ac:spMk id="9" creationId="{ABE6F9A3-300E-47F5-B41C-C8C5E758DE7C}"/>
          </ac:spMkLst>
        </pc:spChg>
        <pc:spChg chg="add del">
          <ac:chgData name="JAVEN LAI LE YU" userId="6ef9703d-fc87-464c-b753-f20ac887596d" providerId="ADAL" clId="{D3F287A1-5C27-483C-A8AD-9C72DE1FF988}" dt="2022-08-06T08:15:00.722" v="92" actId="26606"/>
          <ac:spMkLst>
            <pc:docMk/>
            <pc:sldMk cId="1536797257" sldId="279"/>
            <ac:spMk id="10" creationId="{C943A91B-7CA7-4592-A975-73B1BF8C4C74}"/>
          </ac:spMkLst>
        </pc:spChg>
        <pc:spChg chg="add del">
          <ac:chgData name="JAVEN LAI LE YU" userId="6ef9703d-fc87-464c-b753-f20ac887596d" providerId="ADAL" clId="{D3F287A1-5C27-483C-A8AD-9C72DE1FF988}" dt="2022-08-06T08:14:57.534" v="90" actId="26606"/>
          <ac:spMkLst>
            <pc:docMk/>
            <pc:sldMk cId="1536797257" sldId="279"/>
            <ac:spMk id="11" creationId="{61B4701B-39FE-43B8-86AA-D6B8789C2207}"/>
          </ac:spMkLst>
        </pc:spChg>
        <pc:spChg chg="add del">
          <ac:chgData name="JAVEN LAI LE YU" userId="6ef9703d-fc87-464c-b753-f20ac887596d" providerId="ADAL" clId="{D3F287A1-5C27-483C-A8AD-9C72DE1FF988}" dt="2022-08-06T08:15:00.722" v="92" actId="26606"/>
          <ac:spMkLst>
            <pc:docMk/>
            <pc:sldMk cId="1536797257" sldId="279"/>
            <ac:spMk id="12" creationId="{EC471314-E46A-414B-8D91-74880E84F187}"/>
          </ac:spMkLst>
        </pc:spChg>
        <pc:spChg chg="add del">
          <ac:chgData name="JAVEN LAI LE YU" userId="6ef9703d-fc87-464c-b753-f20ac887596d" providerId="ADAL" clId="{D3F287A1-5C27-483C-A8AD-9C72DE1FF988}" dt="2022-08-06T08:14:57.534" v="90" actId="26606"/>
          <ac:spMkLst>
            <pc:docMk/>
            <pc:sldMk cId="1536797257" sldId="279"/>
            <ac:spMk id="13" creationId="{E9A7EF13-49FA-4355-971A-34B065F35022}"/>
          </ac:spMkLst>
        </pc:spChg>
        <pc:spChg chg="add del">
          <ac:chgData name="JAVEN LAI LE YU" userId="6ef9703d-fc87-464c-b753-f20ac887596d" providerId="ADAL" clId="{D3F287A1-5C27-483C-A8AD-9C72DE1FF988}" dt="2022-08-06T08:15:00.722" v="92" actId="26606"/>
          <ac:spMkLst>
            <pc:docMk/>
            <pc:sldMk cId="1536797257" sldId="279"/>
            <ac:spMk id="14" creationId="{6A681326-1C9D-44A3-A627-3871BDAE4127}"/>
          </ac:spMkLst>
        </pc:spChg>
        <pc:spChg chg="add del">
          <ac:chgData name="JAVEN LAI LE YU" userId="6ef9703d-fc87-464c-b753-f20ac887596d" providerId="ADAL" clId="{D3F287A1-5C27-483C-A8AD-9C72DE1FF988}" dt="2022-08-06T08:14:57.534" v="90" actId="26606"/>
          <ac:spMkLst>
            <pc:docMk/>
            <pc:sldMk cId="1536797257" sldId="279"/>
            <ac:spMk id="15" creationId="{92CF3C3E-0F7B-4F0C-8EBD-BDD38E9C66F5}"/>
          </ac:spMkLst>
        </pc:spChg>
        <pc:spChg chg="add del">
          <ac:chgData name="JAVEN LAI LE YU" userId="6ef9703d-fc87-464c-b753-f20ac887596d" providerId="ADAL" clId="{D3F287A1-5C27-483C-A8AD-9C72DE1FF988}" dt="2022-08-06T08:15:04.069" v="94" actId="26606"/>
          <ac:spMkLst>
            <pc:docMk/>
            <pc:sldMk cId="1536797257" sldId="279"/>
            <ac:spMk id="16" creationId="{052BEFF1-896C-45B1-B02C-96A6A1BC389A}"/>
          </ac:spMkLst>
        </pc:spChg>
        <pc:spChg chg="add del">
          <ac:chgData name="JAVEN LAI LE YU" userId="6ef9703d-fc87-464c-b753-f20ac887596d" providerId="ADAL" clId="{D3F287A1-5C27-483C-A8AD-9C72DE1FF988}" dt="2022-08-06T08:15:04.069" v="94" actId="26606"/>
          <ac:spMkLst>
            <pc:docMk/>
            <pc:sldMk cId="1536797257" sldId="279"/>
            <ac:spMk id="17" creationId="{BB237A14-61B1-4C00-A670-5D8D68A8668E}"/>
          </ac:spMkLst>
        </pc:spChg>
        <pc:spChg chg="add del">
          <ac:chgData name="JAVEN LAI LE YU" userId="6ef9703d-fc87-464c-b753-f20ac887596d" providerId="ADAL" clId="{D3F287A1-5C27-483C-A8AD-9C72DE1FF988}" dt="2022-08-06T08:15:04.069" v="94" actId="26606"/>
          <ac:spMkLst>
            <pc:docMk/>
            <pc:sldMk cId="1536797257" sldId="279"/>
            <ac:spMk id="18" creationId="{8598F259-6F54-47A3-8D13-1603D786A328}"/>
          </ac:spMkLst>
        </pc:spChg>
        <pc:spChg chg="add del">
          <ac:chgData name="JAVEN LAI LE YU" userId="6ef9703d-fc87-464c-b753-f20ac887596d" providerId="ADAL" clId="{D3F287A1-5C27-483C-A8AD-9C72DE1FF988}" dt="2022-08-06T08:15:04.069" v="94" actId="26606"/>
          <ac:spMkLst>
            <pc:docMk/>
            <pc:sldMk cId="1536797257" sldId="279"/>
            <ac:spMk id="19" creationId="{0BA768A8-4FED-4ED8-9E46-6BE72188ECD2}"/>
          </ac:spMkLst>
        </pc:spChg>
        <pc:spChg chg="add del">
          <ac:chgData name="JAVEN LAI LE YU" userId="6ef9703d-fc87-464c-b753-f20ac887596d" providerId="ADAL" clId="{D3F287A1-5C27-483C-A8AD-9C72DE1FF988}" dt="2022-08-06T08:15:04.725" v="96" actId="26606"/>
          <ac:spMkLst>
            <pc:docMk/>
            <pc:sldMk cId="1536797257" sldId="279"/>
            <ac:spMk id="21" creationId="{74CD14DB-BB81-479F-A1FC-1C75640E9F84}"/>
          </ac:spMkLst>
        </pc:spChg>
        <pc:spChg chg="add del">
          <ac:chgData name="JAVEN LAI LE YU" userId="6ef9703d-fc87-464c-b753-f20ac887596d" providerId="ADAL" clId="{D3F287A1-5C27-483C-A8AD-9C72DE1FF988}" dt="2022-08-06T08:15:04.725" v="96" actId="26606"/>
          <ac:spMkLst>
            <pc:docMk/>
            <pc:sldMk cId="1536797257" sldId="279"/>
            <ac:spMk id="22" creationId="{C943A91B-7CA7-4592-A975-73B1BF8C4C74}"/>
          </ac:spMkLst>
        </pc:spChg>
        <pc:spChg chg="add del">
          <ac:chgData name="JAVEN LAI LE YU" userId="6ef9703d-fc87-464c-b753-f20ac887596d" providerId="ADAL" clId="{D3F287A1-5C27-483C-A8AD-9C72DE1FF988}" dt="2022-08-06T08:15:04.725" v="96" actId="26606"/>
          <ac:spMkLst>
            <pc:docMk/>
            <pc:sldMk cId="1536797257" sldId="279"/>
            <ac:spMk id="23" creationId="{EC471314-E46A-414B-8D91-74880E84F187}"/>
          </ac:spMkLst>
        </pc:spChg>
        <pc:spChg chg="add del">
          <ac:chgData name="JAVEN LAI LE YU" userId="6ef9703d-fc87-464c-b753-f20ac887596d" providerId="ADAL" clId="{D3F287A1-5C27-483C-A8AD-9C72DE1FF988}" dt="2022-08-06T08:15:04.725" v="96" actId="26606"/>
          <ac:spMkLst>
            <pc:docMk/>
            <pc:sldMk cId="1536797257" sldId="279"/>
            <ac:spMk id="24" creationId="{6A681326-1C9D-44A3-A627-3871BDAE4127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1536797257" sldId="279"/>
            <ac:spMk id="26" creationId="{052BEFF1-896C-45B1-B02C-96A6A1BC389A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1536797257" sldId="279"/>
            <ac:spMk id="27" creationId="{BB237A14-61B1-4C00-A670-5D8D68A8668E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1536797257" sldId="279"/>
            <ac:spMk id="28" creationId="{8598F259-6F54-47A3-8D13-1603D786A328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1536797257" sldId="279"/>
            <ac:spMk id="29" creationId="{0BA768A8-4FED-4ED8-9E46-6BE72188ECD2}"/>
          </ac:spMkLst>
        </pc:spChg>
        <pc:graphicFrameChg chg="add del">
          <ac:chgData name="JAVEN LAI LE YU" userId="6ef9703d-fc87-464c-b753-f20ac887596d" providerId="ADAL" clId="{D3F287A1-5C27-483C-A8AD-9C72DE1FF988}" dt="2022-08-06T08:14:57.534" v="90" actId="26606"/>
          <ac:graphicFrameMkLst>
            <pc:docMk/>
            <pc:sldMk cId="1536797257" sldId="279"/>
            <ac:graphicFrameMk id="5" creationId="{E8D01E69-BB2F-E63B-5807-298810FABC88}"/>
          </ac:graphicFrameMkLst>
        </pc:graphicFrameChg>
        <pc:picChg chg="add del mod">
          <ac:chgData name="JAVEN LAI LE YU" userId="6ef9703d-fc87-464c-b753-f20ac887596d" providerId="ADAL" clId="{D3F287A1-5C27-483C-A8AD-9C72DE1FF988}" dt="2022-08-06T08:14:48.867" v="88" actId="478"/>
          <ac:picMkLst>
            <pc:docMk/>
            <pc:sldMk cId="1536797257" sldId="279"/>
            <ac:picMk id="4" creationId="{2973AD70-44AA-DB62-89E8-14A0DD78A90A}"/>
          </ac:picMkLst>
        </pc:picChg>
      </pc:sldChg>
      <pc:sldChg chg="modSp">
        <pc:chgData name="JAVEN LAI LE YU" userId="6ef9703d-fc87-464c-b753-f20ac887596d" providerId="ADAL" clId="{D3F287A1-5C27-483C-A8AD-9C72DE1FF988}" dt="2022-08-06T08:44:15.183" v="820"/>
        <pc:sldMkLst>
          <pc:docMk/>
          <pc:sldMk cId="2712379703" sldId="280"/>
        </pc:sldMkLst>
        <pc:spChg chg="mod">
          <ac:chgData name="JAVEN LAI LE YU" userId="6ef9703d-fc87-464c-b753-f20ac887596d" providerId="ADAL" clId="{D3F287A1-5C27-483C-A8AD-9C72DE1FF988}" dt="2022-08-06T08:44:15.183" v="820"/>
          <ac:spMkLst>
            <pc:docMk/>
            <pc:sldMk cId="2712379703" sldId="280"/>
            <ac:spMk id="2" creationId="{00000000-0000-0000-0000-000000000000}"/>
          </ac:spMkLst>
        </pc:spChg>
      </pc:sldChg>
      <pc:sldChg chg="addSp delSp modSp mod setBg setClrOvrMap delDesignElem">
        <pc:chgData name="JAVEN LAI LE YU" userId="6ef9703d-fc87-464c-b753-f20ac887596d" providerId="ADAL" clId="{D3F287A1-5C27-483C-A8AD-9C72DE1FF988}" dt="2022-08-06T08:44:15.183" v="820"/>
        <pc:sldMkLst>
          <pc:docMk/>
          <pc:sldMk cId="2170228926" sldId="281"/>
        </pc:sldMkLst>
        <pc:spChg chg="mod">
          <ac:chgData name="JAVEN LAI LE YU" userId="6ef9703d-fc87-464c-b753-f20ac887596d" providerId="ADAL" clId="{D3F287A1-5C27-483C-A8AD-9C72DE1FF988}" dt="2022-08-06T08:30:19.503" v="408" actId="20577"/>
          <ac:spMkLst>
            <pc:docMk/>
            <pc:sldMk cId="2170228926" sldId="281"/>
            <ac:spMk id="2" creationId="{00000000-0000-0000-0000-000000000000}"/>
          </ac:spMkLst>
        </pc:spChg>
        <pc:spChg chg="mod">
          <ac:chgData name="JAVEN LAI LE YU" userId="6ef9703d-fc87-464c-b753-f20ac887596d" providerId="ADAL" clId="{D3F287A1-5C27-483C-A8AD-9C72DE1FF988}" dt="2022-08-06T08:44:15.183" v="820"/>
          <ac:spMkLst>
            <pc:docMk/>
            <pc:sldMk cId="2170228926" sldId="281"/>
            <ac:spMk id="3" creationId="{00000000-0000-0000-0000-000000000000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2170228926" sldId="281"/>
            <ac:spMk id="8" creationId="{052BEFF1-896C-45B1-B02C-96A6A1BC389A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2170228926" sldId="281"/>
            <ac:spMk id="10" creationId="{BB237A14-61B1-4C00-A670-5D8D68A8668E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2170228926" sldId="281"/>
            <ac:spMk id="12" creationId="{8598F259-6F54-47A3-8D13-1603D786A328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2170228926" sldId="281"/>
            <ac:spMk id="14" creationId="{0BA768A8-4FED-4ED8-9E46-6BE72188ECD2}"/>
          </ac:spMkLst>
        </pc:spChg>
      </pc:sldChg>
      <pc:sldChg chg="addSp delSp modSp mod setBg setClrOvrMap">
        <pc:chgData name="JAVEN LAI LE YU" userId="6ef9703d-fc87-464c-b753-f20ac887596d" providerId="ADAL" clId="{D3F287A1-5C27-483C-A8AD-9C72DE1FF988}" dt="2022-08-06T09:37:39.735" v="990" actId="20577"/>
        <pc:sldMkLst>
          <pc:docMk/>
          <pc:sldMk cId="245147868" sldId="282"/>
        </pc:sldMkLst>
        <pc:spChg chg="mod">
          <ac:chgData name="JAVEN LAI LE YU" userId="6ef9703d-fc87-464c-b753-f20ac887596d" providerId="ADAL" clId="{D3F287A1-5C27-483C-A8AD-9C72DE1FF988}" dt="2022-08-06T08:44:18.700" v="821" actId="26606"/>
          <ac:spMkLst>
            <pc:docMk/>
            <pc:sldMk cId="245147868" sldId="282"/>
            <ac:spMk id="2" creationId="{00000000-0000-0000-0000-000000000000}"/>
          </ac:spMkLst>
        </pc:spChg>
        <pc:spChg chg="del mod">
          <ac:chgData name="JAVEN LAI LE YU" userId="6ef9703d-fc87-464c-b753-f20ac887596d" providerId="ADAL" clId="{D3F287A1-5C27-483C-A8AD-9C72DE1FF988}" dt="2022-08-06T08:44:18.700" v="821" actId="26606"/>
          <ac:spMkLst>
            <pc:docMk/>
            <pc:sldMk cId="245147868" sldId="282"/>
            <ac:spMk id="3" creationId="{00000000-0000-0000-0000-000000000000}"/>
          </ac:spMkLst>
        </pc:spChg>
        <pc:spChg chg="add">
          <ac:chgData name="JAVEN LAI LE YU" userId="6ef9703d-fc87-464c-b753-f20ac887596d" providerId="ADAL" clId="{D3F287A1-5C27-483C-A8AD-9C72DE1FF988}" dt="2022-08-06T08:44:18.700" v="821" actId="26606"/>
          <ac:spMkLst>
            <pc:docMk/>
            <pc:sldMk cId="245147868" sldId="282"/>
            <ac:spMk id="9" creationId="{F747F1B4-B831-4277-8AB0-32767F7EB7BF}"/>
          </ac:spMkLst>
        </pc:spChg>
        <pc:spChg chg="add">
          <ac:chgData name="JAVEN LAI LE YU" userId="6ef9703d-fc87-464c-b753-f20ac887596d" providerId="ADAL" clId="{D3F287A1-5C27-483C-A8AD-9C72DE1FF988}" dt="2022-08-06T08:44:18.700" v="821" actId="26606"/>
          <ac:spMkLst>
            <pc:docMk/>
            <pc:sldMk cId="245147868" sldId="282"/>
            <ac:spMk id="11" creationId="{D80CFA21-AB7C-4BEB-9BFF-05764FBBF3C6}"/>
          </ac:spMkLst>
        </pc:spChg>
        <pc:spChg chg="add">
          <ac:chgData name="JAVEN LAI LE YU" userId="6ef9703d-fc87-464c-b753-f20ac887596d" providerId="ADAL" clId="{D3F287A1-5C27-483C-A8AD-9C72DE1FF988}" dt="2022-08-06T08:44:18.700" v="821" actId="26606"/>
          <ac:spMkLst>
            <pc:docMk/>
            <pc:sldMk cId="245147868" sldId="282"/>
            <ac:spMk id="13" creationId="{12F7E335-851A-4CAE-B09F-E657819D4600}"/>
          </ac:spMkLst>
        </pc:spChg>
        <pc:spChg chg="add">
          <ac:chgData name="JAVEN LAI LE YU" userId="6ef9703d-fc87-464c-b753-f20ac887596d" providerId="ADAL" clId="{D3F287A1-5C27-483C-A8AD-9C72DE1FF988}" dt="2022-08-06T08:44:18.700" v="821" actId="26606"/>
          <ac:spMkLst>
            <pc:docMk/>
            <pc:sldMk cId="245147868" sldId="282"/>
            <ac:spMk id="15" creationId="{10B541F0-7F6E-402E-84D8-CF96EACA5FBC}"/>
          </ac:spMkLst>
        </pc:spChg>
        <pc:graphicFrameChg chg="add mod">
          <ac:chgData name="JAVEN LAI LE YU" userId="6ef9703d-fc87-464c-b753-f20ac887596d" providerId="ADAL" clId="{D3F287A1-5C27-483C-A8AD-9C72DE1FF988}" dt="2022-08-06T09:37:39.735" v="990" actId="20577"/>
          <ac:graphicFrameMkLst>
            <pc:docMk/>
            <pc:sldMk cId="245147868" sldId="282"/>
            <ac:graphicFrameMk id="5" creationId="{02D9C803-3CC8-846B-60A3-60E659FDC21A}"/>
          </ac:graphicFrameMkLst>
        </pc:graphicFrameChg>
      </pc:sldChg>
      <pc:sldChg chg="modSp mod">
        <pc:chgData name="JAVEN LAI LE YU" userId="6ef9703d-fc87-464c-b753-f20ac887596d" providerId="ADAL" clId="{D3F287A1-5C27-483C-A8AD-9C72DE1FF988}" dt="2022-08-06T08:44:15.183" v="820"/>
        <pc:sldMkLst>
          <pc:docMk/>
          <pc:sldMk cId="3493998164" sldId="283"/>
        </pc:sldMkLst>
        <pc:spChg chg="mod">
          <ac:chgData name="JAVEN LAI LE YU" userId="6ef9703d-fc87-464c-b753-f20ac887596d" providerId="ADAL" clId="{D3F287A1-5C27-483C-A8AD-9C72DE1FF988}" dt="2022-08-06T08:44:15.183" v="820"/>
          <ac:spMkLst>
            <pc:docMk/>
            <pc:sldMk cId="3493998164" sldId="283"/>
            <ac:spMk id="3" creationId="{00000000-0000-0000-0000-000000000000}"/>
          </ac:spMkLst>
        </pc:spChg>
      </pc:sldChg>
      <pc:sldChg chg="addSp delSp modSp mod setBg setClrOvrMap delDesignElem">
        <pc:chgData name="JAVEN LAI LE YU" userId="6ef9703d-fc87-464c-b753-f20ac887596d" providerId="ADAL" clId="{D3F287A1-5C27-483C-A8AD-9C72DE1FF988}" dt="2022-08-06T08:44:15.183" v="820"/>
        <pc:sldMkLst>
          <pc:docMk/>
          <pc:sldMk cId="1872004699" sldId="285"/>
        </pc:sldMkLst>
        <pc:spChg chg="mod">
          <ac:chgData name="JAVEN LAI LE YU" userId="6ef9703d-fc87-464c-b753-f20ac887596d" providerId="ADAL" clId="{D3F287A1-5C27-483C-A8AD-9C72DE1FF988}" dt="2022-08-06T08:24:35.894" v="268" actId="20577"/>
          <ac:spMkLst>
            <pc:docMk/>
            <pc:sldMk cId="1872004699" sldId="285"/>
            <ac:spMk id="2" creationId="{00000000-0000-0000-0000-000000000000}"/>
          </ac:spMkLst>
        </pc:spChg>
        <pc:spChg chg="add del mod">
          <ac:chgData name="JAVEN LAI LE YU" userId="6ef9703d-fc87-464c-b753-f20ac887596d" providerId="ADAL" clId="{D3F287A1-5C27-483C-A8AD-9C72DE1FF988}" dt="2022-08-06T08:18:21.541" v="154" actId="26606"/>
          <ac:spMkLst>
            <pc:docMk/>
            <pc:sldMk cId="1872004699" sldId="285"/>
            <ac:spMk id="3" creationId="{00000000-0000-0000-0000-000000000000}"/>
          </ac:spMkLst>
        </pc:spChg>
        <pc:spChg chg="add mod">
          <ac:chgData name="JAVEN LAI LE YU" userId="6ef9703d-fc87-464c-b753-f20ac887596d" providerId="ADAL" clId="{D3F287A1-5C27-483C-A8AD-9C72DE1FF988}" dt="2022-08-06T08:44:15.183" v="820"/>
          <ac:spMkLst>
            <pc:docMk/>
            <pc:sldMk cId="1872004699" sldId="285"/>
            <ac:spMk id="6" creationId="{C8856878-CA38-A95C-637D-0675F3882F8D}"/>
          </ac:spMkLst>
        </pc:spChg>
        <pc:spChg chg="add del">
          <ac:chgData name="JAVEN LAI LE YU" userId="6ef9703d-fc87-464c-b753-f20ac887596d" providerId="ADAL" clId="{D3F287A1-5C27-483C-A8AD-9C72DE1FF988}" dt="2022-08-06T08:18:21.541" v="154" actId="26606"/>
          <ac:spMkLst>
            <pc:docMk/>
            <pc:sldMk cId="1872004699" sldId="285"/>
            <ac:spMk id="9" creationId="{5F3FC718-FDE3-4EF7-921E-A5F374EAF824}"/>
          </ac:spMkLst>
        </pc:spChg>
        <pc:spChg chg="add del">
          <ac:chgData name="JAVEN LAI LE YU" userId="6ef9703d-fc87-464c-b753-f20ac887596d" providerId="ADAL" clId="{D3F287A1-5C27-483C-A8AD-9C72DE1FF988}" dt="2022-08-06T08:18:21.541" v="154" actId="26606"/>
          <ac:spMkLst>
            <pc:docMk/>
            <pc:sldMk cId="1872004699" sldId="285"/>
            <ac:spMk id="11" creationId="{FAA0F719-3DC8-4F08-AD8F-5A845658CB9D}"/>
          </ac:spMkLst>
        </pc:spChg>
        <pc:spChg chg="add del">
          <ac:chgData name="JAVEN LAI LE YU" userId="6ef9703d-fc87-464c-b753-f20ac887596d" providerId="ADAL" clId="{D3F287A1-5C27-483C-A8AD-9C72DE1FF988}" dt="2022-08-06T08:18:21.541" v="154" actId="26606"/>
          <ac:spMkLst>
            <pc:docMk/>
            <pc:sldMk cId="1872004699" sldId="285"/>
            <ac:spMk id="13" creationId="{7DCB61BE-FA0F-4EFB-BE0E-268BAD8E30D6}"/>
          </ac:spMkLst>
        </pc:spChg>
        <pc:spChg chg="add del">
          <ac:chgData name="JAVEN LAI LE YU" userId="6ef9703d-fc87-464c-b753-f20ac887596d" providerId="ADAL" clId="{D3F287A1-5C27-483C-A8AD-9C72DE1FF988}" dt="2022-08-06T08:18:21.541" v="154" actId="26606"/>
          <ac:spMkLst>
            <pc:docMk/>
            <pc:sldMk cId="1872004699" sldId="285"/>
            <ac:spMk id="15" creationId="{A4B31EAA-7423-46F7-9B90-4AB2B09C35C4}"/>
          </ac:spMkLst>
        </pc:spChg>
        <pc:spChg chg="add del">
          <ac:chgData name="JAVEN LAI LE YU" userId="6ef9703d-fc87-464c-b753-f20ac887596d" providerId="ADAL" clId="{D3F287A1-5C27-483C-A8AD-9C72DE1FF988}" dt="2022-08-06T08:18:21.525" v="153" actId="26606"/>
          <ac:spMkLst>
            <pc:docMk/>
            <pc:sldMk cId="1872004699" sldId="285"/>
            <ac:spMk id="20" creationId="{052BEFF1-896C-45B1-B02C-96A6A1BC389A}"/>
          </ac:spMkLst>
        </pc:spChg>
        <pc:spChg chg="add del">
          <ac:chgData name="JAVEN LAI LE YU" userId="6ef9703d-fc87-464c-b753-f20ac887596d" providerId="ADAL" clId="{D3F287A1-5C27-483C-A8AD-9C72DE1FF988}" dt="2022-08-06T08:18:14.327" v="151" actId="26606"/>
          <ac:spMkLst>
            <pc:docMk/>
            <pc:sldMk cId="1872004699" sldId="285"/>
            <ac:spMk id="21" creationId="{ABE6F9A3-300E-47F5-B41C-C8C5E758DE7C}"/>
          </ac:spMkLst>
        </pc:spChg>
        <pc:spChg chg="add del">
          <ac:chgData name="JAVEN LAI LE YU" userId="6ef9703d-fc87-464c-b753-f20ac887596d" providerId="ADAL" clId="{D3F287A1-5C27-483C-A8AD-9C72DE1FF988}" dt="2022-08-06T08:18:21.525" v="153" actId="26606"/>
          <ac:spMkLst>
            <pc:docMk/>
            <pc:sldMk cId="1872004699" sldId="285"/>
            <ac:spMk id="22" creationId="{BB237A14-61B1-4C00-A670-5D8D68A8668E}"/>
          </ac:spMkLst>
        </pc:spChg>
        <pc:spChg chg="add del">
          <ac:chgData name="JAVEN LAI LE YU" userId="6ef9703d-fc87-464c-b753-f20ac887596d" providerId="ADAL" clId="{D3F287A1-5C27-483C-A8AD-9C72DE1FF988}" dt="2022-08-06T08:18:14.327" v="151" actId="26606"/>
          <ac:spMkLst>
            <pc:docMk/>
            <pc:sldMk cId="1872004699" sldId="285"/>
            <ac:spMk id="23" creationId="{61B4701B-39FE-43B8-86AA-D6B8789C2207}"/>
          </ac:spMkLst>
        </pc:spChg>
        <pc:spChg chg="add del">
          <ac:chgData name="JAVEN LAI LE YU" userId="6ef9703d-fc87-464c-b753-f20ac887596d" providerId="ADAL" clId="{D3F287A1-5C27-483C-A8AD-9C72DE1FF988}" dt="2022-08-06T08:18:21.525" v="153" actId="26606"/>
          <ac:spMkLst>
            <pc:docMk/>
            <pc:sldMk cId="1872004699" sldId="285"/>
            <ac:spMk id="24" creationId="{8598F259-6F54-47A3-8D13-1603D786A328}"/>
          </ac:spMkLst>
        </pc:spChg>
        <pc:spChg chg="add del">
          <ac:chgData name="JAVEN LAI LE YU" userId="6ef9703d-fc87-464c-b753-f20ac887596d" providerId="ADAL" clId="{D3F287A1-5C27-483C-A8AD-9C72DE1FF988}" dt="2022-08-06T08:18:14.327" v="151" actId="26606"/>
          <ac:spMkLst>
            <pc:docMk/>
            <pc:sldMk cId="1872004699" sldId="285"/>
            <ac:spMk id="25" creationId="{E9A7EF13-49FA-4355-971A-34B065F35022}"/>
          </ac:spMkLst>
        </pc:spChg>
        <pc:spChg chg="add del">
          <ac:chgData name="JAVEN LAI LE YU" userId="6ef9703d-fc87-464c-b753-f20ac887596d" providerId="ADAL" clId="{D3F287A1-5C27-483C-A8AD-9C72DE1FF988}" dt="2022-08-06T08:18:21.525" v="153" actId="26606"/>
          <ac:spMkLst>
            <pc:docMk/>
            <pc:sldMk cId="1872004699" sldId="285"/>
            <ac:spMk id="26" creationId="{0BA768A8-4FED-4ED8-9E46-6BE72188ECD2}"/>
          </ac:spMkLst>
        </pc:spChg>
        <pc:spChg chg="add del">
          <ac:chgData name="JAVEN LAI LE YU" userId="6ef9703d-fc87-464c-b753-f20ac887596d" providerId="ADAL" clId="{D3F287A1-5C27-483C-A8AD-9C72DE1FF988}" dt="2022-08-06T08:18:14.327" v="151" actId="26606"/>
          <ac:spMkLst>
            <pc:docMk/>
            <pc:sldMk cId="1872004699" sldId="285"/>
            <ac:spMk id="27" creationId="{92CF3C3E-0F7B-4F0C-8EBD-BDD38E9C66F5}"/>
          </ac:spMkLst>
        </pc:spChg>
        <pc:spChg chg="add del">
          <ac:chgData name="JAVEN LAI LE YU" userId="6ef9703d-fc87-464c-b753-f20ac887596d" providerId="ADAL" clId="{D3F287A1-5C27-483C-A8AD-9C72DE1FF988}" dt="2022-08-06T08:18:21.525" v="153" actId="26606"/>
          <ac:spMkLst>
            <pc:docMk/>
            <pc:sldMk cId="1872004699" sldId="285"/>
            <ac:spMk id="29" creationId="{00000000-0000-0000-0000-000000000000}"/>
          </ac:spMkLst>
        </pc:spChg>
        <pc:spChg chg="add del">
          <ac:chgData name="JAVEN LAI LE YU" userId="6ef9703d-fc87-464c-b753-f20ac887596d" providerId="ADAL" clId="{D3F287A1-5C27-483C-A8AD-9C72DE1FF988}" dt="2022-08-06T08:18:28.160" v="157" actId="26606"/>
          <ac:spMkLst>
            <pc:docMk/>
            <pc:sldMk cId="1872004699" sldId="285"/>
            <ac:spMk id="31" creationId="{4E78424C-6FD0-41F8-9CAA-5DC19C42359F}"/>
          </ac:spMkLst>
        </pc:spChg>
        <pc:spChg chg="add del">
          <ac:chgData name="JAVEN LAI LE YU" userId="6ef9703d-fc87-464c-b753-f20ac887596d" providerId="ADAL" clId="{D3F287A1-5C27-483C-A8AD-9C72DE1FF988}" dt="2022-08-06T08:18:28.160" v="157" actId="26606"/>
          <ac:spMkLst>
            <pc:docMk/>
            <pc:sldMk cId="1872004699" sldId="285"/>
            <ac:spMk id="32" creationId="{DD136760-57DC-4301-8BEA-B71AD2D13905}"/>
          </ac:spMkLst>
        </pc:spChg>
        <pc:spChg chg="add del">
          <ac:chgData name="JAVEN LAI LE YU" userId="6ef9703d-fc87-464c-b753-f20ac887596d" providerId="ADAL" clId="{D3F287A1-5C27-483C-A8AD-9C72DE1FF988}" dt="2022-08-06T08:18:28.160" v="157" actId="26606"/>
          <ac:spMkLst>
            <pc:docMk/>
            <pc:sldMk cId="1872004699" sldId="285"/>
            <ac:spMk id="33" creationId="{BDC58DEA-1307-4F44-AD47-E613D8B76A89}"/>
          </ac:spMkLst>
        </pc:spChg>
        <pc:spChg chg="add del">
          <ac:chgData name="JAVEN LAI LE YU" userId="6ef9703d-fc87-464c-b753-f20ac887596d" providerId="ADAL" clId="{D3F287A1-5C27-483C-A8AD-9C72DE1FF988}" dt="2022-08-06T08:18:28.160" v="157" actId="26606"/>
          <ac:spMkLst>
            <pc:docMk/>
            <pc:sldMk cId="1872004699" sldId="285"/>
            <ac:spMk id="34" creationId="{C99B912D-1E4B-42AF-A2BE-CFEFEC916EE7}"/>
          </ac:spMkLst>
        </pc:spChg>
        <pc:spChg chg="add del">
          <ac:chgData name="JAVEN LAI LE YU" userId="6ef9703d-fc87-464c-b753-f20ac887596d" providerId="ADAL" clId="{D3F287A1-5C27-483C-A8AD-9C72DE1FF988}" dt="2022-08-06T08:18:28.113" v="156" actId="26606"/>
          <ac:spMkLst>
            <pc:docMk/>
            <pc:sldMk cId="1872004699" sldId="285"/>
            <ac:spMk id="40" creationId="{4E78424C-6FD0-41F8-9CAA-5DC19C42359F}"/>
          </ac:spMkLst>
        </pc:spChg>
        <pc:spChg chg="add del">
          <ac:chgData name="JAVEN LAI LE YU" userId="6ef9703d-fc87-464c-b753-f20ac887596d" providerId="ADAL" clId="{D3F287A1-5C27-483C-A8AD-9C72DE1FF988}" dt="2022-08-06T08:18:28.113" v="156" actId="26606"/>
          <ac:spMkLst>
            <pc:docMk/>
            <pc:sldMk cId="1872004699" sldId="285"/>
            <ac:spMk id="42" creationId="{DD136760-57DC-4301-8BEA-B71AD2D13905}"/>
          </ac:spMkLst>
        </pc:spChg>
        <pc:spChg chg="add del">
          <ac:chgData name="JAVEN LAI LE YU" userId="6ef9703d-fc87-464c-b753-f20ac887596d" providerId="ADAL" clId="{D3F287A1-5C27-483C-A8AD-9C72DE1FF988}" dt="2022-08-06T08:18:28.113" v="156" actId="26606"/>
          <ac:spMkLst>
            <pc:docMk/>
            <pc:sldMk cId="1872004699" sldId="285"/>
            <ac:spMk id="44" creationId="{BDC58DEA-1307-4F44-AD47-E613D8B76A89}"/>
          </ac:spMkLst>
        </pc:spChg>
        <pc:spChg chg="add del">
          <ac:chgData name="JAVEN LAI LE YU" userId="6ef9703d-fc87-464c-b753-f20ac887596d" providerId="ADAL" clId="{D3F287A1-5C27-483C-A8AD-9C72DE1FF988}" dt="2022-08-06T08:18:28.113" v="156" actId="26606"/>
          <ac:spMkLst>
            <pc:docMk/>
            <pc:sldMk cId="1872004699" sldId="285"/>
            <ac:spMk id="46" creationId="{C99B912D-1E4B-42AF-A2BE-CFEFEC916EE7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1872004699" sldId="285"/>
            <ac:spMk id="48" creationId="{4E78424C-6FD0-41F8-9CAA-5DC19C42359F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1872004699" sldId="285"/>
            <ac:spMk id="49" creationId="{DD136760-57DC-4301-8BEA-B71AD2D13905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1872004699" sldId="285"/>
            <ac:spMk id="50" creationId="{BDC58DEA-1307-4F44-AD47-E613D8B76A89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1872004699" sldId="285"/>
            <ac:spMk id="51" creationId="{C99B912D-1E4B-42AF-A2BE-CFEFEC916EE7}"/>
          </ac:spMkLst>
        </pc:spChg>
        <pc:graphicFrameChg chg="add del">
          <ac:chgData name="JAVEN LAI LE YU" userId="6ef9703d-fc87-464c-b753-f20ac887596d" providerId="ADAL" clId="{D3F287A1-5C27-483C-A8AD-9C72DE1FF988}" dt="2022-08-06T08:18:14.327" v="151" actId="26606"/>
          <ac:graphicFrameMkLst>
            <pc:docMk/>
            <pc:sldMk cId="1872004699" sldId="285"/>
            <ac:graphicFrameMk id="17" creationId="{D7507A4D-98D2-7434-C54A-EDCA0943D6C3}"/>
          </ac:graphicFrameMkLst>
        </pc:graphicFrameChg>
        <pc:graphicFrameChg chg="add del mod modGraphic">
          <ac:chgData name="JAVEN LAI LE YU" userId="6ef9703d-fc87-464c-b753-f20ac887596d" providerId="ADAL" clId="{D3F287A1-5C27-483C-A8AD-9C72DE1FF988}" dt="2022-08-06T08:22:05.018" v="199" actId="478"/>
          <ac:graphicFrameMkLst>
            <pc:docMk/>
            <pc:sldMk cId="1872004699" sldId="285"/>
            <ac:graphicFrameMk id="35" creationId="{35574E85-D9DA-2CC1-B3DE-127841C2DFB9}"/>
          </ac:graphicFrameMkLst>
        </pc:graphicFrameChg>
        <pc:picChg chg="add del mod">
          <ac:chgData name="JAVEN LAI LE YU" userId="6ef9703d-fc87-464c-b753-f20ac887596d" providerId="ADAL" clId="{D3F287A1-5C27-483C-A8AD-9C72DE1FF988}" dt="2022-08-06T08:18:10.651" v="149" actId="478"/>
          <ac:picMkLst>
            <pc:docMk/>
            <pc:sldMk cId="1872004699" sldId="285"/>
            <ac:picMk id="4" creationId="{DD309C36-E7D6-7573-53BF-E0C1A8D69BAE}"/>
          </ac:picMkLst>
        </pc:picChg>
      </pc:sldChg>
      <pc:sldChg chg="addSp delSp modSp mod setBg setClrOvrMap delDesignElem">
        <pc:chgData name="JAVEN LAI LE YU" userId="6ef9703d-fc87-464c-b753-f20ac887596d" providerId="ADAL" clId="{D3F287A1-5C27-483C-A8AD-9C72DE1FF988}" dt="2022-08-06T08:52:46.257" v="959" actId="113"/>
        <pc:sldMkLst>
          <pc:docMk/>
          <pc:sldMk cId="1895043504" sldId="286"/>
        </pc:sldMkLst>
        <pc:spChg chg="mod">
          <ac:chgData name="JAVEN LAI LE YU" userId="6ef9703d-fc87-464c-b753-f20ac887596d" providerId="ADAL" clId="{D3F287A1-5C27-483C-A8AD-9C72DE1FF988}" dt="2022-08-06T08:38:17.062" v="677" actId="20577"/>
          <ac:spMkLst>
            <pc:docMk/>
            <pc:sldMk cId="1895043504" sldId="286"/>
            <ac:spMk id="2" creationId="{00000000-0000-0000-0000-000000000000}"/>
          </ac:spMkLst>
        </pc:spChg>
        <pc:spChg chg="add del">
          <ac:chgData name="JAVEN LAI LE YU" userId="6ef9703d-fc87-464c-b753-f20ac887596d" providerId="ADAL" clId="{D3F287A1-5C27-483C-A8AD-9C72DE1FF988}" dt="2022-08-06T08:35:34.282" v="590" actId="26606"/>
          <ac:spMkLst>
            <pc:docMk/>
            <pc:sldMk cId="1895043504" sldId="286"/>
            <ac:spMk id="3" creationId="{00000000-0000-0000-0000-000000000000}"/>
          </ac:spMkLst>
        </pc:spChg>
        <pc:spChg chg="add del mod">
          <ac:chgData name="JAVEN LAI LE YU" userId="6ef9703d-fc87-464c-b753-f20ac887596d" providerId="ADAL" clId="{D3F287A1-5C27-483C-A8AD-9C72DE1FF988}" dt="2022-08-06T08:35:42.238" v="592" actId="478"/>
          <ac:spMkLst>
            <pc:docMk/>
            <pc:sldMk cId="1895043504" sldId="286"/>
            <ac:spMk id="6" creationId="{269EEE3F-45CC-F148-B3F3-B30C093BBE75}"/>
          </ac:spMkLst>
        </pc:spChg>
        <pc:spChg chg="add del">
          <ac:chgData name="JAVEN LAI LE YU" userId="6ef9703d-fc87-464c-b753-f20ac887596d" providerId="ADAL" clId="{D3F287A1-5C27-483C-A8AD-9C72DE1FF988}" dt="2022-08-06T08:35:34.275" v="589" actId="26606"/>
          <ac:spMkLst>
            <pc:docMk/>
            <pc:sldMk cId="1895043504" sldId="286"/>
            <ac:spMk id="8" creationId="{0D9B8FD4-CDEB-4EB4-B4DE-C89E11938958}"/>
          </ac:spMkLst>
        </pc:spChg>
        <pc:spChg chg="add del">
          <ac:chgData name="JAVEN LAI LE YU" userId="6ef9703d-fc87-464c-b753-f20ac887596d" providerId="ADAL" clId="{D3F287A1-5C27-483C-A8AD-9C72DE1FF988}" dt="2022-08-06T08:35:25.290" v="587" actId="26606"/>
          <ac:spMkLst>
            <pc:docMk/>
            <pc:sldMk cId="1895043504" sldId="286"/>
            <ac:spMk id="9" creationId="{4E78424C-6FD0-41F8-9CAA-5DC19C42359F}"/>
          </ac:spMkLst>
        </pc:spChg>
        <pc:spChg chg="add del">
          <ac:chgData name="JAVEN LAI LE YU" userId="6ef9703d-fc87-464c-b753-f20ac887596d" providerId="ADAL" clId="{D3F287A1-5C27-483C-A8AD-9C72DE1FF988}" dt="2022-08-06T08:35:34.275" v="589" actId="26606"/>
          <ac:spMkLst>
            <pc:docMk/>
            <pc:sldMk cId="1895043504" sldId="286"/>
            <ac:spMk id="10" creationId="{5A2E3D1D-9E9F-4739-BA14-D4D7FA9FBDD1}"/>
          </ac:spMkLst>
        </pc:spChg>
        <pc:spChg chg="add del">
          <ac:chgData name="JAVEN LAI LE YU" userId="6ef9703d-fc87-464c-b753-f20ac887596d" providerId="ADAL" clId="{D3F287A1-5C27-483C-A8AD-9C72DE1FF988}" dt="2022-08-06T08:35:25.290" v="587" actId="26606"/>
          <ac:spMkLst>
            <pc:docMk/>
            <pc:sldMk cId="1895043504" sldId="286"/>
            <ac:spMk id="11" creationId="{DD136760-57DC-4301-8BEA-B71AD2D13905}"/>
          </ac:spMkLst>
        </pc:spChg>
        <pc:spChg chg="add del">
          <ac:chgData name="JAVEN LAI LE YU" userId="6ef9703d-fc87-464c-b753-f20ac887596d" providerId="ADAL" clId="{D3F287A1-5C27-483C-A8AD-9C72DE1FF988}" dt="2022-08-06T08:35:34.275" v="589" actId="26606"/>
          <ac:spMkLst>
            <pc:docMk/>
            <pc:sldMk cId="1895043504" sldId="286"/>
            <ac:spMk id="12" creationId="{1FFB365B-E9DC-4859-B8AB-CB83EEBE4E28}"/>
          </ac:spMkLst>
        </pc:spChg>
        <pc:spChg chg="add del">
          <ac:chgData name="JAVEN LAI LE YU" userId="6ef9703d-fc87-464c-b753-f20ac887596d" providerId="ADAL" clId="{D3F287A1-5C27-483C-A8AD-9C72DE1FF988}" dt="2022-08-06T08:35:25.290" v="587" actId="26606"/>
          <ac:spMkLst>
            <pc:docMk/>
            <pc:sldMk cId="1895043504" sldId="286"/>
            <ac:spMk id="13" creationId="{BDC58DEA-1307-4F44-AD47-E613D8B76A89}"/>
          </ac:spMkLst>
        </pc:spChg>
        <pc:spChg chg="add del">
          <ac:chgData name="JAVEN LAI LE YU" userId="6ef9703d-fc87-464c-b753-f20ac887596d" providerId="ADAL" clId="{D3F287A1-5C27-483C-A8AD-9C72DE1FF988}" dt="2022-08-06T08:35:34.275" v="589" actId="26606"/>
          <ac:spMkLst>
            <pc:docMk/>
            <pc:sldMk cId="1895043504" sldId="286"/>
            <ac:spMk id="14" creationId="{8ADAB9C8-EB37-4914-A699-C716FC8FE4FE}"/>
          </ac:spMkLst>
        </pc:spChg>
        <pc:spChg chg="add del">
          <ac:chgData name="JAVEN LAI LE YU" userId="6ef9703d-fc87-464c-b753-f20ac887596d" providerId="ADAL" clId="{D3F287A1-5C27-483C-A8AD-9C72DE1FF988}" dt="2022-08-06T08:35:25.290" v="587" actId="26606"/>
          <ac:spMkLst>
            <pc:docMk/>
            <pc:sldMk cId="1895043504" sldId="286"/>
            <ac:spMk id="15" creationId="{C99B912D-1E4B-42AF-A2BE-CFEFEC916EE7}"/>
          </ac:spMkLst>
        </pc:spChg>
        <pc:spChg chg="add del">
          <ac:chgData name="JAVEN LAI LE YU" userId="6ef9703d-fc87-464c-b753-f20ac887596d" providerId="ADAL" clId="{D3F287A1-5C27-483C-A8AD-9C72DE1FF988}" dt="2022-08-06T08:35:34.275" v="589" actId="26606"/>
          <ac:spMkLst>
            <pc:docMk/>
            <pc:sldMk cId="1895043504" sldId="286"/>
            <ac:spMk id="17" creationId="{00000000-0000-0000-0000-000000000000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1895043504" sldId="286"/>
            <ac:spMk id="19" creationId="{4E78424C-6FD0-41F8-9CAA-5DC19C42359F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1895043504" sldId="286"/>
            <ac:spMk id="20" creationId="{DD136760-57DC-4301-8BEA-B71AD2D13905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1895043504" sldId="286"/>
            <ac:spMk id="21" creationId="{BDC58DEA-1307-4F44-AD47-E613D8B76A89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1895043504" sldId="286"/>
            <ac:spMk id="22" creationId="{C99B912D-1E4B-42AF-A2BE-CFEFEC916EE7}"/>
          </ac:spMkLst>
        </pc:spChg>
        <pc:spChg chg="add mod">
          <ac:chgData name="JAVEN LAI LE YU" userId="6ef9703d-fc87-464c-b753-f20ac887596d" providerId="ADAL" clId="{D3F287A1-5C27-483C-A8AD-9C72DE1FF988}" dt="2022-08-06T08:52:46.257" v="959" actId="113"/>
          <ac:spMkLst>
            <pc:docMk/>
            <pc:sldMk cId="1895043504" sldId="286"/>
            <ac:spMk id="24" creationId="{4DC756B1-AE5E-6CE2-52D4-9DC8ECBD3A70}"/>
          </ac:spMkLst>
        </pc:spChg>
        <pc:graphicFrameChg chg="add del">
          <ac:chgData name="JAVEN LAI LE YU" userId="6ef9703d-fc87-464c-b753-f20ac887596d" providerId="ADAL" clId="{D3F287A1-5C27-483C-A8AD-9C72DE1FF988}" dt="2022-08-06T08:35:25.290" v="587" actId="26606"/>
          <ac:graphicFrameMkLst>
            <pc:docMk/>
            <pc:sldMk cId="1895043504" sldId="286"/>
            <ac:graphicFrameMk id="5" creationId="{6CC5E0F3-3B9D-6B36-1288-C664B30D58B7}"/>
          </ac:graphicFrameMkLst>
        </pc:graphicFrameChg>
        <pc:graphicFrameChg chg="add del">
          <ac:chgData name="JAVEN LAI LE YU" userId="6ef9703d-fc87-464c-b753-f20ac887596d" providerId="ADAL" clId="{D3F287A1-5C27-483C-A8AD-9C72DE1FF988}" dt="2022-08-06T08:35:40.402" v="591" actId="478"/>
          <ac:graphicFrameMkLst>
            <pc:docMk/>
            <pc:sldMk cId="1895043504" sldId="286"/>
            <ac:graphicFrameMk id="23" creationId="{6CC5E0F3-3B9D-6B36-1288-C664B30D58B7}"/>
          </ac:graphicFrameMkLst>
        </pc:graphicFrameChg>
      </pc:sldChg>
      <pc:sldChg chg="addSp delSp modSp mod setBg setClrOvrMap delDesignElem">
        <pc:chgData name="JAVEN LAI LE YU" userId="6ef9703d-fc87-464c-b753-f20ac887596d" providerId="ADAL" clId="{D3F287A1-5C27-483C-A8AD-9C72DE1FF988}" dt="2022-08-06T08:44:15.183" v="820"/>
        <pc:sldMkLst>
          <pc:docMk/>
          <pc:sldMk cId="2883363896" sldId="287"/>
        </pc:sldMkLst>
        <pc:spChg chg="mod">
          <ac:chgData name="JAVEN LAI LE YU" userId="6ef9703d-fc87-464c-b753-f20ac887596d" providerId="ADAL" clId="{D3F287A1-5C27-483C-A8AD-9C72DE1FF988}" dt="2022-08-06T08:42:27.953" v="781" actId="20577"/>
          <ac:spMkLst>
            <pc:docMk/>
            <pc:sldMk cId="2883363896" sldId="287"/>
            <ac:spMk id="2" creationId="{00000000-0000-0000-0000-000000000000}"/>
          </ac:spMkLst>
        </pc:spChg>
        <pc:spChg chg="del">
          <ac:chgData name="JAVEN LAI LE YU" userId="6ef9703d-fc87-464c-b753-f20ac887596d" providerId="ADAL" clId="{D3F287A1-5C27-483C-A8AD-9C72DE1FF988}" dt="2022-08-06T08:41:23.668" v="695" actId="26606"/>
          <ac:spMkLst>
            <pc:docMk/>
            <pc:sldMk cId="2883363896" sldId="287"/>
            <ac:spMk id="3" creationId="{00000000-0000-0000-0000-000000000000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2883363896" sldId="287"/>
            <ac:spMk id="9" creationId="{4E78424C-6FD0-41F8-9CAA-5DC19C42359F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2883363896" sldId="287"/>
            <ac:spMk id="11" creationId="{DD136760-57DC-4301-8BEA-B71AD2D13905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2883363896" sldId="287"/>
            <ac:spMk id="13" creationId="{BDC58DEA-1307-4F44-AD47-E613D8B76A89}"/>
          </ac:spMkLst>
        </pc:spChg>
        <pc:spChg chg="add del">
          <ac:chgData name="JAVEN LAI LE YU" userId="6ef9703d-fc87-464c-b753-f20ac887596d" providerId="ADAL" clId="{D3F287A1-5C27-483C-A8AD-9C72DE1FF988}" dt="2022-08-06T08:44:15.183" v="820"/>
          <ac:spMkLst>
            <pc:docMk/>
            <pc:sldMk cId="2883363896" sldId="287"/>
            <ac:spMk id="15" creationId="{C99B912D-1E4B-42AF-A2BE-CFEFEC916EE7}"/>
          </ac:spMkLst>
        </pc:spChg>
        <pc:graphicFrameChg chg="add mod modGraphic">
          <ac:chgData name="JAVEN LAI LE YU" userId="6ef9703d-fc87-464c-b753-f20ac887596d" providerId="ADAL" clId="{D3F287A1-5C27-483C-A8AD-9C72DE1FF988}" dt="2022-08-06T08:44:02.010" v="803" actId="1076"/>
          <ac:graphicFrameMkLst>
            <pc:docMk/>
            <pc:sldMk cId="2883363896" sldId="287"/>
            <ac:graphicFrameMk id="5" creationId="{393F2587-7D02-FAEE-239D-63D6EE9374ED}"/>
          </ac:graphicFrameMkLst>
        </pc:graphicFrameChg>
      </pc:sldChg>
      <pc:sldChg chg="delSp add del setBg delDesignElem">
        <pc:chgData name="JAVEN LAI LE YU" userId="6ef9703d-fc87-464c-b753-f20ac887596d" providerId="ADAL" clId="{D3F287A1-5C27-483C-A8AD-9C72DE1FF988}" dt="2022-08-06T08:21:00.177" v="194" actId="47"/>
        <pc:sldMkLst>
          <pc:docMk/>
          <pc:sldMk cId="1811213756" sldId="288"/>
        </pc:sldMkLst>
        <pc:spChg chg="del">
          <ac:chgData name="JAVEN LAI LE YU" userId="6ef9703d-fc87-464c-b753-f20ac887596d" providerId="ADAL" clId="{D3F287A1-5C27-483C-A8AD-9C72DE1FF988}" dt="2022-08-06T08:20:51.767" v="191"/>
          <ac:spMkLst>
            <pc:docMk/>
            <pc:sldMk cId="1811213756" sldId="288"/>
            <ac:spMk id="55" creationId="{0D9B8FD4-CDEB-4EB4-B4DE-C89E11938958}"/>
          </ac:spMkLst>
        </pc:spChg>
        <pc:spChg chg="del">
          <ac:chgData name="JAVEN LAI LE YU" userId="6ef9703d-fc87-464c-b753-f20ac887596d" providerId="ADAL" clId="{D3F287A1-5C27-483C-A8AD-9C72DE1FF988}" dt="2022-08-06T08:20:51.767" v="191"/>
          <ac:spMkLst>
            <pc:docMk/>
            <pc:sldMk cId="1811213756" sldId="288"/>
            <ac:spMk id="56" creationId="{5A2E3D1D-9E9F-4739-BA14-D4D7FA9FBDD1}"/>
          </ac:spMkLst>
        </pc:spChg>
        <pc:spChg chg="del">
          <ac:chgData name="JAVEN LAI LE YU" userId="6ef9703d-fc87-464c-b753-f20ac887596d" providerId="ADAL" clId="{D3F287A1-5C27-483C-A8AD-9C72DE1FF988}" dt="2022-08-06T08:20:51.767" v="191"/>
          <ac:spMkLst>
            <pc:docMk/>
            <pc:sldMk cId="1811213756" sldId="288"/>
            <ac:spMk id="57" creationId="{1FFB365B-E9DC-4859-B8AB-CB83EEBE4E28}"/>
          </ac:spMkLst>
        </pc:spChg>
        <pc:spChg chg="del">
          <ac:chgData name="JAVEN LAI LE YU" userId="6ef9703d-fc87-464c-b753-f20ac887596d" providerId="ADAL" clId="{D3F287A1-5C27-483C-A8AD-9C72DE1FF988}" dt="2022-08-06T08:20:51.767" v="191"/>
          <ac:spMkLst>
            <pc:docMk/>
            <pc:sldMk cId="1811213756" sldId="288"/>
            <ac:spMk id="58" creationId="{8ADAB9C8-EB37-4914-A699-C716FC8FE4FE}"/>
          </ac:spMkLst>
        </pc:spChg>
      </pc:sldChg>
      <pc:sldChg chg="delSp add del setBg delDesignElem">
        <pc:chgData name="JAVEN LAI LE YU" userId="6ef9703d-fc87-464c-b753-f20ac887596d" providerId="ADAL" clId="{D3F287A1-5C27-483C-A8AD-9C72DE1FF988}" dt="2022-08-06T08:21:53.916" v="198" actId="47"/>
        <pc:sldMkLst>
          <pc:docMk/>
          <pc:sldMk cId="3649095519" sldId="289"/>
        </pc:sldMkLst>
        <pc:spChg chg="del">
          <ac:chgData name="JAVEN LAI LE YU" userId="6ef9703d-fc87-464c-b753-f20ac887596d" providerId="ADAL" clId="{D3F287A1-5C27-483C-A8AD-9C72DE1FF988}" dt="2022-08-06T08:20:57.491" v="193"/>
          <ac:spMkLst>
            <pc:docMk/>
            <pc:sldMk cId="3649095519" sldId="289"/>
            <ac:spMk id="55" creationId="{0D9B8FD4-CDEB-4EB4-B4DE-C89E11938958}"/>
          </ac:spMkLst>
        </pc:spChg>
        <pc:spChg chg="del">
          <ac:chgData name="JAVEN LAI LE YU" userId="6ef9703d-fc87-464c-b753-f20ac887596d" providerId="ADAL" clId="{D3F287A1-5C27-483C-A8AD-9C72DE1FF988}" dt="2022-08-06T08:20:57.491" v="193"/>
          <ac:spMkLst>
            <pc:docMk/>
            <pc:sldMk cId="3649095519" sldId="289"/>
            <ac:spMk id="56" creationId="{5A2E3D1D-9E9F-4739-BA14-D4D7FA9FBDD1}"/>
          </ac:spMkLst>
        </pc:spChg>
        <pc:spChg chg="del">
          <ac:chgData name="JAVEN LAI LE YU" userId="6ef9703d-fc87-464c-b753-f20ac887596d" providerId="ADAL" clId="{D3F287A1-5C27-483C-A8AD-9C72DE1FF988}" dt="2022-08-06T08:20:57.491" v="193"/>
          <ac:spMkLst>
            <pc:docMk/>
            <pc:sldMk cId="3649095519" sldId="289"/>
            <ac:spMk id="57" creationId="{1FFB365B-E9DC-4859-B8AB-CB83EEBE4E28}"/>
          </ac:spMkLst>
        </pc:spChg>
        <pc:spChg chg="del">
          <ac:chgData name="JAVEN LAI LE YU" userId="6ef9703d-fc87-464c-b753-f20ac887596d" providerId="ADAL" clId="{D3F287A1-5C27-483C-A8AD-9C72DE1FF988}" dt="2022-08-06T08:20:57.491" v="193"/>
          <ac:spMkLst>
            <pc:docMk/>
            <pc:sldMk cId="3649095519" sldId="289"/>
            <ac:spMk id="58" creationId="{8ADAB9C8-EB37-4914-A699-C716FC8FE4FE}"/>
          </ac:spMkLst>
        </pc:spChg>
      </pc:sldChg>
    </pc:docChg>
  </pc:docChgLst>
  <pc:docChgLst>
    <pc:chgData name="JAVEN LAI LE YU" userId="S::2202934b@student.tp.edu.sg::6ef9703d-fc87-464c-b753-f20ac887596d" providerId="AD" clId="Web-{70192314-E209-5E09-D080-5136257609AB}"/>
    <pc:docChg chg="modSld">
      <pc:chgData name="JAVEN LAI LE YU" userId="S::2202934b@student.tp.edu.sg::6ef9703d-fc87-464c-b753-f20ac887596d" providerId="AD" clId="Web-{70192314-E209-5E09-D080-5136257609AB}" dt="2022-08-02T15:23:33.829" v="6" actId="20577"/>
      <pc:docMkLst>
        <pc:docMk/>
      </pc:docMkLst>
      <pc:sldChg chg="modSp">
        <pc:chgData name="JAVEN LAI LE YU" userId="S::2202934b@student.tp.edu.sg::6ef9703d-fc87-464c-b753-f20ac887596d" providerId="AD" clId="Web-{70192314-E209-5E09-D080-5136257609AB}" dt="2022-08-02T15:23:33.829" v="6" actId="20577"/>
        <pc:sldMkLst>
          <pc:docMk/>
          <pc:sldMk cId="245147868" sldId="282"/>
        </pc:sldMkLst>
        <pc:spChg chg="mod">
          <ac:chgData name="JAVEN LAI LE YU" userId="S::2202934b@student.tp.edu.sg::6ef9703d-fc87-464c-b753-f20ac887596d" providerId="AD" clId="Web-{70192314-E209-5E09-D080-5136257609AB}" dt="2022-08-02T15:23:33.829" v="6" actId="20577"/>
          <ac:spMkLst>
            <pc:docMk/>
            <pc:sldMk cId="245147868" sldId="282"/>
            <ac:spMk id="3" creationId="{00000000-0000-0000-0000-000000000000}"/>
          </ac:spMkLst>
        </pc:spChg>
      </pc:sldChg>
    </pc:docChg>
  </pc:docChgLst>
  <pc:docChgLst>
    <pc:chgData name="JAVEN LAI LE YU" userId="S::2202934b@student.tp.edu.sg::6ef9703d-fc87-464c-b753-f20ac887596d" providerId="AD" clId="Web-{AD9F1E1B-B2C6-F14E-7D85-D015C5D1CA59}"/>
    <pc:docChg chg="modSld">
      <pc:chgData name="JAVEN LAI LE YU" userId="S::2202934b@student.tp.edu.sg::6ef9703d-fc87-464c-b753-f20ac887596d" providerId="AD" clId="Web-{AD9F1E1B-B2C6-F14E-7D85-D015C5D1CA59}" dt="2022-08-05T07:59:32.026" v="2" actId="20577"/>
      <pc:docMkLst>
        <pc:docMk/>
      </pc:docMkLst>
      <pc:sldChg chg="modSp">
        <pc:chgData name="JAVEN LAI LE YU" userId="S::2202934b@student.tp.edu.sg::6ef9703d-fc87-464c-b753-f20ac887596d" providerId="AD" clId="Web-{AD9F1E1B-B2C6-F14E-7D85-D015C5D1CA59}" dt="2022-08-05T07:59:32.026" v="2" actId="20577"/>
        <pc:sldMkLst>
          <pc:docMk/>
          <pc:sldMk cId="1939846675" sldId="284"/>
        </pc:sldMkLst>
        <pc:spChg chg="mod">
          <ac:chgData name="JAVEN LAI LE YU" userId="S::2202934b@student.tp.edu.sg::6ef9703d-fc87-464c-b753-f20ac887596d" providerId="AD" clId="Web-{AD9F1E1B-B2C6-F14E-7D85-D015C5D1CA59}" dt="2022-08-05T07:59:32.026" v="2" actId="20577"/>
          <ac:spMkLst>
            <pc:docMk/>
            <pc:sldMk cId="1939846675" sldId="284"/>
            <ac:spMk id="3" creationId="{00000000-0000-0000-0000-000000000000}"/>
          </ac:spMkLst>
        </pc:spChg>
      </pc:sldChg>
    </pc:docChg>
  </pc:docChgLst>
  <pc:docChgLst>
    <pc:chgData name="JAVEN LAI LE YU" userId="S::2202934b@student.tp.edu.sg::6ef9703d-fc87-464c-b753-f20ac887596d" providerId="AD" clId="Web-{ED454EFC-5709-CD59-C275-4F5AF84BF567}"/>
    <pc:docChg chg="addSld modSld sldOrd">
      <pc:chgData name="JAVEN LAI LE YU" userId="S::2202934b@student.tp.edu.sg::6ef9703d-fc87-464c-b753-f20ac887596d" providerId="AD" clId="Web-{ED454EFC-5709-CD59-C275-4F5AF84BF567}" dt="2022-08-05T20:27:11.477" v="233" actId="20577"/>
      <pc:docMkLst>
        <pc:docMk/>
      </pc:docMkLst>
      <pc:sldChg chg="modSp">
        <pc:chgData name="JAVEN LAI LE YU" userId="S::2202934b@student.tp.edu.sg::6ef9703d-fc87-464c-b753-f20ac887596d" providerId="AD" clId="Web-{ED454EFC-5709-CD59-C275-4F5AF84BF567}" dt="2022-08-05T15:15:40.388" v="92" actId="20577"/>
        <pc:sldMkLst>
          <pc:docMk/>
          <pc:sldMk cId="448872742" sldId="278"/>
        </pc:sldMkLst>
        <pc:spChg chg="mod">
          <ac:chgData name="JAVEN LAI LE YU" userId="S::2202934b@student.tp.edu.sg::6ef9703d-fc87-464c-b753-f20ac887596d" providerId="AD" clId="Web-{ED454EFC-5709-CD59-C275-4F5AF84BF567}" dt="2022-08-05T15:15:40.388" v="92" actId="20577"/>
          <ac:spMkLst>
            <pc:docMk/>
            <pc:sldMk cId="448872742" sldId="278"/>
            <ac:spMk id="3" creationId="{00000000-0000-0000-0000-000000000000}"/>
          </ac:spMkLst>
        </pc:spChg>
      </pc:sldChg>
      <pc:sldChg chg="modSp">
        <pc:chgData name="JAVEN LAI LE YU" userId="S::2202934b@student.tp.edu.sg::6ef9703d-fc87-464c-b753-f20ac887596d" providerId="AD" clId="Web-{ED454EFC-5709-CD59-C275-4F5AF84BF567}" dt="2022-08-05T20:27:11.477" v="233" actId="20577"/>
        <pc:sldMkLst>
          <pc:docMk/>
          <pc:sldMk cId="2712379703" sldId="280"/>
        </pc:sldMkLst>
        <pc:spChg chg="mod">
          <ac:chgData name="JAVEN LAI LE YU" userId="S::2202934b@student.tp.edu.sg::6ef9703d-fc87-464c-b753-f20ac887596d" providerId="AD" clId="Web-{ED454EFC-5709-CD59-C275-4F5AF84BF567}" dt="2022-08-05T20:27:11.477" v="233" actId="20577"/>
          <ac:spMkLst>
            <pc:docMk/>
            <pc:sldMk cId="2712379703" sldId="280"/>
            <ac:spMk id="3" creationId="{00000000-0000-0000-0000-000000000000}"/>
          </ac:spMkLst>
        </pc:spChg>
      </pc:sldChg>
      <pc:sldChg chg="modSp ord">
        <pc:chgData name="JAVEN LAI LE YU" userId="S::2202934b@student.tp.edu.sg::6ef9703d-fc87-464c-b753-f20ac887596d" providerId="AD" clId="Web-{ED454EFC-5709-CD59-C275-4F5AF84BF567}" dt="2022-08-05T19:38:22.490" v="216"/>
        <pc:sldMkLst>
          <pc:docMk/>
          <pc:sldMk cId="245147868" sldId="282"/>
        </pc:sldMkLst>
        <pc:spChg chg="mod">
          <ac:chgData name="JAVEN LAI LE YU" userId="S::2202934b@student.tp.edu.sg::6ef9703d-fc87-464c-b753-f20ac887596d" providerId="AD" clId="Web-{ED454EFC-5709-CD59-C275-4F5AF84BF567}" dt="2022-08-05T18:24:27.764" v="184" actId="14100"/>
          <ac:spMkLst>
            <pc:docMk/>
            <pc:sldMk cId="245147868" sldId="282"/>
            <ac:spMk id="3" creationId="{00000000-0000-0000-0000-000000000000}"/>
          </ac:spMkLst>
        </pc:spChg>
      </pc:sldChg>
      <pc:sldChg chg="modSp">
        <pc:chgData name="JAVEN LAI LE YU" userId="S::2202934b@student.tp.edu.sg::6ef9703d-fc87-464c-b753-f20ac887596d" providerId="AD" clId="Web-{ED454EFC-5709-CD59-C275-4F5AF84BF567}" dt="2022-08-05T18:23:25.357" v="163" actId="14100"/>
        <pc:sldMkLst>
          <pc:docMk/>
          <pc:sldMk cId="1872004699" sldId="285"/>
        </pc:sldMkLst>
        <pc:spChg chg="mod">
          <ac:chgData name="JAVEN LAI LE YU" userId="S::2202934b@student.tp.edu.sg::6ef9703d-fc87-464c-b753-f20ac887596d" providerId="AD" clId="Web-{ED454EFC-5709-CD59-C275-4F5AF84BF567}" dt="2022-08-05T18:23:25.357" v="163" actId="14100"/>
          <ac:spMkLst>
            <pc:docMk/>
            <pc:sldMk cId="1872004699" sldId="285"/>
            <ac:spMk id="3" creationId="{00000000-0000-0000-0000-000000000000}"/>
          </ac:spMkLst>
        </pc:spChg>
      </pc:sldChg>
      <pc:sldChg chg="modSp">
        <pc:chgData name="JAVEN LAI LE YU" userId="S::2202934b@student.tp.edu.sg::6ef9703d-fc87-464c-b753-f20ac887596d" providerId="AD" clId="Web-{ED454EFC-5709-CD59-C275-4F5AF84BF567}" dt="2022-08-05T15:16:38.983" v="122" actId="14100"/>
        <pc:sldMkLst>
          <pc:docMk/>
          <pc:sldMk cId="1895043504" sldId="286"/>
        </pc:sldMkLst>
        <pc:spChg chg="mod">
          <ac:chgData name="JAVEN LAI LE YU" userId="S::2202934b@student.tp.edu.sg::6ef9703d-fc87-464c-b753-f20ac887596d" providerId="AD" clId="Web-{ED454EFC-5709-CD59-C275-4F5AF84BF567}" dt="2022-08-05T15:16:38.983" v="122" actId="14100"/>
          <ac:spMkLst>
            <pc:docMk/>
            <pc:sldMk cId="1895043504" sldId="286"/>
            <ac:spMk id="3" creationId="{00000000-0000-0000-0000-000000000000}"/>
          </ac:spMkLst>
        </pc:spChg>
      </pc:sldChg>
      <pc:sldChg chg="modSp add ord">
        <pc:chgData name="JAVEN LAI LE YU" userId="S::2202934b@student.tp.edu.sg::6ef9703d-fc87-464c-b753-f20ac887596d" providerId="AD" clId="Web-{ED454EFC-5709-CD59-C275-4F5AF84BF567}" dt="2022-08-05T19:38:29.834" v="217"/>
        <pc:sldMkLst>
          <pc:docMk/>
          <pc:sldMk cId="2883363896" sldId="287"/>
        </pc:sldMkLst>
        <pc:spChg chg="mod">
          <ac:chgData name="JAVEN LAI LE YU" userId="S::2202934b@student.tp.edu.sg::6ef9703d-fc87-464c-b753-f20ac887596d" providerId="AD" clId="Web-{ED454EFC-5709-CD59-C275-4F5AF84BF567}" dt="2022-08-05T19:37:20.191" v="215" actId="20577"/>
          <ac:spMkLst>
            <pc:docMk/>
            <pc:sldMk cId="2883363896" sldId="287"/>
            <ac:spMk id="3" creationId="{00000000-0000-0000-0000-000000000000}"/>
          </ac:spMkLst>
        </pc:spChg>
      </pc:sldChg>
    </pc:docChg>
  </pc:docChgLst>
  <pc:docChgLst>
    <pc:chgData name="JAVEN LAI LE YU" userId="S::2202934b@student.tp.edu.sg::6ef9703d-fc87-464c-b753-f20ac887596d" providerId="AD" clId="Web-{F29C30A9-9438-BD19-8097-92F14337CA67}"/>
    <pc:docChg chg="modSld">
      <pc:chgData name="JAVEN LAI LE YU" userId="S::2202934b@student.tp.edu.sg::6ef9703d-fc87-464c-b753-f20ac887596d" providerId="AD" clId="Web-{F29C30A9-9438-BD19-8097-92F14337CA67}" dt="2022-08-05T02:17:20.231" v="2" actId="20577"/>
      <pc:docMkLst>
        <pc:docMk/>
      </pc:docMkLst>
      <pc:sldChg chg="modSp">
        <pc:chgData name="JAVEN LAI LE YU" userId="S::2202934b@student.tp.edu.sg::6ef9703d-fc87-464c-b753-f20ac887596d" providerId="AD" clId="Web-{F29C30A9-9438-BD19-8097-92F14337CA67}" dt="2022-08-05T02:17:20.231" v="2" actId="20577"/>
        <pc:sldMkLst>
          <pc:docMk/>
          <pc:sldMk cId="1872004699" sldId="285"/>
        </pc:sldMkLst>
        <pc:spChg chg="mod">
          <ac:chgData name="JAVEN LAI LE YU" userId="S::2202934b@student.tp.edu.sg::6ef9703d-fc87-464c-b753-f20ac887596d" providerId="AD" clId="Web-{F29C30A9-9438-BD19-8097-92F14337CA67}" dt="2022-08-05T02:17:20.231" v="2" actId="20577"/>
          <ac:spMkLst>
            <pc:docMk/>
            <pc:sldMk cId="1872004699" sldId="285"/>
            <ac:spMk id="3" creationId="{00000000-0000-0000-0000-000000000000}"/>
          </ac:spMkLst>
        </pc:spChg>
      </pc:sldChg>
    </pc:docChg>
  </pc:docChgLst>
  <pc:docChgLst>
    <pc:chgData name="JAVEN LAI LE YU" userId="S::2202934b@student.tp.edu.sg::6ef9703d-fc87-464c-b753-f20ac887596d" providerId="AD" clId="Web-{7AC57C54-E99E-4C6D-EBA2-B304E7A400A9}"/>
    <pc:docChg chg="addSld modSld">
      <pc:chgData name="JAVEN LAI LE YU" userId="S::2202934b@student.tp.edu.sg::6ef9703d-fc87-464c-b753-f20ac887596d" providerId="AD" clId="Web-{7AC57C54-E99E-4C6D-EBA2-B304E7A400A9}" dt="2022-08-04T12:57:53.878" v="489" actId="14100"/>
      <pc:docMkLst>
        <pc:docMk/>
      </pc:docMkLst>
      <pc:sldChg chg="modSp">
        <pc:chgData name="JAVEN LAI LE YU" userId="S::2202934b@student.tp.edu.sg::6ef9703d-fc87-464c-b753-f20ac887596d" providerId="AD" clId="Web-{7AC57C54-E99E-4C6D-EBA2-B304E7A400A9}" dt="2022-08-04T12:30:22.712" v="218" actId="20577"/>
        <pc:sldMkLst>
          <pc:docMk/>
          <pc:sldMk cId="448872742" sldId="278"/>
        </pc:sldMkLst>
        <pc:spChg chg="mod">
          <ac:chgData name="JAVEN LAI LE YU" userId="S::2202934b@student.tp.edu.sg::6ef9703d-fc87-464c-b753-f20ac887596d" providerId="AD" clId="Web-{7AC57C54-E99E-4C6D-EBA2-B304E7A400A9}" dt="2022-08-04T12:30:22.712" v="218" actId="20577"/>
          <ac:spMkLst>
            <pc:docMk/>
            <pc:sldMk cId="448872742" sldId="278"/>
            <ac:spMk id="3" creationId="{00000000-0000-0000-0000-000000000000}"/>
          </ac:spMkLst>
        </pc:spChg>
      </pc:sldChg>
      <pc:sldChg chg="modSp">
        <pc:chgData name="JAVEN LAI LE YU" userId="S::2202934b@student.tp.edu.sg::6ef9703d-fc87-464c-b753-f20ac887596d" providerId="AD" clId="Web-{7AC57C54-E99E-4C6D-EBA2-B304E7A400A9}" dt="2022-08-04T12:24:03.263" v="51" actId="20577"/>
        <pc:sldMkLst>
          <pc:docMk/>
          <pc:sldMk cId="1536797257" sldId="279"/>
        </pc:sldMkLst>
        <pc:spChg chg="mod">
          <ac:chgData name="JAVEN LAI LE YU" userId="S::2202934b@student.tp.edu.sg::6ef9703d-fc87-464c-b753-f20ac887596d" providerId="AD" clId="Web-{7AC57C54-E99E-4C6D-EBA2-B304E7A400A9}" dt="2022-08-04T12:24:03.263" v="51" actId="20577"/>
          <ac:spMkLst>
            <pc:docMk/>
            <pc:sldMk cId="1536797257" sldId="279"/>
            <ac:spMk id="3" creationId="{00000000-0000-0000-0000-000000000000}"/>
          </ac:spMkLst>
        </pc:spChg>
      </pc:sldChg>
      <pc:sldChg chg="modSp">
        <pc:chgData name="JAVEN LAI LE YU" userId="S::2202934b@student.tp.edu.sg::6ef9703d-fc87-464c-b753-f20ac887596d" providerId="AD" clId="Web-{7AC57C54-E99E-4C6D-EBA2-B304E7A400A9}" dt="2022-08-04T12:38:11.952" v="378" actId="20577"/>
        <pc:sldMkLst>
          <pc:docMk/>
          <pc:sldMk cId="2170228926" sldId="281"/>
        </pc:sldMkLst>
        <pc:spChg chg="mod">
          <ac:chgData name="JAVEN LAI LE YU" userId="S::2202934b@student.tp.edu.sg::6ef9703d-fc87-464c-b753-f20ac887596d" providerId="AD" clId="Web-{7AC57C54-E99E-4C6D-EBA2-B304E7A400A9}" dt="2022-08-04T12:38:11.952" v="378" actId="20577"/>
          <ac:spMkLst>
            <pc:docMk/>
            <pc:sldMk cId="2170228926" sldId="281"/>
            <ac:spMk id="3" creationId="{00000000-0000-0000-0000-000000000000}"/>
          </ac:spMkLst>
        </pc:spChg>
      </pc:sldChg>
      <pc:sldChg chg="modSp">
        <pc:chgData name="JAVEN LAI LE YU" userId="S::2202934b@student.tp.edu.sg::6ef9703d-fc87-464c-b753-f20ac887596d" providerId="AD" clId="Web-{7AC57C54-E99E-4C6D-EBA2-B304E7A400A9}" dt="2022-08-04T12:57:53.878" v="489" actId="14100"/>
        <pc:sldMkLst>
          <pc:docMk/>
          <pc:sldMk cId="245147868" sldId="282"/>
        </pc:sldMkLst>
        <pc:spChg chg="mod">
          <ac:chgData name="JAVEN LAI LE YU" userId="S::2202934b@student.tp.edu.sg::6ef9703d-fc87-464c-b753-f20ac887596d" providerId="AD" clId="Web-{7AC57C54-E99E-4C6D-EBA2-B304E7A400A9}" dt="2022-08-04T12:57:53.878" v="489" actId="14100"/>
          <ac:spMkLst>
            <pc:docMk/>
            <pc:sldMk cId="245147868" sldId="282"/>
            <ac:spMk id="3" creationId="{00000000-0000-0000-0000-000000000000}"/>
          </ac:spMkLst>
        </pc:spChg>
      </pc:sldChg>
      <pc:sldChg chg="modSp add">
        <pc:chgData name="JAVEN LAI LE YU" userId="S::2202934b@student.tp.edu.sg::6ef9703d-fc87-464c-b753-f20ac887596d" providerId="AD" clId="Web-{7AC57C54-E99E-4C6D-EBA2-B304E7A400A9}" dt="2022-08-04T12:33:58.397" v="324" actId="20577"/>
        <pc:sldMkLst>
          <pc:docMk/>
          <pc:sldMk cId="1872004699" sldId="285"/>
        </pc:sldMkLst>
        <pc:spChg chg="mod">
          <ac:chgData name="JAVEN LAI LE YU" userId="S::2202934b@student.tp.edu.sg::6ef9703d-fc87-464c-b753-f20ac887596d" providerId="AD" clId="Web-{7AC57C54-E99E-4C6D-EBA2-B304E7A400A9}" dt="2022-08-04T12:33:58.397" v="324" actId="20577"/>
          <ac:spMkLst>
            <pc:docMk/>
            <pc:sldMk cId="1872004699" sldId="285"/>
            <ac:spMk id="3" creationId="{00000000-0000-0000-0000-000000000000}"/>
          </ac:spMkLst>
        </pc:spChg>
      </pc:sldChg>
      <pc:sldChg chg="modSp add">
        <pc:chgData name="JAVEN LAI LE YU" userId="S::2202934b@student.tp.edu.sg::6ef9703d-fc87-464c-b753-f20ac887596d" providerId="AD" clId="Web-{7AC57C54-E99E-4C6D-EBA2-B304E7A400A9}" dt="2022-08-04T12:56:32.485" v="460" actId="20577"/>
        <pc:sldMkLst>
          <pc:docMk/>
          <pc:sldMk cId="1895043504" sldId="286"/>
        </pc:sldMkLst>
        <pc:spChg chg="mod">
          <ac:chgData name="JAVEN LAI LE YU" userId="S::2202934b@student.tp.edu.sg::6ef9703d-fc87-464c-b753-f20ac887596d" providerId="AD" clId="Web-{7AC57C54-E99E-4C6D-EBA2-B304E7A400A9}" dt="2022-08-04T12:56:32.485" v="460" actId="20577"/>
          <ac:spMkLst>
            <pc:docMk/>
            <pc:sldMk cId="1895043504" sldId="286"/>
            <ac:spMk id="3" creationId="{00000000-0000-0000-0000-000000000000}"/>
          </ac:spMkLst>
        </pc:spChg>
      </pc:sldChg>
    </pc:docChg>
  </pc:docChgLst>
  <pc:docChgLst>
    <pc:chgData name="JAVEN LAI LE YU" userId="S::2202934b@student.tp.edu.sg::6ef9703d-fc87-464c-b753-f20ac887596d" providerId="AD" clId="Web-{42F2332D-F509-082C-A8BB-E62DE7E5BF01}"/>
    <pc:docChg chg="modSld">
      <pc:chgData name="JAVEN LAI LE YU" userId="S::2202934b@student.tp.edu.sg::6ef9703d-fc87-464c-b753-f20ac887596d" providerId="AD" clId="Web-{42F2332D-F509-082C-A8BB-E62DE7E5BF01}" dt="2022-08-06T13:37:02.353" v="27" actId="20577"/>
      <pc:docMkLst>
        <pc:docMk/>
      </pc:docMkLst>
      <pc:sldChg chg="modSp">
        <pc:chgData name="JAVEN LAI LE YU" userId="S::2202934b@student.tp.edu.sg::6ef9703d-fc87-464c-b753-f20ac887596d" providerId="AD" clId="Web-{42F2332D-F509-082C-A8BB-E62DE7E5BF01}" dt="2022-08-06T13:37:02.353" v="27" actId="20577"/>
        <pc:sldMkLst>
          <pc:docMk/>
          <pc:sldMk cId="2883363896" sldId="287"/>
        </pc:sldMkLst>
        <pc:graphicFrameChg chg="modGraphic">
          <ac:chgData name="JAVEN LAI LE YU" userId="S::2202934b@student.tp.edu.sg::6ef9703d-fc87-464c-b753-f20ac887596d" providerId="AD" clId="Web-{42F2332D-F509-082C-A8BB-E62DE7E5BF01}" dt="2022-08-06T13:37:02.353" v="27" actId="20577"/>
          <ac:graphicFrameMkLst>
            <pc:docMk/>
            <pc:sldMk cId="2883363896" sldId="287"/>
            <ac:graphicFrameMk id="5" creationId="{393F2587-7D02-FAEE-239D-63D6EE9374E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2B95C-D215-4287-B7D4-6A2D8CEAFB8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9DD8C6-0690-4099-AEF3-F1F360D9BFA9}">
      <dgm:prSet/>
      <dgm:spPr>
        <a:solidFill>
          <a:schemeClr val="tx1">
            <a:lumMod val="95000"/>
            <a:lumOff val="5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/>
            <a:t>13.    Animation to Rotate button continuously</a:t>
          </a:r>
        </a:p>
      </dgm:t>
    </dgm:pt>
    <dgm:pt modelId="{2535D050-8966-42CA-A105-F159DBA50EAF}" type="parTrans" cxnId="{2E6CBEBE-6E5F-4B0B-A025-FD6DE417210F}">
      <dgm:prSet/>
      <dgm:spPr/>
      <dgm:t>
        <a:bodyPr/>
        <a:lstStyle/>
        <a:p>
          <a:endParaRPr lang="en-US"/>
        </a:p>
      </dgm:t>
    </dgm:pt>
    <dgm:pt modelId="{749D961B-D203-41B9-9F55-B800889E388E}" type="sibTrans" cxnId="{2E6CBEBE-6E5F-4B0B-A025-FD6DE417210F}">
      <dgm:prSet/>
      <dgm:spPr/>
      <dgm:t>
        <a:bodyPr/>
        <a:lstStyle/>
        <a:p>
          <a:endParaRPr lang="en-US"/>
        </a:p>
      </dgm:t>
    </dgm:pt>
    <dgm:pt modelId="{D6D92CD2-AE0D-4B5C-BA51-216079DF49F5}">
      <dgm:prSet/>
      <dgm:spPr>
        <a:solidFill>
          <a:srgbClr val="00B050"/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/>
            <a:t>13.1  Animation for Play Button</a:t>
          </a:r>
        </a:p>
      </dgm:t>
    </dgm:pt>
    <dgm:pt modelId="{69BC92E8-7CF9-4D13-B49D-212743ECB19B}" type="parTrans" cxnId="{C0F3C939-A4F4-472A-A62C-FF1CDC0F21CA}">
      <dgm:prSet/>
      <dgm:spPr/>
      <dgm:t>
        <a:bodyPr/>
        <a:lstStyle/>
        <a:p>
          <a:endParaRPr lang="en-US"/>
        </a:p>
      </dgm:t>
    </dgm:pt>
    <dgm:pt modelId="{22326D30-E49C-4525-AB64-F93081250D1E}" type="sibTrans" cxnId="{C0F3C939-A4F4-472A-A62C-FF1CDC0F21CA}">
      <dgm:prSet/>
      <dgm:spPr/>
      <dgm:t>
        <a:bodyPr/>
        <a:lstStyle/>
        <a:p>
          <a:endParaRPr lang="en-US"/>
        </a:p>
      </dgm:t>
    </dgm:pt>
    <dgm:pt modelId="{4ECB9B01-2282-4874-889B-1582043B6C83}">
      <dgm:prSet phldr="0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>
              <a:latin typeface="Century Gothic" panose="020B0502020202020204"/>
            </a:rPr>
            <a:t>14  Account Username is displayed on Account fragment after creation</a:t>
          </a:r>
        </a:p>
      </dgm:t>
    </dgm:pt>
    <dgm:pt modelId="{F0C2AB04-1A28-49C3-878C-172874D3FFE5}" type="parTrans" cxnId="{5F04FC36-224E-41E5-B448-F3C5ED63A387}">
      <dgm:prSet/>
      <dgm:spPr/>
    </dgm:pt>
    <dgm:pt modelId="{4F5526B8-46B2-4482-8005-B947276B86A7}" type="sibTrans" cxnId="{5F04FC36-224E-41E5-B448-F3C5ED63A387}">
      <dgm:prSet/>
      <dgm:spPr/>
    </dgm:pt>
    <dgm:pt modelId="{ABDC9BE7-6BD3-4236-B0E3-416CE571D8BA}" type="pres">
      <dgm:prSet presAssocID="{0992B95C-D215-4287-B7D4-6A2D8CEAFB86}" presName="linear" presStyleCnt="0">
        <dgm:presLayoutVars>
          <dgm:animLvl val="lvl"/>
          <dgm:resizeHandles val="exact"/>
        </dgm:presLayoutVars>
      </dgm:prSet>
      <dgm:spPr/>
    </dgm:pt>
    <dgm:pt modelId="{BE855BAF-EA0A-4B17-A90A-AB79A641AD38}" type="pres">
      <dgm:prSet presAssocID="{639DD8C6-0690-4099-AEF3-F1F360D9BF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623203-506A-4DD4-B695-DAC5B324F862}" type="pres">
      <dgm:prSet presAssocID="{749D961B-D203-41B9-9F55-B800889E388E}" presName="spacer" presStyleCnt="0"/>
      <dgm:spPr/>
    </dgm:pt>
    <dgm:pt modelId="{D36DEEAA-F999-471E-8B6C-BECE17535972}" type="pres">
      <dgm:prSet presAssocID="{D6D92CD2-AE0D-4B5C-BA51-216079DF49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E19595-6D58-43F2-89E4-800707367A2E}" type="pres">
      <dgm:prSet presAssocID="{22326D30-E49C-4525-AB64-F93081250D1E}" presName="spacer" presStyleCnt="0"/>
      <dgm:spPr/>
    </dgm:pt>
    <dgm:pt modelId="{8297A55C-F12D-4284-8649-645CCA8C56ED}" type="pres">
      <dgm:prSet presAssocID="{4ECB9B01-2282-4874-889B-1582043B6C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04FC36-224E-41E5-B448-F3C5ED63A387}" srcId="{0992B95C-D215-4287-B7D4-6A2D8CEAFB86}" destId="{4ECB9B01-2282-4874-889B-1582043B6C83}" srcOrd="2" destOrd="0" parTransId="{F0C2AB04-1A28-49C3-878C-172874D3FFE5}" sibTransId="{4F5526B8-46B2-4482-8005-B947276B86A7}"/>
    <dgm:cxn modelId="{C0F3C939-A4F4-472A-A62C-FF1CDC0F21CA}" srcId="{0992B95C-D215-4287-B7D4-6A2D8CEAFB86}" destId="{D6D92CD2-AE0D-4B5C-BA51-216079DF49F5}" srcOrd="1" destOrd="0" parTransId="{69BC92E8-7CF9-4D13-B49D-212743ECB19B}" sibTransId="{22326D30-E49C-4525-AB64-F93081250D1E}"/>
    <dgm:cxn modelId="{96EC106B-DE4D-481E-87F7-594D445A1E51}" type="presOf" srcId="{4ECB9B01-2282-4874-889B-1582043B6C83}" destId="{8297A55C-F12D-4284-8649-645CCA8C56ED}" srcOrd="0" destOrd="0" presId="urn:microsoft.com/office/officeart/2005/8/layout/vList2"/>
    <dgm:cxn modelId="{CCE88589-C1EC-4FE6-8446-81D8EB563C73}" type="presOf" srcId="{D6D92CD2-AE0D-4B5C-BA51-216079DF49F5}" destId="{D36DEEAA-F999-471E-8B6C-BECE17535972}" srcOrd="0" destOrd="0" presId="urn:microsoft.com/office/officeart/2005/8/layout/vList2"/>
    <dgm:cxn modelId="{4DEC61A8-F7AC-40D6-B174-C1E70F353F95}" type="presOf" srcId="{0992B95C-D215-4287-B7D4-6A2D8CEAFB86}" destId="{ABDC9BE7-6BD3-4236-B0E3-416CE571D8BA}" srcOrd="0" destOrd="0" presId="urn:microsoft.com/office/officeart/2005/8/layout/vList2"/>
    <dgm:cxn modelId="{2E6CBEBE-6E5F-4B0B-A025-FD6DE417210F}" srcId="{0992B95C-D215-4287-B7D4-6A2D8CEAFB86}" destId="{639DD8C6-0690-4099-AEF3-F1F360D9BFA9}" srcOrd="0" destOrd="0" parTransId="{2535D050-8966-42CA-A105-F159DBA50EAF}" sibTransId="{749D961B-D203-41B9-9F55-B800889E388E}"/>
    <dgm:cxn modelId="{5EC738C7-B5F8-495E-BA48-558B60998DEA}" type="presOf" srcId="{639DD8C6-0690-4099-AEF3-F1F360D9BFA9}" destId="{BE855BAF-EA0A-4B17-A90A-AB79A641AD38}" srcOrd="0" destOrd="0" presId="urn:microsoft.com/office/officeart/2005/8/layout/vList2"/>
    <dgm:cxn modelId="{6AA7D0C2-F30F-4ABF-B4A5-F8727C81FD45}" type="presParOf" srcId="{ABDC9BE7-6BD3-4236-B0E3-416CE571D8BA}" destId="{BE855BAF-EA0A-4B17-A90A-AB79A641AD38}" srcOrd="0" destOrd="0" presId="urn:microsoft.com/office/officeart/2005/8/layout/vList2"/>
    <dgm:cxn modelId="{B64A3622-1437-4698-A438-B9F7454E06F7}" type="presParOf" srcId="{ABDC9BE7-6BD3-4236-B0E3-416CE571D8BA}" destId="{91623203-506A-4DD4-B695-DAC5B324F862}" srcOrd="1" destOrd="0" presId="urn:microsoft.com/office/officeart/2005/8/layout/vList2"/>
    <dgm:cxn modelId="{7C6F2101-0AD4-4EFE-B478-3DC506DEA24A}" type="presParOf" srcId="{ABDC9BE7-6BD3-4236-B0E3-416CE571D8BA}" destId="{D36DEEAA-F999-471E-8B6C-BECE17535972}" srcOrd="2" destOrd="0" presId="urn:microsoft.com/office/officeart/2005/8/layout/vList2"/>
    <dgm:cxn modelId="{462081FF-9CF5-425A-B644-3EB71B6B0415}" type="presParOf" srcId="{ABDC9BE7-6BD3-4236-B0E3-416CE571D8BA}" destId="{83E19595-6D58-43F2-89E4-800707367A2E}" srcOrd="3" destOrd="0" presId="urn:microsoft.com/office/officeart/2005/8/layout/vList2"/>
    <dgm:cxn modelId="{E82C7A6D-FFE0-43D1-8768-01BB6157B5CE}" type="presParOf" srcId="{ABDC9BE7-6BD3-4236-B0E3-416CE571D8BA}" destId="{8297A55C-F12D-4284-8649-645CCA8C56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03FAC2-2495-4438-87FE-90DC9F2CE2E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1ED045-2ACB-4C21-AABB-B3380368B3B4}">
      <dgm:prSet/>
      <dgm:spPr/>
      <dgm:t>
        <a:bodyPr/>
        <a:lstStyle/>
        <a:p>
          <a:r>
            <a:rPr lang="en-US"/>
            <a:t>App Icon</a:t>
          </a:r>
        </a:p>
      </dgm:t>
    </dgm:pt>
    <dgm:pt modelId="{9AFBFE47-250A-4E84-A4E3-4E877DE4BF7E}" type="parTrans" cxnId="{3E948BB7-2813-48C5-A27F-2BBA9A23C924}">
      <dgm:prSet/>
      <dgm:spPr/>
      <dgm:t>
        <a:bodyPr/>
        <a:lstStyle/>
        <a:p>
          <a:endParaRPr lang="en-US"/>
        </a:p>
      </dgm:t>
    </dgm:pt>
    <dgm:pt modelId="{8E325AFD-44DD-4925-87E3-DE9FC24710F5}" type="sibTrans" cxnId="{3E948BB7-2813-48C5-A27F-2BBA9A23C924}">
      <dgm:prSet/>
      <dgm:spPr/>
      <dgm:t>
        <a:bodyPr/>
        <a:lstStyle/>
        <a:p>
          <a:endParaRPr lang="en-US"/>
        </a:p>
      </dgm:t>
    </dgm:pt>
    <dgm:pt modelId="{2D1C0F1D-5DFE-410C-B3E2-8B8041C43CB8}">
      <dgm:prSet/>
      <dgm:spPr/>
      <dgm:t>
        <a:bodyPr/>
        <a:lstStyle/>
        <a:p>
          <a:r>
            <a:rPr lang="en-US"/>
            <a:t>Custom XML Drawable:</a:t>
          </a:r>
        </a:p>
      </dgm:t>
    </dgm:pt>
    <dgm:pt modelId="{6CD251D0-2EEA-406C-8116-1D416A155D4E}" type="parTrans" cxnId="{0AEC2641-AA36-40FA-8C43-EAF785A1159A}">
      <dgm:prSet/>
      <dgm:spPr/>
      <dgm:t>
        <a:bodyPr/>
        <a:lstStyle/>
        <a:p>
          <a:endParaRPr lang="en-US"/>
        </a:p>
      </dgm:t>
    </dgm:pt>
    <dgm:pt modelId="{65D27F65-EA76-42DF-A5B6-85CF46A145D6}" type="sibTrans" cxnId="{0AEC2641-AA36-40FA-8C43-EAF785A1159A}">
      <dgm:prSet/>
      <dgm:spPr/>
      <dgm:t>
        <a:bodyPr/>
        <a:lstStyle/>
        <a:p>
          <a:endParaRPr lang="en-US"/>
        </a:p>
      </dgm:t>
    </dgm:pt>
    <dgm:pt modelId="{F08CABB9-DAA8-43CE-8640-2A7B9B0F3976}">
      <dgm:prSet/>
      <dgm:spPr/>
      <dgm:t>
        <a:bodyPr/>
        <a:lstStyle/>
        <a:p>
          <a:r>
            <a:rPr lang="en-US"/>
            <a:t>Gradient</a:t>
          </a:r>
        </a:p>
      </dgm:t>
    </dgm:pt>
    <dgm:pt modelId="{205D35C8-8779-457A-89D8-F4C0461BC7FB}" type="parTrans" cxnId="{B5DCCBEA-269C-4257-A7BE-3930ACEE5897}">
      <dgm:prSet/>
      <dgm:spPr/>
      <dgm:t>
        <a:bodyPr/>
        <a:lstStyle/>
        <a:p>
          <a:endParaRPr lang="en-US"/>
        </a:p>
      </dgm:t>
    </dgm:pt>
    <dgm:pt modelId="{78D6D5CA-AA70-4273-8F41-F0A732914962}" type="sibTrans" cxnId="{B5DCCBEA-269C-4257-A7BE-3930ACEE5897}">
      <dgm:prSet/>
      <dgm:spPr/>
      <dgm:t>
        <a:bodyPr/>
        <a:lstStyle/>
        <a:p>
          <a:endParaRPr lang="en-US"/>
        </a:p>
      </dgm:t>
    </dgm:pt>
    <dgm:pt modelId="{5C5AD67D-943A-42DE-9B9E-100334F7C22C}">
      <dgm:prSet/>
      <dgm:spPr/>
      <dgm:t>
        <a:bodyPr/>
        <a:lstStyle/>
        <a:p>
          <a:r>
            <a:rPr lang="en-US"/>
            <a:t>Curved Edges</a:t>
          </a:r>
        </a:p>
      </dgm:t>
    </dgm:pt>
    <dgm:pt modelId="{9BF68A4B-6A02-4ECF-9F86-0AFEE448B5FB}" type="parTrans" cxnId="{9AD7F333-0441-4A42-9248-69697BA8F73D}">
      <dgm:prSet/>
      <dgm:spPr/>
      <dgm:t>
        <a:bodyPr/>
        <a:lstStyle/>
        <a:p>
          <a:endParaRPr lang="en-US"/>
        </a:p>
      </dgm:t>
    </dgm:pt>
    <dgm:pt modelId="{E6A59CFE-74E7-43DD-AE93-0183349FFA43}" type="sibTrans" cxnId="{9AD7F333-0441-4A42-9248-69697BA8F73D}">
      <dgm:prSet/>
      <dgm:spPr/>
      <dgm:t>
        <a:bodyPr/>
        <a:lstStyle/>
        <a:p>
          <a:endParaRPr lang="en-US"/>
        </a:p>
      </dgm:t>
    </dgm:pt>
    <dgm:pt modelId="{73EF4136-B67E-423D-BAA8-409F797ED3E1}">
      <dgm:prSet/>
      <dgm:spPr/>
      <dgm:t>
        <a:bodyPr/>
        <a:lstStyle/>
        <a:p>
          <a:r>
            <a:rPr lang="en-US"/>
            <a:t>Screen orientation: Portrait for all Activities</a:t>
          </a:r>
        </a:p>
      </dgm:t>
    </dgm:pt>
    <dgm:pt modelId="{0E0A8562-CCA3-4C85-BC46-5FE77861C86B}" type="parTrans" cxnId="{8114C6EF-5B7B-43C1-899E-E6C669AB75AC}">
      <dgm:prSet/>
      <dgm:spPr/>
      <dgm:t>
        <a:bodyPr/>
        <a:lstStyle/>
        <a:p>
          <a:endParaRPr lang="en-US"/>
        </a:p>
      </dgm:t>
    </dgm:pt>
    <dgm:pt modelId="{BA8BB9F7-E655-4DB3-95D9-CA08CFD64A8B}" type="sibTrans" cxnId="{8114C6EF-5B7B-43C1-899E-E6C669AB75AC}">
      <dgm:prSet/>
      <dgm:spPr/>
      <dgm:t>
        <a:bodyPr/>
        <a:lstStyle/>
        <a:p>
          <a:endParaRPr lang="en-US"/>
        </a:p>
      </dgm:t>
    </dgm:pt>
    <dgm:pt modelId="{DCA03697-537F-483D-90CB-197E5706AFEF}">
      <dgm:prSet/>
      <dgm:spPr/>
      <dgm:t>
        <a:bodyPr/>
        <a:lstStyle/>
        <a:p>
          <a:r>
            <a:rPr lang="en-US"/>
            <a:t>Start Screen != MainActivity</a:t>
          </a:r>
        </a:p>
      </dgm:t>
    </dgm:pt>
    <dgm:pt modelId="{16E933B7-C05A-4D8D-B604-A1E6791C9343}" type="parTrans" cxnId="{A49A874D-8495-4548-A695-6002E3ABB253}">
      <dgm:prSet/>
      <dgm:spPr/>
      <dgm:t>
        <a:bodyPr/>
        <a:lstStyle/>
        <a:p>
          <a:endParaRPr lang="en-US"/>
        </a:p>
      </dgm:t>
    </dgm:pt>
    <dgm:pt modelId="{846D3D72-9DEA-4BBC-A4E8-0A966AC24A11}" type="sibTrans" cxnId="{A49A874D-8495-4548-A695-6002E3ABB253}">
      <dgm:prSet/>
      <dgm:spPr/>
      <dgm:t>
        <a:bodyPr/>
        <a:lstStyle/>
        <a:p>
          <a:endParaRPr lang="en-US"/>
        </a:p>
      </dgm:t>
    </dgm:pt>
    <dgm:pt modelId="{CFA99B9D-7CFC-4C4C-86CB-47532978BA82}">
      <dgm:prSet/>
      <dgm:spPr/>
      <dgm:t>
        <a:bodyPr/>
        <a:lstStyle/>
        <a:p>
          <a:r>
            <a:rPr lang="en-US"/>
            <a:t>Adapters</a:t>
          </a:r>
        </a:p>
      </dgm:t>
    </dgm:pt>
    <dgm:pt modelId="{181101AF-5597-4323-A7BC-29739ED14699}" type="parTrans" cxnId="{6F0C970B-5134-4CA4-9B93-640AD41FC16C}">
      <dgm:prSet/>
      <dgm:spPr/>
      <dgm:t>
        <a:bodyPr/>
        <a:lstStyle/>
        <a:p>
          <a:endParaRPr lang="en-US"/>
        </a:p>
      </dgm:t>
    </dgm:pt>
    <dgm:pt modelId="{16AF4A4D-FF0A-41B7-9D34-2701D5C6F430}" type="sibTrans" cxnId="{6F0C970B-5134-4CA4-9B93-640AD41FC16C}">
      <dgm:prSet/>
      <dgm:spPr/>
      <dgm:t>
        <a:bodyPr/>
        <a:lstStyle/>
        <a:p>
          <a:endParaRPr lang="en-US"/>
        </a:p>
      </dgm:t>
    </dgm:pt>
    <dgm:pt modelId="{9D5B87F6-A4E5-4028-981E-50B2AAACE0CC}">
      <dgm:prSet/>
      <dgm:spPr/>
      <dgm:t>
        <a:bodyPr/>
        <a:lstStyle/>
        <a:p>
          <a:r>
            <a:rPr lang="en-US"/>
            <a:t>Custom ActionBar</a:t>
          </a:r>
        </a:p>
      </dgm:t>
    </dgm:pt>
    <dgm:pt modelId="{A1A5123B-DE3D-4757-8A47-565C53F19542}" type="parTrans" cxnId="{727267A7-F320-488A-AA23-F3D566DD2C3D}">
      <dgm:prSet/>
      <dgm:spPr/>
      <dgm:t>
        <a:bodyPr/>
        <a:lstStyle/>
        <a:p>
          <a:endParaRPr lang="en-US"/>
        </a:p>
      </dgm:t>
    </dgm:pt>
    <dgm:pt modelId="{A26C8C26-F631-4499-B262-48FA2351FEAD}" type="sibTrans" cxnId="{727267A7-F320-488A-AA23-F3D566DD2C3D}">
      <dgm:prSet/>
      <dgm:spPr/>
      <dgm:t>
        <a:bodyPr/>
        <a:lstStyle/>
        <a:p>
          <a:endParaRPr lang="en-US"/>
        </a:p>
      </dgm:t>
    </dgm:pt>
    <dgm:pt modelId="{5DD911BA-2DCC-4D95-9CF4-8365E39159CC}">
      <dgm:prSet/>
      <dgm:spPr/>
      <dgm:t>
        <a:bodyPr/>
        <a:lstStyle/>
        <a:p>
          <a:r>
            <a:rPr lang="en-US"/>
            <a:t>Background wallpaper</a:t>
          </a:r>
        </a:p>
      </dgm:t>
    </dgm:pt>
    <dgm:pt modelId="{4DA276F3-B78B-4574-82CB-FBF71F974D8E}" type="parTrans" cxnId="{3E1AA340-0B8D-408D-8EA4-B7156CFB22D3}">
      <dgm:prSet/>
      <dgm:spPr/>
      <dgm:t>
        <a:bodyPr/>
        <a:lstStyle/>
        <a:p>
          <a:endParaRPr lang="en-US"/>
        </a:p>
      </dgm:t>
    </dgm:pt>
    <dgm:pt modelId="{9F63D56B-5BC1-43BA-97A0-2C395069F467}" type="sibTrans" cxnId="{3E1AA340-0B8D-408D-8EA4-B7156CFB22D3}">
      <dgm:prSet/>
      <dgm:spPr/>
      <dgm:t>
        <a:bodyPr/>
        <a:lstStyle/>
        <a:p>
          <a:endParaRPr lang="en-US"/>
        </a:p>
      </dgm:t>
    </dgm:pt>
    <dgm:pt modelId="{E7AF1B46-50CB-4895-BE69-ABECA4686D1B}">
      <dgm:prSet/>
      <dgm:spPr/>
      <dgm:t>
        <a:bodyPr/>
        <a:lstStyle/>
        <a:p>
          <a:r>
            <a:rPr lang="en-US"/>
            <a:t>Imported a Custom Font for </a:t>
          </a:r>
          <a:r>
            <a:rPr lang="en-US" err="1"/>
            <a:t>Actionbar</a:t>
          </a:r>
          <a:r>
            <a:rPr lang="en-US"/>
            <a:t> Title</a:t>
          </a:r>
        </a:p>
      </dgm:t>
    </dgm:pt>
    <dgm:pt modelId="{10CCAAFA-3F54-4833-BA37-B0A85A3D211C}" type="parTrans" cxnId="{157A6E32-B682-46A5-9542-08AEB88FD759}">
      <dgm:prSet/>
      <dgm:spPr/>
      <dgm:t>
        <a:bodyPr/>
        <a:lstStyle/>
        <a:p>
          <a:endParaRPr lang="en-US"/>
        </a:p>
      </dgm:t>
    </dgm:pt>
    <dgm:pt modelId="{AC6119B8-E0A1-419B-BD87-357C27FE5C53}" type="sibTrans" cxnId="{157A6E32-B682-46A5-9542-08AEB88FD759}">
      <dgm:prSet/>
      <dgm:spPr/>
      <dgm:t>
        <a:bodyPr/>
        <a:lstStyle/>
        <a:p>
          <a:endParaRPr lang="en-US"/>
        </a:p>
      </dgm:t>
    </dgm:pt>
    <dgm:pt modelId="{E942CF35-CEFE-4683-AFCF-B293E7E53127}">
      <dgm:prSet/>
      <dgm:spPr/>
      <dgm:t>
        <a:bodyPr/>
        <a:lstStyle/>
        <a:p>
          <a:r>
            <a:rPr lang="en-US" dirty="0"/>
            <a:t>Optimized Song Link             (Using Discord’s mp3 player)</a:t>
          </a:r>
        </a:p>
      </dgm:t>
    </dgm:pt>
    <dgm:pt modelId="{884C4E16-4B20-489D-A8C9-2CE725789F85}" type="parTrans" cxnId="{61BA7AA0-7399-4B0E-AB83-6F3EC686B97F}">
      <dgm:prSet/>
      <dgm:spPr/>
      <dgm:t>
        <a:bodyPr/>
        <a:lstStyle/>
        <a:p>
          <a:endParaRPr lang="en-US"/>
        </a:p>
      </dgm:t>
    </dgm:pt>
    <dgm:pt modelId="{BFD97737-E412-45E3-8E70-B14ABE087EF6}" type="sibTrans" cxnId="{61BA7AA0-7399-4B0E-AB83-6F3EC686B97F}">
      <dgm:prSet/>
      <dgm:spPr/>
      <dgm:t>
        <a:bodyPr/>
        <a:lstStyle/>
        <a:p>
          <a:endParaRPr lang="en-US"/>
        </a:p>
      </dgm:t>
    </dgm:pt>
    <dgm:pt modelId="{7C549B45-196D-49AD-9B5A-91AA22B8273D}">
      <dgm:prSet/>
      <dgm:spPr/>
      <dgm:t>
        <a:bodyPr/>
        <a:lstStyle/>
        <a:p>
          <a:r>
            <a:rPr lang="en-US"/>
            <a:t>Array &amp; </a:t>
          </a:r>
          <a:r>
            <a:rPr lang="en-US" err="1"/>
            <a:t>ArrayList</a:t>
          </a:r>
          <a:endParaRPr lang="en-US"/>
        </a:p>
      </dgm:t>
    </dgm:pt>
    <dgm:pt modelId="{6F9EA442-4216-4E8A-BC8B-690C59550BBF}" type="parTrans" cxnId="{DF0F1EF9-D8E3-4F79-B98A-8CC970166C9E}">
      <dgm:prSet/>
      <dgm:spPr/>
      <dgm:t>
        <a:bodyPr/>
        <a:lstStyle/>
        <a:p>
          <a:endParaRPr lang="en-US"/>
        </a:p>
      </dgm:t>
    </dgm:pt>
    <dgm:pt modelId="{6821FED6-84EF-44C5-A8BE-9D84BF40A8C3}" type="sibTrans" cxnId="{DF0F1EF9-D8E3-4F79-B98A-8CC970166C9E}">
      <dgm:prSet/>
      <dgm:spPr/>
      <dgm:t>
        <a:bodyPr/>
        <a:lstStyle/>
        <a:p>
          <a:endParaRPr lang="en-US"/>
        </a:p>
      </dgm:t>
    </dgm:pt>
    <dgm:pt modelId="{6B0196D5-D8B5-4AC5-8890-CAE354E42C1F}">
      <dgm:prSet/>
      <dgm:spPr/>
      <dgm:t>
        <a:bodyPr/>
        <a:lstStyle/>
        <a:p>
          <a:r>
            <a:rPr lang="en-US"/>
            <a:t>Linear Layout</a:t>
          </a:r>
        </a:p>
      </dgm:t>
    </dgm:pt>
    <dgm:pt modelId="{6750E560-BE9E-4F7D-BB69-66EB2DDEEA42}" type="parTrans" cxnId="{29F85A4F-4408-499E-BF5C-12D1F97BCB5D}">
      <dgm:prSet/>
      <dgm:spPr/>
      <dgm:t>
        <a:bodyPr/>
        <a:lstStyle/>
        <a:p>
          <a:endParaRPr lang="en-US"/>
        </a:p>
      </dgm:t>
    </dgm:pt>
    <dgm:pt modelId="{3E959EAD-8E47-466E-8099-0F73051D5290}" type="sibTrans" cxnId="{29F85A4F-4408-499E-BF5C-12D1F97BCB5D}">
      <dgm:prSet/>
      <dgm:spPr/>
      <dgm:t>
        <a:bodyPr/>
        <a:lstStyle/>
        <a:p>
          <a:endParaRPr lang="en-US"/>
        </a:p>
      </dgm:t>
    </dgm:pt>
    <dgm:pt modelId="{CE758EB6-E3EB-4E53-BDBE-1375A0FF03A5}">
      <dgm:prSet/>
      <dgm:spPr/>
      <dgm:t>
        <a:bodyPr/>
        <a:lstStyle/>
        <a:p>
          <a:r>
            <a:rPr lang="en-US"/>
            <a:t>Relative Layout </a:t>
          </a:r>
        </a:p>
      </dgm:t>
    </dgm:pt>
    <dgm:pt modelId="{960BA5D8-2B29-4C69-BA50-B2AF86650460}" type="parTrans" cxnId="{A130D0D3-9F75-4563-9550-A942CB6722E0}">
      <dgm:prSet/>
      <dgm:spPr/>
      <dgm:t>
        <a:bodyPr/>
        <a:lstStyle/>
        <a:p>
          <a:endParaRPr lang="en-US"/>
        </a:p>
      </dgm:t>
    </dgm:pt>
    <dgm:pt modelId="{299221FB-8441-46D3-BC58-859849FAD581}" type="sibTrans" cxnId="{A130D0D3-9F75-4563-9550-A942CB6722E0}">
      <dgm:prSet/>
      <dgm:spPr/>
      <dgm:t>
        <a:bodyPr/>
        <a:lstStyle/>
        <a:p>
          <a:endParaRPr lang="en-US"/>
        </a:p>
      </dgm:t>
    </dgm:pt>
    <dgm:pt modelId="{D25419CD-93C2-450A-8C22-54162590CA14}">
      <dgm:prSet/>
      <dgm:spPr/>
      <dgm:t>
        <a:bodyPr/>
        <a:lstStyle/>
        <a:p>
          <a:r>
            <a:rPr lang="en-US"/>
            <a:t>Regex</a:t>
          </a:r>
        </a:p>
      </dgm:t>
    </dgm:pt>
    <dgm:pt modelId="{7CE29CD3-DDC0-4A6A-9FE8-1074B5F35C67}" type="parTrans" cxnId="{D43CEA5D-E0D4-4A00-A5E9-8E4E5C5FF795}">
      <dgm:prSet/>
      <dgm:spPr/>
      <dgm:t>
        <a:bodyPr/>
        <a:lstStyle/>
        <a:p>
          <a:endParaRPr lang="en-US"/>
        </a:p>
      </dgm:t>
    </dgm:pt>
    <dgm:pt modelId="{1E0F6D02-A153-42CD-BCDA-C1B417B2DED3}" type="sibTrans" cxnId="{D43CEA5D-E0D4-4A00-A5E9-8E4E5C5FF795}">
      <dgm:prSet/>
      <dgm:spPr/>
      <dgm:t>
        <a:bodyPr/>
        <a:lstStyle/>
        <a:p>
          <a:endParaRPr lang="en-US"/>
        </a:p>
      </dgm:t>
    </dgm:pt>
    <dgm:pt modelId="{1BC1B17E-0624-42DE-9E51-465F6B94F08A}">
      <dgm:prSet/>
      <dgm:spPr/>
      <dgm:t>
        <a:bodyPr/>
        <a:lstStyle/>
        <a:p>
          <a:r>
            <a:rPr lang="en-US"/>
            <a:t>Rotation on XML</a:t>
          </a:r>
        </a:p>
      </dgm:t>
    </dgm:pt>
    <dgm:pt modelId="{C4AE914A-4406-4355-83F6-FE600307533C}" type="parTrans" cxnId="{9EF0E6A2-0E87-42D5-BCA4-82043303134B}">
      <dgm:prSet/>
      <dgm:spPr/>
      <dgm:t>
        <a:bodyPr/>
        <a:lstStyle/>
        <a:p>
          <a:endParaRPr lang="en-US"/>
        </a:p>
      </dgm:t>
    </dgm:pt>
    <dgm:pt modelId="{2652C47A-DEB7-4154-80D3-6D57F612ED08}" type="sibTrans" cxnId="{9EF0E6A2-0E87-42D5-BCA4-82043303134B}">
      <dgm:prSet/>
      <dgm:spPr/>
      <dgm:t>
        <a:bodyPr/>
        <a:lstStyle/>
        <a:p>
          <a:endParaRPr lang="en-US"/>
        </a:p>
      </dgm:t>
    </dgm:pt>
    <dgm:pt modelId="{A5103916-FBF9-40EB-BA7C-BDA5A0FB5C8D}" type="pres">
      <dgm:prSet presAssocID="{BA03FAC2-2495-4438-87FE-90DC9F2CE2EB}" presName="diagram" presStyleCnt="0">
        <dgm:presLayoutVars>
          <dgm:dir/>
          <dgm:resizeHandles val="exact"/>
        </dgm:presLayoutVars>
      </dgm:prSet>
      <dgm:spPr/>
    </dgm:pt>
    <dgm:pt modelId="{56538C88-359A-49CE-8C49-1BDB7415C8D5}" type="pres">
      <dgm:prSet presAssocID="{731ED045-2ACB-4C21-AABB-B3380368B3B4}" presName="node" presStyleLbl="node1" presStyleIdx="0" presStyleCnt="16">
        <dgm:presLayoutVars>
          <dgm:bulletEnabled val="1"/>
        </dgm:presLayoutVars>
      </dgm:prSet>
      <dgm:spPr/>
    </dgm:pt>
    <dgm:pt modelId="{DD3CD797-5DA5-4FBE-82B6-2CA72BC09F75}" type="pres">
      <dgm:prSet presAssocID="{8E325AFD-44DD-4925-87E3-DE9FC24710F5}" presName="sibTrans" presStyleCnt="0"/>
      <dgm:spPr/>
    </dgm:pt>
    <dgm:pt modelId="{A030697B-F5CC-499B-ADAC-A999C85A43EC}" type="pres">
      <dgm:prSet presAssocID="{2D1C0F1D-5DFE-410C-B3E2-8B8041C43CB8}" presName="node" presStyleLbl="node1" presStyleIdx="1" presStyleCnt="16">
        <dgm:presLayoutVars>
          <dgm:bulletEnabled val="1"/>
        </dgm:presLayoutVars>
      </dgm:prSet>
      <dgm:spPr/>
    </dgm:pt>
    <dgm:pt modelId="{F4B661BC-699F-4543-BA18-8C685DE8E9EE}" type="pres">
      <dgm:prSet presAssocID="{65D27F65-EA76-42DF-A5B6-85CF46A145D6}" presName="sibTrans" presStyleCnt="0"/>
      <dgm:spPr/>
    </dgm:pt>
    <dgm:pt modelId="{B7F08B5C-3EE3-4554-8A1A-61E59E943541}" type="pres">
      <dgm:prSet presAssocID="{F08CABB9-DAA8-43CE-8640-2A7B9B0F3976}" presName="node" presStyleLbl="node1" presStyleIdx="2" presStyleCnt="16">
        <dgm:presLayoutVars>
          <dgm:bulletEnabled val="1"/>
        </dgm:presLayoutVars>
      </dgm:prSet>
      <dgm:spPr/>
    </dgm:pt>
    <dgm:pt modelId="{B42C0847-AB1E-4D73-97CE-B64FB0C08D89}" type="pres">
      <dgm:prSet presAssocID="{78D6D5CA-AA70-4273-8F41-F0A732914962}" presName="sibTrans" presStyleCnt="0"/>
      <dgm:spPr/>
    </dgm:pt>
    <dgm:pt modelId="{F1ED8074-616C-4049-BC5C-7EF571D65521}" type="pres">
      <dgm:prSet presAssocID="{5C5AD67D-943A-42DE-9B9E-100334F7C22C}" presName="node" presStyleLbl="node1" presStyleIdx="3" presStyleCnt="16">
        <dgm:presLayoutVars>
          <dgm:bulletEnabled val="1"/>
        </dgm:presLayoutVars>
      </dgm:prSet>
      <dgm:spPr/>
    </dgm:pt>
    <dgm:pt modelId="{1BE2AE3E-D8FA-427D-96DD-9C933ED2A975}" type="pres">
      <dgm:prSet presAssocID="{E6A59CFE-74E7-43DD-AE93-0183349FFA43}" presName="sibTrans" presStyleCnt="0"/>
      <dgm:spPr/>
    </dgm:pt>
    <dgm:pt modelId="{5D059A0C-AEFE-4DDB-A78E-1A41B4E122B0}" type="pres">
      <dgm:prSet presAssocID="{73EF4136-B67E-423D-BAA8-409F797ED3E1}" presName="node" presStyleLbl="node1" presStyleIdx="4" presStyleCnt="16">
        <dgm:presLayoutVars>
          <dgm:bulletEnabled val="1"/>
        </dgm:presLayoutVars>
      </dgm:prSet>
      <dgm:spPr/>
    </dgm:pt>
    <dgm:pt modelId="{35588AC8-44E1-4B84-9899-A22E6A786EEA}" type="pres">
      <dgm:prSet presAssocID="{BA8BB9F7-E655-4DB3-95D9-CA08CFD64A8B}" presName="sibTrans" presStyleCnt="0"/>
      <dgm:spPr/>
    </dgm:pt>
    <dgm:pt modelId="{8B5FE77F-7E92-4CB5-ACA0-6836E6432E77}" type="pres">
      <dgm:prSet presAssocID="{6B0196D5-D8B5-4AC5-8890-CAE354E42C1F}" presName="node" presStyleLbl="node1" presStyleIdx="5" presStyleCnt="16">
        <dgm:presLayoutVars>
          <dgm:bulletEnabled val="1"/>
        </dgm:presLayoutVars>
      </dgm:prSet>
      <dgm:spPr/>
    </dgm:pt>
    <dgm:pt modelId="{E4E7A7D9-5604-4128-BE5D-332754CA1E58}" type="pres">
      <dgm:prSet presAssocID="{3E959EAD-8E47-466E-8099-0F73051D5290}" presName="sibTrans" presStyleCnt="0"/>
      <dgm:spPr/>
    </dgm:pt>
    <dgm:pt modelId="{4F813C72-1A99-4F4A-AC57-A981683493A8}" type="pres">
      <dgm:prSet presAssocID="{CE758EB6-E3EB-4E53-BDBE-1375A0FF03A5}" presName="node" presStyleLbl="node1" presStyleIdx="6" presStyleCnt="16">
        <dgm:presLayoutVars>
          <dgm:bulletEnabled val="1"/>
        </dgm:presLayoutVars>
      </dgm:prSet>
      <dgm:spPr/>
    </dgm:pt>
    <dgm:pt modelId="{E3132AF0-157E-4643-8DB2-DC18611B07AF}" type="pres">
      <dgm:prSet presAssocID="{299221FB-8441-46D3-BC58-859849FAD581}" presName="sibTrans" presStyleCnt="0"/>
      <dgm:spPr/>
    </dgm:pt>
    <dgm:pt modelId="{D0BD15E2-9AF8-48B8-9628-5B4072A78F6B}" type="pres">
      <dgm:prSet presAssocID="{DCA03697-537F-483D-90CB-197E5706AFEF}" presName="node" presStyleLbl="node1" presStyleIdx="7" presStyleCnt="16">
        <dgm:presLayoutVars>
          <dgm:bulletEnabled val="1"/>
        </dgm:presLayoutVars>
      </dgm:prSet>
      <dgm:spPr/>
    </dgm:pt>
    <dgm:pt modelId="{1A9A0B39-7FE0-415D-90DD-2C4235E55034}" type="pres">
      <dgm:prSet presAssocID="{846D3D72-9DEA-4BBC-A4E8-0A966AC24A11}" presName="sibTrans" presStyleCnt="0"/>
      <dgm:spPr/>
    </dgm:pt>
    <dgm:pt modelId="{B871922D-8D72-4D31-8BAC-C83E75135FFA}" type="pres">
      <dgm:prSet presAssocID="{CFA99B9D-7CFC-4C4C-86CB-47532978BA82}" presName="node" presStyleLbl="node1" presStyleIdx="8" presStyleCnt="16">
        <dgm:presLayoutVars>
          <dgm:bulletEnabled val="1"/>
        </dgm:presLayoutVars>
      </dgm:prSet>
      <dgm:spPr/>
    </dgm:pt>
    <dgm:pt modelId="{9F50B6F4-A318-4AAA-A090-947A6E0C144A}" type="pres">
      <dgm:prSet presAssocID="{16AF4A4D-FF0A-41B7-9D34-2701D5C6F430}" presName="sibTrans" presStyleCnt="0"/>
      <dgm:spPr/>
    </dgm:pt>
    <dgm:pt modelId="{7CA487D3-937A-4B88-9239-09C2B6291622}" type="pres">
      <dgm:prSet presAssocID="{7C549B45-196D-49AD-9B5A-91AA22B8273D}" presName="node" presStyleLbl="node1" presStyleIdx="9" presStyleCnt="16">
        <dgm:presLayoutVars>
          <dgm:bulletEnabled val="1"/>
        </dgm:presLayoutVars>
      </dgm:prSet>
      <dgm:spPr/>
    </dgm:pt>
    <dgm:pt modelId="{1983A76D-D575-4E9A-8E2D-E9FC46EEB6C2}" type="pres">
      <dgm:prSet presAssocID="{6821FED6-84EF-44C5-A8BE-9D84BF40A8C3}" presName="sibTrans" presStyleCnt="0"/>
      <dgm:spPr/>
    </dgm:pt>
    <dgm:pt modelId="{E8E416C8-6044-41D1-AFE1-1E3F1172F726}" type="pres">
      <dgm:prSet presAssocID="{9D5B87F6-A4E5-4028-981E-50B2AAACE0CC}" presName="node" presStyleLbl="node1" presStyleIdx="10" presStyleCnt="16">
        <dgm:presLayoutVars>
          <dgm:bulletEnabled val="1"/>
        </dgm:presLayoutVars>
      </dgm:prSet>
      <dgm:spPr/>
    </dgm:pt>
    <dgm:pt modelId="{F7E2B0E1-498C-4381-A6BD-A3CA2BF91AA6}" type="pres">
      <dgm:prSet presAssocID="{A26C8C26-F631-4499-B262-48FA2351FEAD}" presName="sibTrans" presStyleCnt="0"/>
      <dgm:spPr/>
    </dgm:pt>
    <dgm:pt modelId="{E227C3E1-4449-4751-8390-6F11A7842E2A}" type="pres">
      <dgm:prSet presAssocID="{5DD911BA-2DCC-4D95-9CF4-8365E39159CC}" presName="node" presStyleLbl="node1" presStyleIdx="11" presStyleCnt="16">
        <dgm:presLayoutVars>
          <dgm:bulletEnabled val="1"/>
        </dgm:presLayoutVars>
      </dgm:prSet>
      <dgm:spPr/>
    </dgm:pt>
    <dgm:pt modelId="{79BE59A6-388C-4B90-8314-E345BDC24BBF}" type="pres">
      <dgm:prSet presAssocID="{9F63D56B-5BC1-43BA-97A0-2C395069F467}" presName="sibTrans" presStyleCnt="0"/>
      <dgm:spPr/>
    </dgm:pt>
    <dgm:pt modelId="{EA5BD5DB-AEDC-4047-BC1A-324C8F56764C}" type="pres">
      <dgm:prSet presAssocID="{E7AF1B46-50CB-4895-BE69-ABECA4686D1B}" presName="node" presStyleLbl="node1" presStyleIdx="12" presStyleCnt="16">
        <dgm:presLayoutVars>
          <dgm:bulletEnabled val="1"/>
        </dgm:presLayoutVars>
      </dgm:prSet>
      <dgm:spPr/>
    </dgm:pt>
    <dgm:pt modelId="{60399094-9ED5-4CE0-B7C6-B980C698F38C}" type="pres">
      <dgm:prSet presAssocID="{AC6119B8-E0A1-419B-BD87-357C27FE5C53}" presName="sibTrans" presStyleCnt="0"/>
      <dgm:spPr/>
    </dgm:pt>
    <dgm:pt modelId="{A3F1A58C-8C81-4665-84D5-9E01D045DAE6}" type="pres">
      <dgm:prSet presAssocID="{E942CF35-CEFE-4683-AFCF-B293E7E53127}" presName="node" presStyleLbl="node1" presStyleIdx="13" presStyleCnt="16" custScaleX="165343">
        <dgm:presLayoutVars>
          <dgm:bulletEnabled val="1"/>
        </dgm:presLayoutVars>
      </dgm:prSet>
      <dgm:spPr/>
    </dgm:pt>
    <dgm:pt modelId="{FC881C71-F2FF-4293-B569-01362D66DFB7}" type="pres">
      <dgm:prSet presAssocID="{BFD97737-E412-45E3-8E70-B14ABE087EF6}" presName="sibTrans" presStyleCnt="0"/>
      <dgm:spPr/>
    </dgm:pt>
    <dgm:pt modelId="{7CA65740-D4F8-4491-9331-FB6C1C957969}" type="pres">
      <dgm:prSet presAssocID="{D25419CD-93C2-450A-8C22-54162590CA14}" presName="node" presStyleLbl="node1" presStyleIdx="14" presStyleCnt="16">
        <dgm:presLayoutVars>
          <dgm:bulletEnabled val="1"/>
        </dgm:presLayoutVars>
      </dgm:prSet>
      <dgm:spPr/>
    </dgm:pt>
    <dgm:pt modelId="{D44F550A-B365-4C6D-93C4-C29E27E24543}" type="pres">
      <dgm:prSet presAssocID="{1E0F6D02-A153-42CD-BCDA-C1B417B2DED3}" presName="sibTrans" presStyleCnt="0"/>
      <dgm:spPr/>
    </dgm:pt>
    <dgm:pt modelId="{7EAEF59E-9691-41F3-8E73-7EAC27021D83}" type="pres">
      <dgm:prSet presAssocID="{1BC1B17E-0624-42DE-9E51-465F6B94F08A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F0C970B-5134-4CA4-9B93-640AD41FC16C}" srcId="{BA03FAC2-2495-4438-87FE-90DC9F2CE2EB}" destId="{CFA99B9D-7CFC-4C4C-86CB-47532978BA82}" srcOrd="8" destOrd="0" parTransId="{181101AF-5597-4323-A7BC-29739ED14699}" sibTransId="{16AF4A4D-FF0A-41B7-9D34-2701D5C6F430}"/>
    <dgm:cxn modelId="{63E19F18-6027-43A2-A008-516658FFA3E9}" type="presOf" srcId="{CE758EB6-E3EB-4E53-BDBE-1375A0FF03A5}" destId="{4F813C72-1A99-4F4A-AC57-A981683493A8}" srcOrd="0" destOrd="0" presId="urn:microsoft.com/office/officeart/2005/8/layout/default"/>
    <dgm:cxn modelId="{35EC3B24-4A96-47F3-B9A1-0C84F82029BC}" type="presOf" srcId="{2D1C0F1D-5DFE-410C-B3E2-8B8041C43CB8}" destId="{A030697B-F5CC-499B-ADAC-A999C85A43EC}" srcOrd="0" destOrd="0" presId="urn:microsoft.com/office/officeart/2005/8/layout/default"/>
    <dgm:cxn modelId="{157A6E32-B682-46A5-9542-08AEB88FD759}" srcId="{BA03FAC2-2495-4438-87FE-90DC9F2CE2EB}" destId="{E7AF1B46-50CB-4895-BE69-ABECA4686D1B}" srcOrd="12" destOrd="0" parTransId="{10CCAAFA-3F54-4833-BA37-B0A85A3D211C}" sibTransId="{AC6119B8-E0A1-419B-BD87-357C27FE5C53}"/>
    <dgm:cxn modelId="{9AD7F333-0441-4A42-9248-69697BA8F73D}" srcId="{BA03FAC2-2495-4438-87FE-90DC9F2CE2EB}" destId="{5C5AD67D-943A-42DE-9B9E-100334F7C22C}" srcOrd="3" destOrd="0" parTransId="{9BF68A4B-6A02-4ECF-9F86-0AFEE448B5FB}" sibTransId="{E6A59CFE-74E7-43DD-AE93-0183349FFA43}"/>
    <dgm:cxn modelId="{D977E237-3A1D-4BA1-901F-49FB53C0D79C}" type="presOf" srcId="{E7AF1B46-50CB-4895-BE69-ABECA4686D1B}" destId="{EA5BD5DB-AEDC-4047-BC1A-324C8F56764C}" srcOrd="0" destOrd="0" presId="urn:microsoft.com/office/officeart/2005/8/layout/default"/>
    <dgm:cxn modelId="{CF8C113A-9A77-419F-8DC1-C1C7A0631CCF}" type="presOf" srcId="{F08CABB9-DAA8-43CE-8640-2A7B9B0F3976}" destId="{B7F08B5C-3EE3-4554-8A1A-61E59E943541}" srcOrd="0" destOrd="0" presId="urn:microsoft.com/office/officeart/2005/8/layout/default"/>
    <dgm:cxn modelId="{E1D4663D-04BB-41C4-B2DD-C8BEE2102536}" type="presOf" srcId="{73EF4136-B67E-423D-BAA8-409F797ED3E1}" destId="{5D059A0C-AEFE-4DDB-A78E-1A41B4E122B0}" srcOrd="0" destOrd="0" presId="urn:microsoft.com/office/officeart/2005/8/layout/default"/>
    <dgm:cxn modelId="{3E1AA340-0B8D-408D-8EA4-B7156CFB22D3}" srcId="{BA03FAC2-2495-4438-87FE-90DC9F2CE2EB}" destId="{5DD911BA-2DCC-4D95-9CF4-8365E39159CC}" srcOrd="11" destOrd="0" parTransId="{4DA276F3-B78B-4574-82CB-FBF71F974D8E}" sibTransId="{9F63D56B-5BC1-43BA-97A0-2C395069F467}"/>
    <dgm:cxn modelId="{D43CEA5D-E0D4-4A00-A5E9-8E4E5C5FF795}" srcId="{BA03FAC2-2495-4438-87FE-90DC9F2CE2EB}" destId="{D25419CD-93C2-450A-8C22-54162590CA14}" srcOrd="14" destOrd="0" parTransId="{7CE29CD3-DDC0-4A6A-9FE8-1074B5F35C67}" sibTransId="{1E0F6D02-A153-42CD-BCDA-C1B417B2DED3}"/>
    <dgm:cxn modelId="{0AEC2641-AA36-40FA-8C43-EAF785A1159A}" srcId="{BA03FAC2-2495-4438-87FE-90DC9F2CE2EB}" destId="{2D1C0F1D-5DFE-410C-B3E2-8B8041C43CB8}" srcOrd="1" destOrd="0" parTransId="{6CD251D0-2EEA-406C-8116-1D416A155D4E}" sibTransId="{65D27F65-EA76-42DF-A5B6-85CF46A145D6}"/>
    <dgm:cxn modelId="{CB1B5864-EBEE-455E-8A22-95C63EEE8D51}" type="presOf" srcId="{7C549B45-196D-49AD-9B5A-91AA22B8273D}" destId="{7CA487D3-937A-4B88-9239-09C2B6291622}" srcOrd="0" destOrd="0" presId="urn:microsoft.com/office/officeart/2005/8/layout/default"/>
    <dgm:cxn modelId="{71179E4A-37E7-48FC-87C4-41239C84FBFB}" type="presOf" srcId="{CFA99B9D-7CFC-4C4C-86CB-47532978BA82}" destId="{B871922D-8D72-4D31-8BAC-C83E75135FFA}" srcOrd="0" destOrd="0" presId="urn:microsoft.com/office/officeart/2005/8/layout/default"/>
    <dgm:cxn modelId="{A49A874D-8495-4548-A695-6002E3ABB253}" srcId="{BA03FAC2-2495-4438-87FE-90DC9F2CE2EB}" destId="{DCA03697-537F-483D-90CB-197E5706AFEF}" srcOrd="7" destOrd="0" parTransId="{16E933B7-C05A-4D8D-B604-A1E6791C9343}" sibTransId="{846D3D72-9DEA-4BBC-A4E8-0A966AC24A11}"/>
    <dgm:cxn modelId="{29F85A4F-4408-499E-BF5C-12D1F97BCB5D}" srcId="{BA03FAC2-2495-4438-87FE-90DC9F2CE2EB}" destId="{6B0196D5-D8B5-4AC5-8890-CAE354E42C1F}" srcOrd="5" destOrd="0" parTransId="{6750E560-BE9E-4F7D-BB69-66EB2DDEEA42}" sibTransId="{3E959EAD-8E47-466E-8099-0F73051D5290}"/>
    <dgm:cxn modelId="{C3D1FB74-F782-496A-8E78-4654976792E8}" type="presOf" srcId="{BA03FAC2-2495-4438-87FE-90DC9F2CE2EB}" destId="{A5103916-FBF9-40EB-BA7C-BDA5A0FB5C8D}" srcOrd="0" destOrd="0" presId="urn:microsoft.com/office/officeart/2005/8/layout/default"/>
    <dgm:cxn modelId="{CA84FA76-8F9D-42A0-8A68-DA3C441C5096}" type="presOf" srcId="{5C5AD67D-943A-42DE-9B9E-100334F7C22C}" destId="{F1ED8074-616C-4049-BC5C-7EF571D65521}" srcOrd="0" destOrd="0" presId="urn:microsoft.com/office/officeart/2005/8/layout/default"/>
    <dgm:cxn modelId="{08F66157-0D54-4143-9166-53785147A357}" type="presOf" srcId="{D25419CD-93C2-450A-8C22-54162590CA14}" destId="{7CA65740-D4F8-4491-9331-FB6C1C957969}" srcOrd="0" destOrd="0" presId="urn:microsoft.com/office/officeart/2005/8/layout/default"/>
    <dgm:cxn modelId="{761B8D85-0615-4497-90A5-4CA6CFE4EC10}" type="presOf" srcId="{DCA03697-537F-483D-90CB-197E5706AFEF}" destId="{D0BD15E2-9AF8-48B8-9628-5B4072A78F6B}" srcOrd="0" destOrd="0" presId="urn:microsoft.com/office/officeart/2005/8/layout/default"/>
    <dgm:cxn modelId="{EFF21D9C-CFB1-4505-946C-64D43A6930F5}" type="presOf" srcId="{1BC1B17E-0624-42DE-9E51-465F6B94F08A}" destId="{7EAEF59E-9691-41F3-8E73-7EAC27021D83}" srcOrd="0" destOrd="0" presId="urn:microsoft.com/office/officeart/2005/8/layout/default"/>
    <dgm:cxn modelId="{61BA7AA0-7399-4B0E-AB83-6F3EC686B97F}" srcId="{BA03FAC2-2495-4438-87FE-90DC9F2CE2EB}" destId="{E942CF35-CEFE-4683-AFCF-B293E7E53127}" srcOrd="13" destOrd="0" parTransId="{884C4E16-4B20-489D-A8C9-2CE725789F85}" sibTransId="{BFD97737-E412-45E3-8E70-B14ABE087EF6}"/>
    <dgm:cxn modelId="{9EF0E6A2-0E87-42D5-BCA4-82043303134B}" srcId="{BA03FAC2-2495-4438-87FE-90DC9F2CE2EB}" destId="{1BC1B17E-0624-42DE-9E51-465F6B94F08A}" srcOrd="15" destOrd="0" parTransId="{C4AE914A-4406-4355-83F6-FE600307533C}" sibTransId="{2652C47A-DEB7-4154-80D3-6D57F612ED08}"/>
    <dgm:cxn modelId="{727267A7-F320-488A-AA23-F3D566DD2C3D}" srcId="{BA03FAC2-2495-4438-87FE-90DC9F2CE2EB}" destId="{9D5B87F6-A4E5-4028-981E-50B2AAACE0CC}" srcOrd="10" destOrd="0" parTransId="{A1A5123B-DE3D-4757-8A47-565C53F19542}" sibTransId="{A26C8C26-F631-4499-B262-48FA2351FEAD}"/>
    <dgm:cxn modelId="{F92A36B4-FDC8-47E2-9211-16E2287F17C9}" type="presOf" srcId="{6B0196D5-D8B5-4AC5-8890-CAE354E42C1F}" destId="{8B5FE77F-7E92-4CB5-ACA0-6836E6432E77}" srcOrd="0" destOrd="0" presId="urn:microsoft.com/office/officeart/2005/8/layout/default"/>
    <dgm:cxn modelId="{3E948BB7-2813-48C5-A27F-2BBA9A23C924}" srcId="{BA03FAC2-2495-4438-87FE-90DC9F2CE2EB}" destId="{731ED045-2ACB-4C21-AABB-B3380368B3B4}" srcOrd="0" destOrd="0" parTransId="{9AFBFE47-250A-4E84-A4E3-4E877DE4BF7E}" sibTransId="{8E325AFD-44DD-4925-87E3-DE9FC24710F5}"/>
    <dgm:cxn modelId="{F48A7DB9-D1B6-426C-B75C-818E32987AAA}" type="presOf" srcId="{9D5B87F6-A4E5-4028-981E-50B2AAACE0CC}" destId="{E8E416C8-6044-41D1-AFE1-1E3F1172F726}" srcOrd="0" destOrd="0" presId="urn:microsoft.com/office/officeart/2005/8/layout/default"/>
    <dgm:cxn modelId="{A130D0D3-9F75-4563-9550-A942CB6722E0}" srcId="{BA03FAC2-2495-4438-87FE-90DC9F2CE2EB}" destId="{CE758EB6-E3EB-4E53-BDBE-1375A0FF03A5}" srcOrd="6" destOrd="0" parTransId="{960BA5D8-2B29-4C69-BA50-B2AF86650460}" sibTransId="{299221FB-8441-46D3-BC58-859849FAD581}"/>
    <dgm:cxn modelId="{60EED4E1-5B3D-4DD5-8CD4-C56389CFE357}" type="presOf" srcId="{731ED045-2ACB-4C21-AABB-B3380368B3B4}" destId="{56538C88-359A-49CE-8C49-1BDB7415C8D5}" srcOrd="0" destOrd="0" presId="urn:microsoft.com/office/officeart/2005/8/layout/default"/>
    <dgm:cxn modelId="{CAAD05E2-FA36-4CFE-A77F-55F19175B186}" type="presOf" srcId="{E942CF35-CEFE-4683-AFCF-B293E7E53127}" destId="{A3F1A58C-8C81-4665-84D5-9E01D045DAE6}" srcOrd="0" destOrd="0" presId="urn:microsoft.com/office/officeart/2005/8/layout/default"/>
    <dgm:cxn modelId="{B5DCCBEA-269C-4257-A7BE-3930ACEE5897}" srcId="{BA03FAC2-2495-4438-87FE-90DC9F2CE2EB}" destId="{F08CABB9-DAA8-43CE-8640-2A7B9B0F3976}" srcOrd="2" destOrd="0" parTransId="{205D35C8-8779-457A-89D8-F4C0461BC7FB}" sibTransId="{78D6D5CA-AA70-4273-8F41-F0A732914962}"/>
    <dgm:cxn modelId="{8114C6EF-5B7B-43C1-899E-E6C669AB75AC}" srcId="{BA03FAC2-2495-4438-87FE-90DC9F2CE2EB}" destId="{73EF4136-B67E-423D-BAA8-409F797ED3E1}" srcOrd="4" destOrd="0" parTransId="{0E0A8562-CCA3-4C85-BC46-5FE77861C86B}" sibTransId="{BA8BB9F7-E655-4DB3-95D9-CA08CFD64A8B}"/>
    <dgm:cxn modelId="{CDC447F8-B81F-465A-AB67-81D7446CB0D0}" type="presOf" srcId="{5DD911BA-2DCC-4D95-9CF4-8365E39159CC}" destId="{E227C3E1-4449-4751-8390-6F11A7842E2A}" srcOrd="0" destOrd="0" presId="urn:microsoft.com/office/officeart/2005/8/layout/default"/>
    <dgm:cxn modelId="{DF0F1EF9-D8E3-4F79-B98A-8CC970166C9E}" srcId="{BA03FAC2-2495-4438-87FE-90DC9F2CE2EB}" destId="{7C549B45-196D-49AD-9B5A-91AA22B8273D}" srcOrd="9" destOrd="0" parTransId="{6F9EA442-4216-4E8A-BC8B-690C59550BBF}" sibTransId="{6821FED6-84EF-44C5-A8BE-9D84BF40A8C3}"/>
    <dgm:cxn modelId="{F168863D-533B-4EEB-8B2D-9DA5A147C32A}" type="presParOf" srcId="{A5103916-FBF9-40EB-BA7C-BDA5A0FB5C8D}" destId="{56538C88-359A-49CE-8C49-1BDB7415C8D5}" srcOrd="0" destOrd="0" presId="urn:microsoft.com/office/officeart/2005/8/layout/default"/>
    <dgm:cxn modelId="{4CDEAA0C-1703-4122-A872-4D9AC876BF80}" type="presParOf" srcId="{A5103916-FBF9-40EB-BA7C-BDA5A0FB5C8D}" destId="{DD3CD797-5DA5-4FBE-82B6-2CA72BC09F75}" srcOrd="1" destOrd="0" presId="urn:microsoft.com/office/officeart/2005/8/layout/default"/>
    <dgm:cxn modelId="{9F11A924-F92E-44F1-B067-BDE60B915E38}" type="presParOf" srcId="{A5103916-FBF9-40EB-BA7C-BDA5A0FB5C8D}" destId="{A030697B-F5CC-499B-ADAC-A999C85A43EC}" srcOrd="2" destOrd="0" presId="urn:microsoft.com/office/officeart/2005/8/layout/default"/>
    <dgm:cxn modelId="{88D7D87A-7526-4EDE-986D-C56A08147410}" type="presParOf" srcId="{A5103916-FBF9-40EB-BA7C-BDA5A0FB5C8D}" destId="{F4B661BC-699F-4543-BA18-8C685DE8E9EE}" srcOrd="3" destOrd="0" presId="urn:microsoft.com/office/officeart/2005/8/layout/default"/>
    <dgm:cxn modelId="{9C84DCE1-3138-42E9-A2CD-CEBC30E3E26A}" type="presParOf" srcId="{A5103916-FBF9-40EB-BA7C-BDA5A0FB5C8D}" destId="{B7F08B5C-3EE3-4554-8A1A-61E59E943541}" srcOrd="4" destOrd="0" presId="urn:microsoft.com/office/officeart/2005/8/layout/default"/>
    <dgm:cxn modelId="{791D6C37-85EA-446D-95C7-463015716003}" type="presParOf" srcId="{A5103916-FBF9-40EB-BA7C-BDA5A0FB5C8D}" destId="{B42C0847-AB1E-4D73-97CE-B64FB0C08D89}" srcOrd="5" destOrd="0" presId="urn:microsoft.com/office/officeart/2005/8/layout/default"/>
    <dgm:cxn modelId="{4AA0EADE-5E63-4C1B-B3DE-E24CA0D3DBCE}" type="presParOf" srcId="{A5103916-FBF9-40EB-BA7C-BDA5A0FB5C8D}" destId="{F1ED8074-616C-4049-BC5C-7EF571D65521}" srcOrd="6" destOrd="0" presId="urn:microsoft.com/office/officeart/2005/8/layout/default"/>
    <dgm:cxn modelId="{D6206964-060F-48CD-9D42-757BF2C54A35}" type="presParOf" srcId="{A5103916-FBF9-40EB-BA7C-BDA5A0FB5C8D}" destId="{1BE2AE3E-D8FA-427D-96DD-9C933ED2A975}" srcOrd="7" destOrd="0" presId="urn:microsoft.com/office/officeart/2005/8/layout/default"/>
    <dgm:cxn modelId="{1A84B818-8C2B-4706-B995-BA766CA96731}" type="presParOf" srcId="{A5103916-FBF9-40EB-BA7C-BDA5A0FB5C8D}" destId="{5D059A0C-AEFE-4DDB-A78E-1A41B4E122B0}" srcOrd="8" destOrd="0" presId="urn:microsoft.com/office/officeart/2005/8/layout/default"/>
    <dgm:cxn modelId="{5C748E85-B8B5-4654-9DCE-0C6355AB417F}" type="presParOf" srcId="{A5103916-FBF9-40EB-BA7C-BDA5A0FB5C8D}" destId="{35588AC8-44E1-4B84-9899-A22E6A786EEA}" srcOrd="9" destOrd="0" presId="urn:microsoft.com/office/officeart/2005/8/layout/default"/>
    <dgm:cxn modelId="{C8E8FD79-5A40-46EC-9D9A-C2079EC858B6}" type="presParOf" srcId="{A5103916-FBF9-40EB-BA7C-BDA5A0FB5C8D}" destId="{8B5FE77F-7E92-4CB5-ACA0-6836E6432E77}" srcOrd="10" destOrd="0" presId="urn:microsoft.com/office/officeart/2005/8/layout/default"/>
    <dgm:cxn modelId="{F51DD835-C5D4-40F3-8B5F-84248F8F11E5}" type="presParOf" srcId="{A5103916-FBF9-40EB-BA7C-BDA5A0FB5C8D}" destId="{E4E7A7D9-5604-4128-BE5D-332754CA1E58}" srcOrd="11" destOrd="0" presId="urn:microsoft.com/office/officeart/2005/8/layout/default"/>
    <dgm:cxn modelId="{3B968D1B-6737-4FDC-88D1-2E10817B27D1}" type="presParOf" srcId="{A5103916-FBF9-40EB-BA7C-BDA5A0FB5C8D}" destId="{4F813C72-1A99-4F4A-AC57-A981683493A8}" srcOrd="12" destOrd="0" presId="urn:microsoft.com/office/officeart/2005/8/layout/default"/>
    <dgm:cxn modelId="{9F78D14E-87AD-460F-A4A9-F2C04D6A0F86}" type="presParOf" srcId="{A5103916-FBF9-40EB-BA7C-BDA5A0FB5C8D}" destId="{E3132AF0-157E-4643-8DB2-DC18611B07AF}" srcOrd="13" destOrd="0" presId="urn:microsoft.com/office/officeart/2005/8/layout/default"/>
    <dgm:cxn modelId="{7A79785E-C14B-4E46-8C23-2E3D63B54C81}" type="presParOf" srcId="{A5103916-FBF9-40EB-BA7C-BDA5A0FB5C8D}" destId="{D0BD15E2-9AF8-48B8-9628-5B4072A78F6B}" srcOrd="14" destOrd="0" presId="urn:microsoft.com/office/officeart/2005/8/layout/default"/>
    <dgm:cxn modelId="{F7246992-DFCF-48B6-9C95-DF8591C1D8E1}" type="presParOf" srcId="{A5103916-FBF9-40EB-BA7C-BDA5A0FB5C8D}" destId="{1A9A0B39-7FE0-415D-90DD-2C4235E55034}" srcOrd="15" destOrd="0" presId="urn:microsoft.com/office/officeart/2005/8/layout/default"/>
    <dgm:cxn modelId="{25D2A075-9CAA-4C7E-8FFD-CFB934C92FC2}" type="presParOf" srcId="{A5103916-FBF9-40EB-BA7C-BDA5A0FB5C8D}" destId="{B871922D-8D72-4D31-8BAC-C83E75135FFA}" srcOrd="16" destOrd="0" presId="urn:microsoft.com/office/officeart/2005/8/layout/default"/>
    <dgm:cxn modelId="{254EB81A-EA9A-4371-911F-D9202E330694}" type="presParOf" srcId="{A5103916-FBF9-40EB-BA7C-BDA5A0FB5C8D}" destId="{9F50B6F4-A318-4AAA-A090-947A6E0C144A}" srcOrd="17" destOrd="0" presId="urn:microsoft.com/office/officeart/2005/8/layout/default"/>
    <dgm:cxn modelId="{57D14BE7-6FDC-4075-B4D0-E3E1C06E6246}" type="presParOf" srcId="{A5103916-FBF9-40EB-BA7C-BDA5A0FB5C8D}" destId="{7CA487D3-937A-4B88-9239-09C2B6291622}" srcOrd="18" destOrd="0" presId="urn:microsoft.com/office/officeart/2005/8/layout/default"/>
    <dgm:cxn modelId="{5C418ADE-D750-495F-B310-BD0A46181698}" type="presParOf" srcId="{A5103916-FBF9-40EB-BA7C-BDA5A0FB5C8D}" destId="{1983A76D-D575-4E9A-8E2D-E9FC46EEB6C2}" srcOrd="19" destOrd="0" presId="urn:microsoft.com/office/officeart/2005/8/layout/default"/>
    <dgm:cxn modelId="{6E81FF5D-5548-4495-BD51-99FE6335A92B}" type="presParOf" srcId="{A5103916-FBF9-40EB-BA7C-BDA5A0FB5C8D}" destId="{E8E416C8-6044-41D1-AFE1-1E3F1172F726}" srcOrd="20" destOrd="0" presId="urn:microsoft.com/office/officeart/2005/8/layout/default"/>
    <dgm:cxn modelId="{B786F75B-F1ED-4764-81D1-84B74696A8A2}" type="presParOf" srcId="{A5103916-FBF9-40EB-BA7C-BDA5A0FB5C8D}" destId="{F7E2B0E1-498C-4381-A6BD-A3CA2BF91AA6}" srcOrd="21" destOrd="0" presId="urn:microsoft.com/office/officeart/2005/8/layout/default"/>
    <dgm:cxn modelId="{213C959B-C9F6-45F0-A563-9CB8B843037C}" type="presParOf" srcId="{A5103916-FBF9-40EB-BA7C-BDA5A0FB5C8D}" destId="{E227C3E1-4449-4751-8390-6F11A7842E2A}" srcOrd="22" destOrd="0" presId="urn:microsoft.com/office/officeart/2005/8/layout/default"/>
    <dgm:cxn modelId="{9F3A6DCE-9C8F-4617-9922-2978C0D2D106}" type="presParOf" srcId="{A5103916-FBF9-40EB-BA7C-BDA5A0FB5C8D}" destId="{79BE59A6-388C-4B90-8314-E345BDC24BBF}" srcOrd="23" destOrd="0" presId="urn:microsoft.com/office/officeart/2005/8/layout/default"/>
    <dgm:cxn modelId="{B6C209D9-9702-4710-8648-65E48705B299}" type="presParOf" srcId="{A5103916-FBF9-40EB-BA7C-BDA5A0FB5C8D}" destId="{EA5BD5DB-AEDC-4047-BC1A-324C8F56764C}" srcOrd="24" destOrd="0" presId="urn:microsoft.com/office/officeart/2005/8/layout/default"/>
    <dgm:cxn modelId="{7E361A03-680E-4B3B-AEC6-BFCE842E8E83}" type="presParOf" srcId="{A5103916-FBF9-40EB-BA7C-BDA5A0FB5C8D}" destId="{60399094-9ED5-4CE0-B7C6-B980C698F38C}" srcOrd="25" destOrd="0" presId="urn:microsoft.com/office/officeart/2005/8/layout/default"/>
    <dgm:cxn modelId="{494BAB57-5FFC-43D9-826D-F24C1F34261B}" type="presParOf" srcId="{A5103916-FBF9-40EB-BA7C-BDA5A0FB5C8D}" destId="{A3F1A58C-8C81-4665-84D5-9E01D045DAE6}" srcOrd="26" destOrd="0" presId="urn:microsoft.com/office/officeart/2005/8/layout/default"/>
    <dgm:cxn modelId="{0CA19CF9-C0F9-4797-8217-D512E8BC3952}" type="presParOf" srcId="{A5103916-FBF9-40EB-BA7C-BDA5A0FB5C8D}" destId="{FC881C71-F2FF-4293-B569-01362D66DFB7}" srcOrd="27" destOrd="0" presId="urn:microsoft.com/office/officeart/2005/8/layout/default"/>
    <dgm:cxn modelId="{01A2D7A0-7E7D-4FF7-A96F-CBB620B4ED58}" type="presParOf" srcId="{A5103916-FBF9-40EB-BA7C-BDA5A0FB5C8D}" destId="{7CA65740-D4F8-4491-9331-FB6C1C957969}" srcOrd="28" destOrd="0" presId="urn:microsoft.com/office/officeart/2005/8/layout/default"/>
    <dgm:cxn modelId="{CEE0B0A8-6446-46DB-9814-B034499705F0}" type="presParOf" srcId="{A5103916-FBF9-40EB-BA7C-BDA5A0FB5C8D}" destId="{D44F550A-B365-4C6D-93C4-C29E27E24543}" srcOrd="29" destOrd="0" presId="urn:microsoft.com/office/officeart/2005/8/layout/default"/>
    <dgm:cxn modelId="{03A0560B-44EC-42F6-8163-F55D8F711806}" type="presParOf" srcId="{A5103916-FBF9-40EB-BA7C-BDA5A0FB5C8D}" destId="{7EAEF59E-9691-41F3-8E73-7EAC27021D83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55BAF-EA0A-4B17-A90A-AB79A641AD38}">
      <dsp:nvSpPr>
        <dsp:cNvPr id="0" name=""/>
        <dsp:cNvSpPr/>
      </dsp:nvSpPr>
      <dsp:spPr>
        <a:xfrm>
          <a:off x="0" y="42440"/>
          <a:ext cx="5514991" cy="755820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>
          <a:solidFill>
            <a:srgbClr val="00B050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13.    Animation to Rotate button continuously</a:t>
          </a:r>
        </a:p>
      </dsp:txBody>
      <dsp:txXfrm>
        <a:off x="36896" y="79336"/>
        <a:ext cx="5441199" cy="682028"/>
      </dsp:txXfrm>
    </dsp:sp>
    <dsp:sp modelId="{D36DEEAA-F999-471E-8B6C-BECE17535972}">
      <dsp:nvSpPr>
        <dsp:cNvPr id="0" name=""/>
        <dsp:cNvSpPr/>
      </dsp:nvSpPr>
      <dsp:spPr>
        <a:xfrm>
          <a:off x="0" y="852980"/>
          <a:ext cx="5514991" cy="755820"/>
        </a:xfrm>
        <a:prstGeom prst="roundRect">
          <a:avLst/>
        </a:prstGeom>
        <a:solidFill>
          <a:srgbClr val="00B050"/>
        </a:solidFill>
        <a:ln>
          <a:solidFill>
            <a:schemeClr val="tx1">
              <a:lumMod val="95000"/>
              <a:lumOff val="5000"/>
            </a:schemeClr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13.1  Animation for Play Button</a:t>
          </a:r>
        </a:p>
      </dsp:txBody>
      <dsp:txXfrm>
        <a:off x="36896" y="889876"/>
        <a:ext cx="5441199" cy="682028"/>
      </dsp:txXfrm>
    </dsp:sp>
    <dsp:sp modelId="{8297A55C-F12D-4284-8649-645CCA8C56ED}">
      <dsp:nvSpPr>
        <dsp:cNvPr id="0" name=""/>
        <dsp:cNvSpPr/>
      </dsp:nvSpPr>
      <dsp:spPr>
        <a:xfrm>
          <a:off x="0" y="1663520"/>
          <a:ext cx="5514991" cy="75582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14  Account Username is displayed on Account fragment after creation</a:t>
          </a:r>
        </a:p>
      </dsp:txBody>
      <dsp:txXfrm>
        <a:off x="36896" y="1700416"/>
        <a:ext cx="5441199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38C88-359A-49CE-8C49-1BDB7415C8D5}">
      <dsp:nvSpPr>
        <dsp:cNvPr id="0" name=""/>
        <dsp:cNvSpPr/>
      </dsp:nvSpPr>
      <dsp:spPr>
        <a:xfrm>
          <a:off x="1330" y="26336"/>
          <a:ext cx="1675801" cy="10054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 Icon</a:t>
          </a:r>
        </a:p>
      </dsp:txBody>
      <dsp:txXfrm>
        <a:off x="1330" y="26336"/>
        <a:ext cx="1675801" cy="1005480"/>
      </dsp:txXfrm>
    </dsp:sp>
    <dsp:sp modelId="{A030697B-F5CC-499B-ADAC-A999C85A43EC}">
      <dsp:nvSpPr>
        <dsp:cNvPr id="0" name=""/>
        <dsp:cNvSpPr/>
      </dsp:nvSpPr>
      <dsp:spPr>
        <a:xfrm>
          <a:off x="1844711" y="26336"/>
          <a:ext cx="1675801" cy="1005480"/>
        </a:xfrm>
        <a:prstGeom prst="rect">
          <a:avLst/>
        </a:prstGeom>
        <a:solidFill>
          <a:schemeClr val="accent5">
            <a:hueOff val="415816"/>
            <a:satOff val="-268"/>
            <a:lumOff val="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 XML Drawable:</a:t>
          </a:r>
        </a:p>
      </dsp:txBody>
      <dsp:txXfrm>
        <a:off x="1844711" y="26336"/>
        <a:ext cx="1675801" cy="1005480"/>
      </dsp:txXfrm>
    </dsp:sp>
    <dsp:sp modelId="{B7F08B5C-3EE3-4554-8A1A-61E59E943541}">
      <dsp:nvSpPr>
        <dsp:cNvPr id="0" name=""/>
        <dsp:cNvSpPr/>
      </dsp:nvSpPr>
      <dsp:spPr>
        <a:xfrm>
          <a:off x="3688093" y="26336"/>
          <a:ext cx="1675801" cy="1005480"/>
        </a:xfrm>
        <a:prstGeom prst="rect">
          <a:avLst/>
        </a:prstGeom>
        <a:solidFill>
          <a:schemeClr val="accent5">
            <a:hueOff val="831632"/>
            <a:satOff val="-535"/>
            <a:lumOff val="36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Gradient</a:t>
          </a:r>
        </a:p>
      </dsp:txBody>
      <dsp:txXfrm>
        <a:off x="3688093" y="26336"/>
        <a:ext cx="1675801" cy="1005480"/>
      </dsp:txXfrm>
    </dsp:sp>
    <dsp:sp modelId="{F1ED8074-616C-4049-BC5C-7EF571D65521}">
      <dsp:nvSpPr>
        <dsp:cNvPr id="0" name=""/>
        <dsp:cNvSpPr/>
      </dsp:nvSpPr>
      <dsp:spPr>
        <a:xfrm>
          <a:off x="5531475" y="26336"/>
          <a:ext cx="1675801" cy="1005480"/>
        </a:xfrm>
        <a:prstGeom prst="rect">
          <a:avLst/>
        </a:prstGeom>
        <a:solidFill>
          <a:schemeClr val="accent5">
            <a:hueOff val="1247448"/>
            <a:satOff val="-803"/>
            <a:lumOff val="5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Curved Edges</a:t>
          </a:r>
        </a:p>
      </dsp:txBody>
      <dsp:txXfrm>
        <a:off x="5531475" y="26336"/>
        <a:ext cx="1675801" cy="1005480"/>
      </dsp:txXfrm>
    </dsp:sp>
    <dsp:sp modelId="{5D059A0C-AEFE-4DDB-A78E-1A41B4E122B0}">
      <dsp:nvSpPr>
        <dsp:cNvPr id="0" name=""/>
        <dsp:cNvSpPr/>
      </dsp:nvSpPr>
      <dsp:spPr>
        <a:xfrm>
          <a:off x="7374856" y="26336"/>
          <a:ext cx="1675801" cy="1005480"/>
        </a:xfrm>
        <a:prstGeom prst="rect">
          <a:avLst/>
        </a:prstGeom>
        <a:solidFill>
          <a:schemeClr val="accent5">
            <a:hueOff val="1663263"/>
            <a:satOff val="-1070"/>
            <a:lumOff val="73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Screen orientation: Portrait for all Activities</a:t>
          </a:r>
        </a:p>
      </dsp:txBody>
      <dsp:txXfrm>
        <a:off x="7374856" y="26336"/>
        <a:ext cx="1675801" cy="1005480"/>
      </dsp:txXfrm>
    </dsp:sp>
    <dsp:sp modelId="{8B5FE77F-7E92-4CB5-ACA0-6836E6432E77}">
      <dsp:nvSpPr>
        <dsp:cNvPr id="0" name=""/>
        <dsp:cNvSpPr/>
      </dsp:nvSpPr>
      <dsp:spPr>
        <a:xfrm>
          <a:off x="9218238" y="26336"/>
          <a:ext cx="1675801" cy="1005480"/>
        </a:xfrm>
        <a:prstGeom prst="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Linear Layout</a:t>
          </a:r>
        </a:p>
      </dsp:txBody>
      <dsp:txXfrm>
        <a:off x="9218238" y="26336"/>
        <a:ext cx="1675801" cy="1005480"/>
      </dsp:txXfrm>
    </dsp:sp>
    <dsp:sp modelId="{4F813C72-1A99-4F4A-AC57-A981683493A8}">
      <dsp:nvSpPr>
        <dsp:cNvPr id="0" name=""/>
        <dsp:cNvSpPr/>
      </dsp:nvSpPr>
      <dsp:spPr>
        <a:xfrm>
          <a:off x="1330" y="1199398"/>
          <a:ext cx="1675801" cy="1005480"/>
        </a:xfrm>
        <a:prstGeom prst="rect">
          <a:avLst/>
        </a:prstGeom>
        <a:solidFill>
          <a:schemeClr val="accent5">
            <a:hueOff val="2494895"/>
            <a:satOff val="-1605"/>
            <a:lumOff val="1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Relative Layout </a:t>
          </a:r>
        </a:p>
      </dsp:txBody>
      <dsp:txXfrm>
        <a:off x="1330" y="1199398"/>
        <a:ext cx="1675801" cy="1005480"/>
      </dsp:txXfrm>
    </dsp:sp>
    <dsp:sp modelId="{D0BD15E2-9AF8-48B8-9628-5B4072A78F6B}">
      <dsp:nvSpPr>
        <dsp:cNvPr id="0" name=""/>
        <dsp:cNvSpPr/>
      </dsp:nvSpPr>
      <dsp:spPr>
        <a:xfrm>
          <a:off x="1844711" y="1199398"/>
          <a:ext cx="1675801" cy="1005480"/>
        </a:xfrm>
        <a:prstGeom prst="rect">
          <a:avLst/>
        </a:prstGeom>
        <a:solidFill>
          <a:schemeClr val="accent5">
            <a:hueOff val="2910711"/>
            <a:satOff val="-1873"/>
            <a:lumOff val="12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Start Screen != MainActivity</a:t>
          </a:r>
        </a:p>
      </dsp:txBody>
      <dsp:txXfrm>
        <a:off x="1844711" y="1199398"/>
        <a:ext cx="1675801" cy="1005480"/>
      </dsp:txXfrm>
    </dsp:sp>
    <dsp:sp modelId="{B871922D-8D72-4D31-8BAC-C83E75135FFA}">
      <dsp:nvSpPr>
        <dsp:cNvPr id="0" name=""/>
        <dsp:cNvSpPr/>
      </dsp:nvSpPr>
      <dsp:spPr>
        <a:xfrm>
          <a:off x="3688093" y="1199398"/>
          <a:ext cx="1675801" cy="1005480"/>
        </a:xfrm>
        <a:prstGeom prst="rect">
          <a:avLst/>
        </a:prstGeom>
        <a:solidFill>
          <a:schemeClr val="accent5">
            <a:hueOff val="3326527"/>
            <a:satOff val="-2140"/>
            <a:lumOff val="146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Adapters</a:t>
          </a:r>
        </a:p>
      </dsp:txBody>
      <dsp:txXfrm>
        <a:off x="3688093" y="1199398"/>
        <a:ext cx="1675801" cy="1005480"/>
      </dsp:txXfrm>
    </dsp:sp>
    <dsp:sp modelId="{7CA487D3-937A-4B88-9239-09C2B6291622}">
      <dsp:nvSpPr>
        <dsp:cNvPr id="0" name=""/>
        <dsp:cNvSpPr/>
      </dsp:nvSpPr>
      <dsp:spPr>
        <a:xfrm>
          <a:off x="5531475" y="1199398"/>
          <a:ext cx="1675801" cy="1005480"/>
        </a:xfrm>
        <a:prstGeom prst="rect">
          <a:avLst/>
        </a:prstGeom>
        <a:solidFill>
          <a:schemeClr val="accent5">
            <a:hueOff val="3742343"/>
            <a:satOff val="-2408"/>
            <a:lumOff val="16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Array &amp; </a:t>
          </a:r>
          <a:r>
            <a:rPr lang="en-US" sz="1500" kern="1200" err="1"/>
            <a:t>ArrayList</a:t>
          </a:r>
          <a:endParaRPr lang="en-US" sz="1500" kern="1200"/>
        </a:p>
      </dsp:txBody>
      <dsp:txXfrm>
        <a:off x="5531475" y="1199398"/>
        <a:ext cx="1675801" cy="1005480"/>
      </dsp:txXfrm>
    </dsp:sp>
    <dsp:sp modelId="{E8E416C8-6044-41D1-AFE1-1E3F1172F726}">
      <dsp:nvSpPr>
        <dsp:cNvPr id="0" name=""/>
        <dsp:cNvSpPr/>
      </dsp:nvSpPr>
      <dsp:spPr>
        <a:xfrm>
          <a:off x="7374856" y="1199398"/>
          <a:ext cx="1675801" cy="1005480"/>
        </a:xfrm>
        <a:prstGeom prst="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 ActionBar</a:t>
          </a:r>
        </a:p>
      </dsp:txBody>
      <dsp:txXfrm>
        <a:off x="7374856" y="1199398"/>
        <a:ext cx="1675801" cy="1005480"/>
      </dsp:txXfrm>
    </dsp:sp>
    <dsp:sp modelId="{E227C3E1-4449-4751-8390-6F11A7842E2A}">
      <dsp:nvSpPr>
        <dsp:cNvPr id="0" name=""/>
        <dsp:cNvSpPr/>
      </dsp:nvSpPr>
      <dsp:spPr>
        <a:xfrm>
          <a:off x="9218238" y="1199398"/>
          <a:ext cx="1675801" cy="1005480"/>
        </a:xfrm>
        <a:prstGeom prst="rect">
          <a:avLst/>
        </a:prstGeom>
        <a:solidFill>
          <a:schemeClr val="accent5">
            <a:hueOff val="4573975"/>
            <a:satOff val="-2943"/>
            <a:lumOff val="201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Background wallpaper</a:t>
          </a:r>
        </a:p>
      </dsp:txBody>
      <dsp:txXfrm>
        <a:off x="9218238" y="1199398"/>
        <a:ext cx="1675801" cy="1005480"/>
      </dsp:txXfrm>
    </dsp:sp>
    <dsp:sp modelId="{EA5BD5DB-AEDC-4047-BC1A-324C8F56764C}">
      <dsp:nvSpPr>
        <dsp:cNvPr id="0" name=""/>
        <dsp:cNvSpPr/>
      </dsp:nvSpPr>
      <dsp:spPr>
        <a:xfrm>
          <a:off x="1297202" y="2372459"/>
          <a:ext cx="1675801" cy="1005480"/>
        </a:xfrm>
        <a:prstGeom prst="rect">
          <a:avLst/>
        </a:prstGeom>
        <a:solidFill>
          <a:schemeClr val="accent5">
            <a:hueOff val="4989790"/>
            <a:satOff val="-3210"/>
            <a:lumOff val="21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Imported a Custom Font for </a:t>
          </a:r>
          <a:r>
            <a:rPr lang="en-US" sz="1500" kern="1200" err="1"/>
            <a:t>Actionbar</a:t>
          </a:r>
          <a:r>
            <a:rPr lang="en-US" sz="1500" kern="1200"/>
            <a:t> Title</a:t>
          </a:r>
        </a:p>
      </dsp:txBody>
      <dsp:txXfrm>
        <a:off x="1297202" y="2372459"/>
        <a:ext cx="1675801" cy="1005480"/>
      </dsp:txXfrm>
    </dsp:sp>
    <dsp:sp modelId="{A3F1A58C-8C81-4665-84D5-9E01D045DAE6}">
      <dsp:nvSpPr>
        <dsp:cNvPr id="0" name=""/>
        <dsp:cNvSpPr/>
      </dsp:nvSpPr>
      <dsp:spPr>
        <a:xfrm>
          <a:off x="3140583" y="2372459"/>
          <a:ext cx="2770820" cy="1005480"/>
        </a:xfrm>
        <a:prstGeom prst="rect">
          <a:avLst/>
        </a:prstGeom>
        <a:solidFill>
          <a:schemeClr val="accent5">
            <a:hueOff val="5405606"/>
            <a:satOff val="-3478"/>
            <a:lumOff val="237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Optimized Song Link             (Using Discord’s mp3 player)</a:t>
          </a:r>
        </a:p>
      </dsp:txBody>
      <dsp:txXfrm>
        <a:off x="3140583" y="2372459"/>
        <a:ext cx="2770820" cy="1005480"/>
      </dsp:txXfrm>
    </dsp:sp>
    <dsp:sp modelId="{7CA65740-D4F8-4491-9331-FB6C1C957969}">
      <dsp:nvSpPr>
        <dsp:cNvPr id="0" name=""/>
        <dsp:cNvSpPr/>
      </dsp:nvSpPr>
      <dsp:spPr>
        <a:xfrm>
          <a:off x="6078984" y="2372459"/>
          <a:ext cx="1675801" cy="1005480"/>
        </a:xfrm>
        <a:prstGeom prst="rect">
          <a:avLst/>
        </a:prstGeom>
        <a:solidFill>
          <a:schemeClr val="accent5">
            <a:hueOff val="5821422"/>
            <a:satOff val="-3745"/>
            <a:lumOff val="25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Regex</a:t>
          </a:r>
        </a:p>
      </dsp:txBody>
      <dsp:txXfrm>
        <a:off x="6078984" y="2372459"/>
        <a:ext cx="1675801" cy="1005480"/>
      </dsp:txXfrm>
    </dsp:sp>
    <dsp:sp modelId="{7EAEF59E-9691-41F3-8E73-7EAC27021D83}">
      <dsp:nvSpPr>
        <dsp:cNvPr id="0" name=""/>
        <dsp:cNvSpPr/>
      </dsp:nvSpPr>
      <dsp:spPr>
        <a:xfrm>
          <a:off x="7922366" y="2372459"/>
          <a:ext cx="1675801" cy="1005480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Rotation on XML</a:t>
          </a:r>
        </a:p>
      </dsp:txBody>
      <dsp:txXfrm>
        <a:off x="7922366" y="2372459"/>
        <a:ext cx="1675801" cy="1005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86E19-8499-4B6D-9E67-141C3F39F75D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7A26D-5981-4C14-9846-F9B681FD74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5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348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1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207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28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52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211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7335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82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295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0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66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8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92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63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07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74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4C87F4-3578-4B75-B7C8-F5A06CBD4861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28C7-A976-4710-A649-8F88EF063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503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hso6xrJ6aU&amp;ab_channel=Stevdza-San" TargetMode="External"/><Relationship Id="rId2" Type="http://schemas.openxmlformats.org/officeDocument/2006/relationships/hyperlink" Target="http://comt.azurewebsites.net/extra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_hqHA-YSF98&amp;ab_channel=AndroidCoding" TargetMode="External"/><Relationship Id="rId5" Type="http://schemas.openxmlformats.org/officeDocument/2006/relationships/hyperlink" Target="https://www.youtube.com/watch?v=gGFvbvkZiMs" TargetMode="External"/><Relationship Id="rId4" Type="http://schemas.openxmlformats.org/officeDocument/2006/relationships/hyperlink" Target="https://www.youtube.com/watch?v=wUtnHlcPv3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IHEdzRLc6A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wHveN0a7Q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4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Freeform: Shape 5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43196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4000" b="0" i="0" kern="1200">
                <a:latin typeface="+mj-lt"/>
                <a:ea typeface="+mj-ea"/>
                <a:cs typeface="+mj-cs"/>
              </a:rPr>
            </a:br>
            <a:r>
              <a:rPr lang="en-US" sz="5000" b="0" i="0" kern="1200">
                <a:latin typeface="+mj-lt"/>
                <a:ea typeface="+mj-ea"/>
                <a:cs typeface="+mj-cs"/>
              </a:rPr>
              <a:t>Final Presentation </a:t>
            </a:r>
            <a:br>
              <a:rPr lang="en-US" sz="5000" b="0" i="0" kern="1200">
                <a:latin typeface="+mj-lt"/>
                <a:ea typeface="+mj-ea"/>
                <a:cs typeface="+mj-cs"/>
              </a:rPr>
            </a:br>
            <a:r>
              <a:rPr lang="en-US" sz="5000" b="0" i="0" kern="1200">
                <a:latin typeface="+mj-lt"/>
                <a:ea typeface="+mj-ea"/>
                <a:cs typeface="+mj-cs"/>
              </a:rPr>
              <a:t>Android App (COMT) Demo</a:t>
            </a:r>
            <a:br>
              <a:rPr lang="en-US" sz="5000" b="0" i="0" kern="1200">
                <a:latin typeface="+mj-lt"/>
                <a:ea typeface="+mj-ea"/>
                <a:cs typeface="+mj-cs"/>
              </a:rPr>
            </a:br>
            <a:br>
              <a:rPr lang="en-US" sz="5000" b="0" i="0" kern="1200">
                <a:latin typeface="+mj-lt"/>
                <a:ea typeface="+mj-ea"/>
                <a:cs typeface="+mj-cs"/>
              </a:rPr>
            </a:br>
            <a:r>
              <a:rPr lang="en-US" sz="50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{</a:t>
            </a:r>
            <a:r>
              <a:rPr lang="en-US" sz="5000" b="1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 MYSIC </a:t>
            </a:r>
            <a:r>
              <a:rPr lang="en-US" sz="50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{ Javen }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{ STUDENT ID }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{ T17 }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{ Common ICT T63 }</a:t>
            </a:r>
          </a:p>
        </p:txBody>
      </p:sp>
    </p:spTree>
    <p:extLst>
      <p:ext uri="{BB962C8B-B14F-4D97-AF65-F5344CB8AC3E}">
        <p14:creationId xmlns:p14="http://schemas.microsoft.com/office/powerpoint/2010/main" val="427361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Personal </a:t>
            </a:r>
            <a:r>
              <a:rPr lang="en-US" b="1"/>
              <a:t>Reflection</a:t>
            </a:r>
            <a:endParaRPr lang="en-SG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5740"/>
            <a:ext cx="10515600" cy="4857135"/>
          </a:xfrm>
        </p:spPr>
        <p:txBody>
          <a:bodyPr>
            <a:normAutofit fontScale="92500" lnSpcReduction="10000"/>
          </a:bodyPr>
          <a:lstStyle/>
          <a:p>
            <a:r>
              <a:rPr lang="en-SG" sz="2400"/>
              <a:t>Experience: (</a:t>
            </a:r>
            <a:r>
              <a:rPr lang="en-SG" sz="2400" b="1"/>
              <a:t>Negative</a:t>
            </a:r>
            <a:r>
              <a:rPr lang="en-SG" sz="2400"/>
              <a:t>)</a:t>
            </a:r>
          </a:p>
          <a:p>
            <a:r>
              <a:rPr lang="en-SG" sz="2400"/>
              <a:t>Learn to: Write Code that interacts with a Layout (xml)</a:t>
            </a:r>
          </a:p>
          <a:p>
            <a:endParaRPr lang="en-SG" sz="2400"/>
          </a:p>
          <a:p>
            <a:r>
              <a:rPr lang="en-SG" sz="2400"/>
              <a:t>Realized: The tremendous amount of effort, time and commitment required for an App. + Why tons of testing is required to ensure a fully functioning, robust app.</a:t>
            </a:r>
          </a:p>
          <a:p>
            <a:endParaRPr lang="en-SG" sz="2400"/>
          </a:p>
          <a:p>
            <a:r>
              <a:rPr lang="en-SG" sz="2400"/>
              <a:t>Honestly, it was only stress and tears from this project: I enjoyed nothing. Especially hated debugging codes which failed to work.</a:t>
            </a:r>
          </a:p>
          <a:p>
            <a:endParaRPr lang="en-SG" sz="2400"/>
          </a:p>
          <a:p>
            <a:r>
              <a:rPr lang="en-SG" sz="2400"/>
              <a:t>Experience from this whole assignment:</a:t>
            </a:r>
            <a:br>
              <a:rPr lang="en-SG" sz="2400"/>
            </a:br>
            <a:r>
              <a:rPr lang="en-SG" sz="2400"/>
              <a:t>(1 /5)</a:t>
            </a:r>
          </a:p>
        </p:txBody>
      </p:sp>
    </p:spTree>
    <p:extLst>
      <p:ext uri="{BB962C8B-B14F-4D97-AF65-F5344CB8AC3E}">
        <p14:creationId xmlns:p14="http://schemas.microsoft.com/office/powerpoint/2010/main" val="21305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64"/>
            <a:ext cx="10515600" cy="1325563"/>
          </a:xfrm>
        </p:spPr>
        <p:txBody>
          <a:bodyPr/>
          <a:lstStyle/>
          <a:p>
            <a:r>
              <a:rPr lang="en-US" b="1"/>
              <a:t>Reflection:</a:t>
            </a:r>
            <a:endParaRPr lang="en-SG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710"/>
            <a:ext cx="10515600" cy="53621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2400"/>
              <a:t>Several weeks - 3 weeks, every single day from morning till midnight. Frankly despise Android as I only felt agony. At the start, I felt like quitting. Of course, I reluctantly forced myself to push through for the sake of my GPA.</a:t>
            </a:r>
          </a:p>
          <a:p>
            <a:pPr marL="0" indent="0">
              <a:buNone/>
            </a:pPr>
            <a:endParaRPr lang="en-SG" sz="2400"/>
          </a:p>
          <a:p>
            <a:pPr marL="0" indent="0">
              <a:buNone/>
            </a:pPr>
            <a:r>
              <a:rPr lang="en-SG" sz="2400"/>
              <a:t>I applied my prior knowledge , HTML and CSS, to use. Perhaps, I’m a slow learner, debugging of Java code took a considerably long. Especially disliked were the outdated and/or incoherent tutorial videos online, along with Gradle and Manifest which corrupted inexplicably once. </a:t>
            </a:r>
          </a:p>
          <a:p>
            <a:pPr marL="0" indent="0">
              <a:buNone/>
            </a:pPr>
            <a:endParaRPr lang="en-SG" sz="2400"/>
          </a:p>
          <a:p>
            <a:pPr marL="0" indent="0">
              <a:buNone/>
            </a:pPr>
            <a:r>
              <a:rPr lang="en-SG" sz="2400"/>
              <a:t>Tremendous stress and pressure had constantly weighed me down, both from the nature and the dateline of this assignment. Yet, I was so committed towards doing well that I can’t even stop thinking about my app and what I should implement at night – even as I’m falling asleep + I just woke up. This had led to weeks of unrestful, and even some sleepless nights – pushing through entire night. </a:t>
            </a:r>
          </a:p>
          <a:p>
            <a:pPr marL="0" indent="0">
              <a:buNone/>
            </a:pPr>
            <a:endParaRPr lang="en-SG" sz="2400"/>
          </a:p>
        </p:txBody>
      </p:sp>
    </p:spTree>
    <p:extLst>
      <p:ext uri="{BB962C8B-B14F-4D97-AF65-F5344CB8AC3E}">
        <p14:creationId xmlns:p14="http://schemas.microsoft.com/office/powerpoint/2010/main" val="349399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569"/>
            <a:ext cx="10515600" cy="54660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G" sz="2400"/>
              <a:t>After this experience, I am empathic that I will never touch app development ever again. The trauma stays, and will likely remain for a period of time – but hopefully it will be made worthwhile with a desirable grade.</a:t>
            </a:r>
          </a:p>
          <a:p>
            <a:pPr marL="0" indent="0">
              <a:buNone/>
            </a:pPr>
            <a:endParaRPr lang="en-SG" sz="2400"/>
          </a:p>
          <a:p>
            <a:pPr marL="0" indent="0">
              <a:buNone/>
            </a:pPr>
            <a:r>
              <a:rPr lang="en-SG" sz="2400"/>
              <a:t>Hopefully Java can allow me to pick up JavaScript quicker, as they are </a:t>
            </a:r>
            <a:r>
              <a:rPr lang="en-SG" sz="2400" i="1"/>
              <a:t>supposedly</a:t>
            </a:r>
            <a:r>
              <a:rPr lang="en-SG" sz="2400"/>
              <a:t> quite similar. I also discovered how to use ‘weight’ property and a Script acting on a Layout from this project, and I can’t wait to explore the possibilities of this new found ‘ability’ on HTML and CSS + JavaScript (to be learnt).</a:t>
            </a:r>
          </a:p>
          <a:p>
            <a:pPr marL="0" indent="0">
              <a:buNone/>
            </a:pPr>
            <a:endParaRPr lang="en-SG" sz="2400"/>
          </a:p>
          <a:p>
            <a:pPr marL="0" indent="0">
              <a:buNone/>
            </a:pPr>
            <a:r>
              <a:rPr lang="en-SG" sz="2400"/>
              <a:t>Apart from the above, Android Studio and Java shall be shoved aside, awaiting to be forgotten and never to be touched again.</a:t>
            </a:r>
          </a:p>
        </p:txBody>
      </p:sp>
    </p:spTree>
    <p:extLst>
      <p:ext uri="{BB962C8B-B14F-4D97-AF65-F5344CB8AC3E}">
        <p14:creationId xmlns:p14="http://schemas.microsoft.com/office/powerpoint/2010/main" val="193984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Credits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01" y="2052918"/>
            <a:ext cx="11743755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>
                <a:hlinkClick r:id="rId2"/>
              </a:rPr>
              <a:t>http://comt.azurewebsites.net/extras.html</a:t>
            </a:r>
            <a:r>
              <a:rPr lang="en-SG"/>
              <a:t>   (Player Features)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  <a:hlinkClick r:id="rId3"/>
              </a:rPr>
              <a:t>https://www.youtube.com/watchv=Chso6xrJ6aU&amp;ab_channel=Stevdza-San</a:t>
            </a:r>
            <a:r>
              <a:rPr lang="en-US"/>
              <a:t>  (Fragments)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  <a:hlinkClick r:id="rId4"/>
              </a:rPr>
              <a:t>https://www.youtube.com/watch?v=wUtnHlcPv3I</a:t>
            </a:r>
            <a:r>
              <a:rPr lang="en-US">
                <a:ea typeface="+mj-lt"/>
                <a:cs typeface="+mj-lt"/>
              </a:rPr>
              <a:t>  (Adapter)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  <a:hlinkClick r:id="rId5"/>
              </a:rPr>
              <a:t>https://www.youtube.com/watch?v=gGFvbvkZiMs</a:t>
            </a:r>
            <a:r>
              <a:rPr lang="en-US">
                <a:ea typeface="+mj-lt"/>
                <a:cs typeface="+mj-lt"/>
              </a:rPr>
              <a:t> (Adapter)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  <a:hlinkClick r:id="rId6"/>
              </a:rPr>
              <a:t>https://www.youtube.com/watch?v=_hqHA-YSF98&amp;ab_channel=AndroidCoding</a:t>
            </a:r>
            <a:r>
              <a:rPr lang="en-US">
                <a:ea typeface="+mj-lt"/>
                <a:cs typeface="+mj-lt"/>
              </a:rPr>
              <a:t> (Light and Dark Mode)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7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12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Thank You !</a:t>
            </a:r>
            <a:endParaRPr lang="en-SG" sz="7200"/>
          </a:p>
        </p:txBody>
      </p:sp>
    </p:spTree>
    <p:extLst>
      <p:ext uri="{BB962C8B-B14F-4D97-AF65-F5344CB8AC3E}">
        <p14:creationId xmlns:p14="http://schemas.microsoft.com/office/powerpoint/2010/main" val="1564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1. Mobile App Info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109" y="1337187"/>
            <a:ext cx="5631039" cy="49947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Description: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No Internet for Music?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Addicted to a particular Song?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Tired of relentless ads from Spotify?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Or perhaps, Spotify's design is too plain and Un-customizable for you?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Fret not, for MYSIC is here for you – Solution to all to problems mentioned above.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Target Audience: Students</a:t>
            </a:r>
            <a:endParaRPr lang="en-SG" sz="1900" dirty="0"/>
          </a:p>
        </p:txBody>
      </p:sp>
    </p:spTree>
    <p:extLst>
      <p:ext uri="{BB962C8B-B14F-4D97-AF65-F5344CB8AC3E}">
        <p14:creationId xmlns:p14="http://schemas.microsoft.com/office/powerpoint/2010/main" val="1536797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2"/>
                </a:solidFill>
              </a:rPr>
              <a:t>2. Functionalities</a:t>
            </a:r>
            <a:br>
              <a:rPr lang="en-US" sz="3600">
                <a:solidFill>
                  <a:schemeClr val="bg2"/>
                </a:solidFill>
              </a:rPr>
            </a:br>
            <a:br>
              <a:rPr lang="en-US" sz="3600">
                <a:solidFill>
                  <a:schemeClr val="bg2"/>
                </a:solidFill>
              </a:rPr>
            </a:br>
            <a:r>
              <a:rPr lang="en-US" sz="3600">
                <a:solidFill>
                  <a:schemeClr val="bg2"/>
                </a:solidFill>
              </a:rPr>
              <a:t>(Setup)</a:t>
            </a:r>
            <a:endParaRPr lang="en-SG" sz="3600">
              <a:solidFill>
                <a:schemeClr val="bg2"/>
              </a:solidFill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5269423" y="1143000"/>
            <a:ext cx="6269434" cy="528579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300" b="1"/>
              <a:t>1.     Splash Screen</a:t>
            </a:r>
            <a:endParaRPr lang="en-US" sz="2300"/>
          </a:p>
          <a:p>
            <a:pPr marL="0" indent="0">
              <a:lnSpc>
                <a:spcPct val="90000"/>
              </a:lnSpc>
              <a:buNone/>
            </a:pPr>
            <a:endParaRPr lang="en-US" sz="2300" b="1"/>
          </a:p>
          <a:p>
            <a:pPr marL="0" indent="0">
              <a:lnSpc>
                <a:spcPct val="90000"/>
              </a:lnSpc>
              <a:buNone/>
            </a:pPr>
            <a:r>
              <a:rPr lang="en-US" sz="2300"/>
              <a:t>2.     Account Login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300"/>
              <a:t>2.2   Create Account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300"/>
              <a:t>2.3   Guest Login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300"/>
              <a:t>2.4   Logout Function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300"/>
              <a:t>2.5   Regex Email Checker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300"/>
              <a:t>2.6   Guided Login and Creation of Account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300"/>
              <a:t>(Error prompts)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300"/>
          </a:p>
          <a:p>
            <a:pPr marL="0" indent="0">
              <a:lnSpc>
                <a:spcPct val="90000"/>
              </a:lnSpc>
              <a:buNone/>
            </a:pPr>
            <a:r>
              <a:rPr lang="en-US" sz="2300"/>
              <a:t>3.  </a:t>
            </a:r>
            <a:r>
              <a:rPr lang="en-US" sz="2300" b="1"/>
              <a:t>   Network Checker: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300"/>
              <a:t>3.1   Online/Offline Status (whenever refreshed)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300"/>
              <a:t>3.2   Icon badge (appears and disappears according to network status)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300"/>
              <a:t>3.3   </a:t>
            </a:r>
            <a:r>
              <a:rPr lang="en-US" sz="2300" b="1"/>
              <a:t>Prevents User from entering Song Player when Offline (Prevent crashing)</a:t>
            </a:r>
          </a:p>
          <a:p>
            <a:pPr marL="514350" indent="-514350">
              <a:lnSpc>
                <a:spcPct val="90000"/>
              </a:lnSpc>
              <a:buFont typeface="Century Gothic" panose="020B0502020202020204"/>
              <a:buAutoNum type="arabicPeriod"/>
            </a:pPr>
            <a:endParaRPr lang="en-US" sz="1300"/>
          </a:p>
          <a:p>
            <a:pPr marL="0" indent="0">
              <a:lnSpc>
                <a:spcPct val="90000"/>
              </a:lnSpc>
              <a:buNone/>
            </a:pPr>
            <a:endParaRPr lang="en-SG" sz="1300"/>
          </a:p>
        </p:txBody>
      </p:sp>
    </p:spTree>
    <p:extLst>
      <p:ext uri="{BB962C8B-B14F-4D97-AF65-F5344CB8AC3E}">
        <p14:creationId xmlns:p14="http://schemas.microsoft.com/office/powerpoint/2010/main" val="44887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399" y="1270519"/>
            <a:ext cx="3304255" cy="273231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2. Functionalities</a:t>
            </a:r>
            <a:br>
              <a:rPr lang="en-US" sz="3200">
                <a:solidFill>
                  <a:srgbClr val="F2F2F2"/>
                </a:solidFill>
              </a:rPr>
            </a:br>
            <a:br>
              <a:rPr lang="en-US" sz="3200">
                <a:solidFill>
                  <a:srgbClr val="F2F2F2"/>
                </a:solidFill>
              </a:rPr>
            </a:br>
            <a:r>
              <a:rPr lang="en-US" sz="3200">
                <a:solidFill>
                  <a:srgbClr val="F2F2F2"/>
                </a:solidFill>
              </a:rPr>
              <a:t>(Music App)</a:t>
            </a:r>
            <a:endParaRPr lang="en-SG" sz="3200">
              <a:solidFill>
                <a:srgbClr val="F2F2F2"/>
              </a:solidFill>
            </a:endParaRPr>
          </a:p>
        </p:txBody>
      </p:sp>
      <p:sp>
        <p:nvSpPr>
          <p:cNvPr id="49" name="Freeform: Shape 4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56878-CA38-A95C-637D-0675F388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211" y="457199"/>
            <a:ext cx="6887390" cy="620485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/>
              <a:t>4.     </a:t>
            </a:r>
            <a:r>
              <a:rPr lang="en-US" b="1"/>
              <a:t>Fragments:</a:t>
            </a:r>
            <a:endParaRPr lang="en-US"/>
          </a:p>
          <a:p>
            <a:pPr lvl="0"/>
            <a:r>
              <a:rPr lang="en-US"/>
              <a:t>4.1   Navigations - Navbar</a:t>
            </a:r>
          </a:p>
          <a:p>
            <a:pPr lvl="0"/>
            <a:r>
              <a:rPr lang="en-US"/>
              <a:t>4.2   </a:t>
            </a:r>
            <a:r>
              <a:rPr lang="en-US" b="1"/>
              <a:t>Dialog Popup</a:t>
            </a:r>
          </a:p>
          <a:p>
            <a:pPr lvl="0"/>
            <a:endParaRPr lang="en-US"/>
          </a:p>
          <a:p>
            <a:pPr lvl="0"/>
            <a:r>
              <a:rPr lang="en-US"/>
              <a:t>5.     </a:t>
            </a:r>
            <a:r>
              <a:rPr lang="en-US" b="1"/>
              <a:t>Search for Song on Search Fragment</a:t>
            </a:r>
          </a:p>
          <a:p>
            <a:pPr lvl="0"/>
            <a:endParaRPr lang="en-US"/>
          </a:p>
          <a:p>
            <a:pPr lvl="0"/>
            <a:r>
              <a:rPr lang="en-US"/>
              <a:t>6.     Music Player:</a:t>
            </a:r>
          </a:p>
          <a:p>
            <a:pPr lvl="0"/>
            <a:r>
              <a:rPr lang="en-US"/>
              <a:t>6.1   Toast to show Info on Currently playing Song</a:t>
            </a:r>
          </a:p>
          <a:p>
            <a:pPr lvl="0"/>
            <a:r>
              <a:rPr lang="en-US"/>
              <a:t>6.2   Automatically </a:t>
            </a:r>
            <a:r>
              <a:rPr lang="en-US" b="1"/>
              <a:t>goes to next Song upon finishing</a:t>
            </a:r>
            <a:r>
              <a:rPr lang="en-US"/>
              <a:t> (unless when Looping)</a:t>
            </a:r>
          </a:p>
          <a:p>
            <a:pPr lvl="0"/>
            <a:r>
              <a:rPr lang="en-US"/>
              <a:t>6.3.  </a:t>
            </a:r>
            <a:r>
              <a:rPr lang="en-US" b="1"/>
              <a:t>Loop</a:t>
            </a:r>
            <a:endParaRPr lang="en-US"/>
          </a:p>
          <a:p>
            <a:pPr lvl="0"/>
            <a:r>
              <a:rPr lang="en-US"/>
              <a:t>6.4   </a:t>
            </a:r>
            <a:r>
              <a:rPr lang="en-US" b="1"/>
              <a:t>Shuffle</a:t>
            </a:r>
            <a:endParaRPr lang="en-US"/>
          </a:p>
          <a:p>
            <a:pPr lvl="0"/>
            <a:r>
              <a:rPr lang="en-US"/>
              <a:t>6.5   </a:t>
            </a:r>
            <a:r>
              <a:rPr lang="en-US" b="1" err="1"/>
              <a:t>Seekbar</a:t>
            </a:r>
            <a:r>
              <a:rPr lang="en-US" b="1"/>
              <a:t> </a:t>
            </a:r>
            <a:endParaRPr lang="en-US"/>
          </a:p>
          <a:p>
            <a:pPr lvl="0"/>
            <a:r>
              <a:rPr lang="en-US"/>
              <a:t>6.6</a:t>
            </a:r>
            <a:r>
              <a:rPr lang="en-US" b="1"/>
              <a:t>   </a:t>
            </a:r>
            <a:r>
              <a:rPr lang="en-US" b="1" err="1"/>
              <a:t>Seekbar</a:t>
            </a:r>
            <a:r>
              <a:rPr lang="en-US" b="1"/>
              <a:t> Timer</a:t>
            </a:r>
            <a:endParaRPr lang="en-US"/>
          </a:p>
          <a:p>
            <a:pPr lvl="0"/>
            <a:r>
              <a:rPr lang="en-US" b="1"/>
              <a:t>6.7   'Custom Font' using XML</a:t>
            </a:r>
            <a:endParaRPr lang="en-US"/>
          </a:p>
          <a:p>
            <a:pPr lvl="0"/>
            <a:r>
              <a:rPr lang="en-US" b="1"/>
              <a:t>6.8   Background using </a:t>
            </a:r>
            <a:r>
              <a:rPr lang="en-US" b="1" err="1"/>
              <a:t>CoverArt</a:t>
            </a:r>
            <a:r>
              <a:rPr lang="en-US" b="1"/>
              <a:t> of Song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2. 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Functionalities</a:t>
            </a:r>
            <a:br>
              <a:rPr lang="en-US" sz="3200">
                <a:solidFill>
                  <a:srgbClr val="FFFFFF"/>
                </a:solidFill>
              </a:rPr>
            </a:b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(Selling points)</a:t>
            </a:r>
            <a:br>
              <a:rPr lang="en-US" sz="3200">
                <a:solidFill>
                  <a:srgbClr val="FFFFFF"/>
                </a:solidFill>
              </a:rPr>
            </a:br>
            <a:br>
              <a:rPr lang="en-US" sz="32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Features implemented based on Design Situation</a:t>
            </a:r>
            <a:endParaRPr lang="en-SG" sz="32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109" y="1645920"/>
            <a:ext cx="6636437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7.      Offline Player – Playing Songs from Raw Files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(Play Song Offline)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7.1</a:t>
            </a:r>
            <a:r>
              <a:rPr lang="en-US" b="1">
                <a:ea typeface="+mj-lt"/>
                <a:cs typeface="+mj-lt"/>
              </a:rPr>
              <a:t>    Volume Control</a:t>
            </a:r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8.   Dynamic Song Counter for Song List, Playlists &amp; Account (Takes count from Array, ! Hardcoded)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9.   Dark/Light Mode (themes.xml) Toggle Switch</a:t>
            </a:r>
          </a:p>
          <a:p>
            <a:pPr marL="0" indent="0">
              <a:buNone/>
            </a:pPr>
            <a:r>
              <a:rPr lang="en-US" b="1"/>
              <a:t>9.1 Shared Preferences </a:t>
            </a:r>
            <a:r>
              <a:rPr lang="en-US"/>
              <a:t>(Save Mode preference, so User do not have to adjust)</a:t>
            </a:r>
          </a:p>
        </p:txBody>
      </p:sp>
    </p:spTree>
    <p:extLst>
      <p:ext uri="{BB962C8B-B14F-4D97-AF65-F5344CB8AC3E}">
        <p14:creationId xmlns:p14="http://schemas.microsoft.com/office/powerpoint/2010/main" val="2170228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2F2F2"/>
                </a:solidFill>
              </a:rPr>
              <a:t>2. Functionalities</a:t>
            </a:r>
            <a:br>
              <a:rPr lang="en-US" sz="3000">
                <a:solidFill>
                  <a:srgbClr val="F2F2F2"/>
                </a:solidFill>
              </a:rPr>
            </a:br>
            <a:br>
              <a:rPr lang="en-US" sz="3000">
                <a:solidFill>
                  <a:srgbClr val="F2F2F2"/>
                </a:solidFill>
              </a:rPr>
            </a:br>
            <a:r>
              <a:rPr lang="en-US" sz="3000">
                <a:solidFill>
                  <a:srgbClr val="F2F2F2"/>
                </a:solidFill>
              </a:rPr>
              <a:t>(Additional)</a:t>
            </a:r>
            <a:br>
              <a:rPr lang="en-US" sz="3000">
                <a:solidFill>
                  <a:srgbClr val="F2F2F2"/>
                </a:solidFill>
              </a:rPr>
            </a:br>
            <a:br>
              <a:rPr lang="en-US" sz="2000">
                <a:solidFill>
                  <a:srgbClr val="F2F2F2"/>
                </a:solidFill>
              </a:rPr>
            </a:br>
            <a:r>
              <a:rPr lang="en-US" sz="2000">
                <a:solidFill>
                  <a:srgbClr val="F2F2F2"/>
                </a:solidFill>
              </a:rPr>
              <a:t>Additional features to enhance App experience</a:t>
            </a:r>
            <a:br>
              <a:rPr lang="en-US" sz="3200">
                <a:solidFill>
                  <a:srgbClr val="F2F2F2"/>
                </a:solidFill>
              </a:rPr>
            </a:br>
            <a:br>
              <a:rPr lang="en-US" sz="3200">
                <a:solidFill>
                  <a:srgbClr val="F2F2F2"/>
                </a:solidFill>
              </a:rPr>
            </a:br>
            <a:endParaRPr lang="en-SG" sz="3200">
              <a:solidFill>
                <a:srgbClr val="F2F2F2"/>
              </a:solidFill>
            </a:endParaRPr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DC756B1-AE5E-6CE2-52D4-9DC8ECBD3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38" y="1183948"/>
            <a:ext cx="6269434" cy="50997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/>
              <a:t>10.     </a:t>
            </a:r>
            <a:r>
              <a:rPr lang="en-US" b="1"/>
              <a:t>Night Mode (Changes Wallpaper), for all Navigations.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endParaRPr lang="en-US" b="1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11.    </a:t>
            </a:r>
            <a:r>
              <a:rPr lang="en-US" b="1"/>
              <a:t>Playlists: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/>
              <a:t>11.1  Add to Playlist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/>
              <a:t>11.2  Remove from Playlist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11.3  Prevents User from accidentally adding a Song to playlist twice</a:t>
            </a:r>
            <a:endParaRPr lang="en-US" b="1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11.4  </a:t>
            </a:r>
            <a:r>
              <a:rPr lang="en-US" err="1"/>
              <a:t>Gson</a:t>
            </a:r>
            <a:r>
              <a:rPr lang="en-US"/>
              <a:t> for persistent playlist</a:t>
            </a:r>
            <a:endParaRPr lang="en-US" b="1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11.5 </a:t>
            </a:r>
            <a:r>
              <a:rPr lang="en-US" b="1"/>
              <a:t>Playlist's Cover randomizes</a:t>
            </a:r>
          </a:p>
          <a:p>
            <a:pPr marL="0" indent="0">
              <a:lnSpc>
                <a:spcPct val="90000"/>
              </a:lnSpc>
              <a:buNone/>
            </a:pP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12    Liked List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12.1 Like and Un-Liked Song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89504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32" y="1447800"/>
            <a:ext cx="3694778" cy="4572000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2F2F2"/>
                </a:solidFill>
              </a:rPr>
              <a:t>2. Functionalities</a:t>
            </a:r>
            <a:br>
              <a:rPr lang="en-US" sz="3000">
                <a:solidFill>
                  <a:srgbClr val="F2F2F2"/>
                </a:solidFill>
              </a:rPr>
            </a:br>
            <a:br>
              <a:rPr lang="en-US" sz="3000">
                <a:solidFill>
                  <a:srgbClr val="F2F2F2"/>
                </a:solidFill>
              </a:rPr>
            </a:br>
            <a:r>
              <a:rPr lang="en-US" sz="3000">
                <a:solidFill>
                  <a:srgbClr val="F2F2F2"/>
                </a:solidFill>
              </a:rPr>
              <a:t>(Finishing Touches)</a:t>
            </a:r>
            <a:br>
              <a:rPr lang="en-US" sz="3000">
                <a:solidFill>
                  <a:srgbClr val="F2F2F2"/>
                </a:solidFill>
              </a:rPr>
            </a:br>
            <a:br>
              <a:rPr lang="en-US" sz="3000">
                <a:solidFill>
                  <a:srgbClr val="F2F2F2"/>
                </a:solidFill>
              </a:rPr>
            </a:br>
            <a:r>
              <a:rPr lang="en-US" sz="2000">
                <a:solidFill>
                  <a:srgbClr val="F2F2F2"/>
                </a:solidFill>
              </a:rPr>
              <a:t>Enhance Aesthetics and robustness</a:t>
            </a:r>
            <a:br>
              <a:rPr lang="en-US" sz="3200">
                <a:solidFill>
                  <a:srgbClr val="F2F2F2"/>
                </a:solidFill>
              </a:rPr>
            </a:br>
            <a:endParaRPr lang="en-SG" sz="3200">
              <a:solidFill>
                <a:srgbClr val="F2F2F2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3F2587-7D02-FAEE-239D-63D6EE937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916068"/>
              </p:ext>
            </p:extLst>
          </p:nvPr>
        </p:nvGraphicFramePr>
        <p:xfrm>
          <a:off x="5565124" y="2478750"/>
          <a:ext cx="5514991" cy="246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363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2. Functionalities (backend)</a:t>
            </a:r>
            <a:endParaRPr lang="en-SG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D9C803-3CC8-846B-60A3-60E659FDC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05992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4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SG"/>
              <a:t>Video Demo of Music App</a:t>
            </a:r>
            <a:endParaRPr lang="en-SG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104" y="354563"/>
            <a:ext cx="951722" cy="951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680" y="5167891"/>
            <a:ext cx="488018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rgbClr val="FF000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https://youtu.be/wIHEdzRLc6A</a:t>
            </a:r>
            <a:r>
              <a:rPr lang="en-US" sz="2000">
                <a:ea typeface="+mn-lt"/>
                <a:cs typeface="+mn-lt"/>
              </a:rPr>
              <a:t>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51F3C6-DB65-CE2C-7B85-19FC49BEF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376" y="2873140"/>
            <a:ext cx="11656944" cy="2389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3 mins Brief: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7 mins Full-Walkthrough:</a:t>
            </a:r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362A9-052D-4F95-0575-E2AFFB5F0D79}"/>
              </a:ext>
            </a:extLst>
          </p:cNvPr>
          <p:cNvSpPr txBox="1"/>
          <p:nvPr/>
        </p:nvSpPr>
        <p:spPr>
          <a:xfrm>
            <a:off x="222680" y="334022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https://youtu.be/wHveN0a7QRg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476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7DCDF1559D834590A5F2D28CB8DADD" ma:contentTypeVersion="12" ma:contentTypeDescription="Create a new document." ma:contentTypeScope="" ma:versionID="b17a2508802b9ff25eaf81c98864e7a3">
  <xsd:schema xmlns:xsd="http://www.w3.org/2001/XMLSchema" xmlns:xs="http://www.w3.org/2001/XMLSchema" xmlns:p="http://schemas.microsoft.com/office/2006/metadata/properties" xmlns:ns3="08036985-7285-4e76-8764-b5512e1bf3fe" xmlns:ns4="1a341956-3c06-463c-a8b3-72c57397eeef" targetNamespace="http://schemas.microsoft.com/office/2006/metadata/properties" ma:root="true" ma:fieldsID="358c24987cf0eca488dfa423c02e098a" ns3:_="" ns4:_="">
    <xsd:import namespace="08036985-7285-4e76-8764-b5512e1bf3fe"/>
    <xsd:import namespace="1a341956-3c06-463c-a8b3-72c57397ee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36985-7285-4e76-8764-b5512e1bf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341956-3c06-463c-a8b3-72c57397eee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A67BA-0FEF-4408-BFEA-94B86F801A43}">
  <ds:schemaRefs>
    <ds:schemaRef ds:uri="http://schemas.microsoft.com/office/2006/metadata/properties"/>
    <ds:schemaRef ds:uri="http://purl.org/dc/terms/"/>
    <ds:schemaRef ds:uri="http://purl.org/dc/elements/1.1/"/>
    <ds:schemaRef ds:uri="1a341956-3c06-463c-a8b3-72c57397eeef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08036985-7285-4e76-8764-b5512e1bf3f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EB34CA-587F-4113-A88E-03B89545DFDD}">
  <ds:schemaRefs>
    <ds:schemaRef ds:uri="08036985-7285-4e76-8764-b5512e1bf3fe"/>
    <ds:schemaRef ds:uri="1a341956-3c06-463c-a8b3-72c57397ee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CBE312B-1E7B-42C9-914C-659CEA69EC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1030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 Final Presentation  Android App (COMT) Demo  { MYSIC }</vt:lpstr>
      <vt:lpstr>1. Mobile App Info</vt:lpstr>
      <vt:lpstr>2. Functionalities  (Setup)</vt:lpstr>
      <vt:lpstr>2. Functionalities  (Music App)</vt:lpstr>
      <vt:lpstr>2.  Functionalities  (Selling points)  Features implemented based on Design Situation</vt:lpstr>
      <vt:lpstr>2. Functionalities  (Additional)  Additional features to enhance App experience  </vt:lpstr>
      <vt:lpstr>2. Functionalities  (Finishing Touches)  Enhance Aesthetics and robustness </vt:lpstr>
      <vt:lpstr>2. Functionalities (backend)</vt:lpstr>
      <vt:lpstr>3. Video Demo of Music App</vt:lpstr>
      <vt:lpstr>4. Personal Reflection</vt:lpstr>
      <vt:lpstr>Reflection:</vt:lpstr>
      <vt:lpstr>PowerPoint Presentation</vt:lpstr>
      <vt:lpstr>5. Credits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Final Presentation  Android App (COMT) Demo { MYSIC }</dc:title>
  <dc:creator>JAVEN LAI LE YU</dc:creator>
  <cp:lastModifiedBy>JAVEN LAI LE YU</cp:lastModifiedBy>
  <cp:revision>2</cp:revision>
  <cp:lastPrinted>2017-06-27T00:56:20Z</cp:lastPrinted>
  <dcterms:created xsi:type="dcterms:W3CDTF">2022-08-02T14:51:17Z</dcterms:created>
  <dcterms:modified xsi:type="dcterms:W3CDTF">2022-08-31T09:22:14Z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9d7fc4-da81-42e5-b309-526f71322d86_Enabled">
    <vt:lpwstr>true</vt:lpwstr>
  </property>
  <property fmtid="{D5CDD505-2E9C-101B-9397-08002B2CF9AE}" pid="3" name="MSIP_Label_f69d7fc4-da81-42e5-b309-526f71322d86_SetDate">
    <vt:lpwstr>2021-07-26T02:48:03Z</vt:lpwstr>
  </property>
  <property fmtid="{D5CDD505-2E9C-101B-9397-08002B2CF9AE}" pid="4" name="MSIP_Label_f69d7fc4-da81-42e5-b309-526f71322d86_Method">
    <vt:lpwstr>Standard</vt:lpwstr>
  </property>
  <property fmtid="{D5CDD505-2E9C-101B-9397-08002B2CF9AE}" pid="5" name="MSIP_Label_f69d7fc4-da81-42e5-b309-526f71322d86_Name">
    <vt:lpwstr>Non Sensitive</vt:lpwstr>
  </property>
  <property fmtid="{D5CDD505-2E9C-101B-9397-08002B2CF9AE}" pid="6" name="MSIP_Label_f69d7fc4-da81-42e5-b309-526f71322d86_SiteId">
    <vt:lpwstr>25a99bf0-8e72-472a-ae50-adfbdf0df6f1</vt:lpwstr>
  </property>
  <property fmtid="{D5CDD505-2E9C-101B-9397-08002B2CF9AE}" pid="7" name="MSIP_Label_f69d7fc4-da81-42e5-b309-526f71322d86_ActionId">
    <vt:lpwstr>03fed2c8-f37d-4a2d-9304-13c949720d3e</vt:lpwstr>
  </property>
  <property fmtid="{D5CDD505-2E9C-101B-9397-08002B2CF9AE}" pid="8" name="MSIP_Label_f69d7fc4-da81-42e5-b309-526f71322d86_ContentBits">
    <vt:lpwstr>0</vt:lpwstr>
  </property>
  <property fmtid="{D5CDD505-2E9C-101B-9397-08002B2CF9AE}" pid="9" name="ContentTypeId">
    <vt:lpwstr>0x010100337DCDF1559D834590A5F2D28CB8DADD</vt:lpwstr>
  </property>
</Properties>
</file>