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 id="2147483668" r:id="rId5"/>
  </p:sldMasterIdLst>
  <p:notesMasterIdLst>
    <p:notesMasterId r:id="rId18"/>
  </p:notesMasterIdLst>
  <p:sldIdLst>
    <p:sldId id="256" r:id="rId6"/>
    <p:sldId id="257" r:id="rId7"/>
    <p:sldId id="258" r:id="rId8"/>
    <p:sldId id="259" r:id="rId9"/>
    <p:sldId id="260" r:id="rId10"/>
    <p:sldId id="261" r:id="rId11"/>
    <p:sldId id="263" r:id="rId12"/>
    <p:sldId id="262" r:id="rId13"/>
    <p:sldId id="264" r:id="rId14"/>
    <p:sldId id="294" r:id="rId15"/>
    <p:sldId id="275" r:id="rId16"/>
    <p:sldId id="293" r:id="rId17"/>
  </p:sldIdLst>
  <p:sldSz cx="9144000" cy="5143500" type="screen16x9"/>
  <p:notesSz cx="6858000" cy="9144000"/>
  <p:embeddedFontLst>
    <p:embeddedFont>
      <p:font typeface="Bree Serif" panose="020B0604020202020204" charset="0"/>
      <p:regular r:id="rId19"/>
    </p:embeddedFont>
    <p:embeddedFont>
      <p:font typeface="Didact Gothic" panose="00000500000000000000" pitchFamily="2" charset="0"/>
      <p:regular r:id="rId20"/>
    </p:embeddedFont>
    <p:embeddedFont>
      <p:font typeface="Impact" panose="020B0806030902050204" pitchFamily="34" charset="0"/>
      <p:regular r:id="rId21"/>
    </p:embeddedFont>
    <p:embeddedFont>
      <p:font typeface="Proxima Nova" panose="020B0604020202020204" charset="0"/>
      <p:regular r:id="rId22"/>
      <p:bold r:id="rId23"/>
      <p:italic r:id="rId24"/>
      <p:boldItalic r:id="rId25"/>
    </p:embeddedFont>
    <p:embeddedFont>
      <p:font typeface="Proxima Nova Semibold" panose="020B0604020202020204" charset="0"/>
      <p:regular r:id="rId26"/>
      <p:bold r:id="rId27"/>
      <p:boldItalic r:id="rId28"/>
    </p:embeddedFont>
    <p:embeddedFont>
      <p:font typeface="Roboto Black" panose="02000000000000000000" pitchFamily="2" charset="0"/>
      <p:bold r:id="rId29"/>
      <p:boldItalic r:id="rId30"/>
    </p:embeddedFont>
    <p:embeddedFont>
      <p:font typeface="Roboto Light" panose="02000000000000000000" pitchFamily="2" charset="0"/>
      <p:regular r:id="rId31"/>
      <p:bold r:id="rId32"/>
      <p:italic r:id="rId33"/>
      <p:boldItalic r:id="rId34"/>
    </p:embeddedFont>
    <p:embeddedFont>
      <p:font typeface="Roboto Mono Thin" panose="00000009000000000000"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E4F6C-D274-4519-A978-184CF99D9D11}" v="20" dt="2023-09-29T15:24:06.321"/>
  </p1510:revLst>
</p1510:revInfo>
</file>

<file path=ppt/tableStyles.xml><?xml version="1.0" encoding="utf-8"?>
<a:tblStyleLst xmlns:a="http://schemas.openxmlformats.org/drawingml/2006/main" def="{736E1159-84A1-45D8-BD75-22A5B2AADB72}">
  <a:tblStyle styleId="{736E1159-84A1-45D8-BD75-22A5B2AADB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9206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6"/>
        <p:cNvGrpSpPr/>
        <p:nvPr/>
      </p:nvGrpSpPr>
      <p:grpSpPr>
        <a:xfrm>
          <a:off x="0" y="0"/>
          <a:ext cx="0" cy="0"/>
          <a:chOff x="0" y="0"/>
          <a:chExt cx="0" cy="0"/>
        </a:xfrm>
      </p:grpSpPr>
      <p:sp>
        <p:nvSpPr>
          <p:cNvPr id="8957" name="Google Shape;8957;gde5f8131e0_0_15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8" name="Google Shape;8958;gde5f8131e0_0_15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61"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3" name="Google Shape;103;p2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285551" y="689843"/>
            <a:ext cx="4208972"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1"/>
                </a:solidFill>
              </a:rPr>
              <a:t>CARGO TRAFFIC PREDICTOR</a:t>
            </a:r>
          </a:p>
        </p:txBody>
      </p:sp>
      <p:grpSp>
        <p:nvGrpSpPr>
          <p:cNvPr id="2" name="Google Shape;434;p28">
            <a:extLst>
              <a:ext uri="{FF2B5EF4-FFF2-40B4-BE49-F238E27FC236}">
                <a16:creationId xmlns:a16="http://schemas.microsoft.com/office/drawing/2014/main" id="{4A19B3B8-0BD4-8CA4-27B9-7449108DF983}"/>
              </a:ext>
            </a:extLst>
          </p:cNvPr>
          <p:cNvGrpSpPr/>
          <p:nvPr/>
        </p:nvGrpSpPr>
        <p:grpSpPr>
          <a:xfrm>
            <a:off x="-571500" y="1606550"/>
            <a:ext cx="9137650" cy="3205671"/>
            <a:chOff x="583359" y="2890927"/>
            <a:chExt cx="6100907" cy="1839754"/>
          </a:xfrm>
        </p:grpSpPr>
        <p:grpSp>
          <p:nvGrpSpPr>
            <p:cNvPr id="3" name="Google Shape;435;p28">
              <a:extLst>
                <a:ext uri="{FF2B5EF4-FFF2-40B4-BE49-F238E27FC236}">
                  <a16:creationId xmlns:a16="http://schemas.microsoft.com/office/drawing/2014/main" id="{16B1A0E0-4CFA-5444-F6A3-1DDAD3D166B0}"/>
                </a:ext>
              </a:extLst>
            </p:cNvPr>
            <p:cNvGrpSpPr/>
            <p:nvPr/>
          </p:nvGrpSpPr>
          <p:grpSpPr>
            <a:xfrm>
              <a:off x="4308105" y="3964585"/>
              <a:ext cx="629157" cy="310101"/>
              <a:chOff x="6398068" y="419971"/>
              <a:chExt cx="627651" cy="309358"/>
            </a:xfrm>
          </p:grpSpPr>
          <p:sp>
            <p:nvSpPr>
              <p:cNvPr id="78" name="Google Shape;436;p28">
                <a:extLst>
                  <a:ext uri="{FF2B5EF4-FFF2-40B4-BE49-F238E27FC236}">
                    <a16:creationId xmlns:a16="http://schemas.microsoft.com/office/drawing/2014/main" id="{CF0D4458-13E2-7174-9910-80146EF79ABA}"/>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7;p28">
                <a:extLst>
                  <a:ext uri="{FF2B5EF4-FFF2-40B4-BE49-F238E27FC236}">
                    <a16:creationId xmlns:a16="http://schemas.microsoft.com/office/drawing/2014/main" id="{5D6DA745-4766-FF56-6631-620035936A8F}"/>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8;p28">
                <a:extLst>
                  <a:ext uri="{FF2B5EF4-FFF2-40B4-BE49-F238E27FC236}">
                    <a16:creationId xmlns:a16="http://schemas.microsoft.com/office/drawing/2014/main" id="{E4FC3822-31E7-293B-60E2-F99789404E87}"/>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439;p28">
              <a:extLst>
                <a:ext uri="{FF2B5EF4-FFF2-40B4-BE49-F238E27FC236}">
                  <a16:creationId xmlns:a16="http://schemas.microsoft.com/office/drawing/2014/main" id="{9279400A-90BA-C001-58C5-8B8E1E92CDC7}"/>
                </a:ext>
              </a:extLst>
            </p:cNvPr>
            <p:cNvGrpSpPr/>
            <p:nvPr/>
          </p:nvGrpSpPr>
          <p:grpSpPr>
            <a:xfrm>
              <a:off x="3678948" y="3964585"/>
              <a:ext cx="629157" cy="310101"/>
              <a:chOff x="5770418" y="419971"/>
              <a:chExt cx="627651" cy="309358"/>
            </a:xfrm>
          </p:grpSpPr>
          <p:sp>
            <p:nvSpPr>
              <p:cNvPr id="75" name="Google Shape;440;p28">
                <a:extLst>
                  <a:ext uri="{FF2B5EF4-FFF2-40B4-BE49-F238E27FC236}">
                    <a16:creationId xmlns:a16="http://schemas.microsoft.com/office/drawing/2014/main" id="{D7CEA02E-C282-1512-A536-F76430A365D1}"/>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41;p28">
                <a:extLst>
                  <a:ext uri="{FF2B5EF4-FFF2-40B4-BE49-F238E27FC236}">
                    <a16:creationId xmlns:a16="http://schemas.microsoft.com/office/drawing/2014/main" id="{3175953F-8EEB-88C6-C115-39C42C94A0F3}"/>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42;p28">
                <a:extLst>
                  <a:ext uri="{FF2B5EF4-FFF2-40B4-BE49-F238E27FC236}">
                    <a16:creationId xmlns:a16="http://schemas.microsoft.com/office/drawing/2014/main" id="{A9F3D6DD-5AE4-93C3-FDDF-7C7D7DD8FBE1}"/>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443;p28">
              <a:extLst>
                <a:ext uri="{FF2B5EF4-FFF2-40B4-BE49-F238E27FC236}">
                  <a16:creationId xmlns:a16="http://schemas.microsoft.com/office/drawing/2014/main" id="{F7A52181-1637-9F5E-62F6-A68474313CE9}"/>
                </a:ext>
              </a:extLst>
            </p:cNvPr>
            <p:cNvGrpSpPr/>
            <p:nvPr/>
          </p:nvGrpSpPr>
          <p:grpSpPr>
            <a:xfrm>
              <a:off x="3051743" y="3964585"/>
              <a:ext cx="629157" cy="310101"/>
              <a:chOff x="6398068" y="419971"/>
              <a:chExt cx="627651" cy="309358"/>
            </a:xfrm>
          </p:grpSpPr>
          <p:sp>
            <p:nvSpPr>
              <p:cNvPr id="72" name="Google Shape;444;p28">
                <a:extLst>
                  <a:ext uri="{FF2B5EF4-FFF2-40B4-BE49-F238E27FC236}">
                    <a16:creationId xmlns:a16="http://schemas.microsoft.com/office/drawing/2014/main" id="{1A7EAFC9-35DB-713E-A19E-3A9F2247B0CB}"/>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45;p28">
                <a:extLst>
                  <a:ext uri="{FF2B5EF4-FFF2-40B4-BE49-F238E27FC236}">
                    <a16:creationId xmlns:a16="http://schemas.microsoft.com/office/drawing/2014/main" id="{EB7DE155-B924-2B60-B5CC-BB013C60981D}"/>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46;p28">
                <a:extLst>
                  <a:ext uri="{FF2B5EF4-FFF2-40B4-BE49-F238E27FC236}">
                    <a16:creationId xmlns:a16="http://schemas.microsoft.com/office/drawing/2014/main" id="{15C2266F-823D-9E74-EB96-C13E94B409C7}"/>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47;p28">
              <a:extLst>
                <a:ext uri="{FF2B5EF4-FFF2-40B4-BE49-F238E27FC236}">
                  <a16:creationId xmlns:a16="http://schemas.microsoft.com/office/drawing/2014/main" id="{6E032856-E3EC-A7A3-7DF1-D7AFDB1CF998}"/>
                </a:ext>
              </a:extLst>
            </p:cNvPr>
            <p:cNvGrpSpPr/>
            <p:nvPr/>
          </p:nvGrpSpPr>
          <p:grpSpPr>
            <a:xfrm>
              <a:off x="2424126" y="3964585"/>
              <a:ext cx="629157" cy="310101"/>
              <a:chOff x="6398068" y="419971"/>
              <a:chExt cx="627651" cy="309358"/>
            </a:xfrm>
          </p:grpSpPr>
          <p:sp>
            <p:nvSpPr>
              <p:cNvPr id="69" name="Google Shape;448;p28">
                <a:extLst>
                  <a:ext uri="{FF2B5EF4-FFF2-40B4-BE49-F238E27FC236}">
                    <a16:creationId xmlns:a16="http://schemas.microsoft.com/office/drawing/2014/main" id="{2E55D9E2-B31F-64B8-46DD-78B127EF7287}"/>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49;p28">
                <a:extLst>
                  <a:ext uri="{FF2B5EF4-FFF2-40B4-BE49-F238E27FC236}">
                    <a16:creationId xmlns:a16="http://schemas.microsoft.com/office/drawing/2014/main" id="{5CA51C8A-7E22-60C5-A767-C23F32676929}"/>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0;p28">
                <a:extLst>
                  <a:ext uri="{FF2B5EF4-FFF2-40B4-BE49-F238E27FC236}">
                    <a16:creationId xmlns:a16="http://schemas.microsoft.com/office/drawing/2014/main" id="{5B4C5E6B-4A46-E796-C75C-83891093EED2}"/>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51;p28">
              <a:extLst>
                <a:ext uri="{FF2B5EF4-FFF2-40B4-BE49-F238E27FC236}">
                  <a16:creationId xmlns:a16="http://schemas.microsoft.com/office/drawing/2014/main" id="{DE1EE18F-66E0-894F-2A98-1A7D73451324}"/>
                </a:ext>
              </a:extLst>
            </p:cNvPr>
            <p:cNvGrpSpPr/>
            <p:nvPr/>
          </p:nvGrpSpPr>
          <p:grpSpPr>
            <a:xfrm>
              <a:off x="1794970" y="3964585"/>
              <a:ext cx="629157" cy="310101"/>
              <a:chOff x="5770418" y="419971"/>
              <a:chExt cx="627651" cy="309358"/>
            </a:xfrm>
          </p:grpSpPr>
          <p:sp>
            <p:nvSpPr>
              <p:cNvPr id="66" name="Google Shape;452;p28">
                <a:extLst>
                  <a:ext uri="{FF2B5EF4-FFF2-40B4-BE49-F238E27FC236}">
                    <a16:creationId xmlns:a16="http://schemas.microsoft.com/office/drawing/2014/main" id="{4B921BB6-25FA-5C66-66A7-A8A3A00C1AC4}"/>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3;p28">
                <a:extLst>
                  <a:ext uri="{FF2B5EF4-FFF2-40B4-BE49-F238E27FC236}">
                    <a16:creationId xmlns:a16="http://schemas.microsoft.com/office/drawing/2014/main" id="{977F81F6-C910-E293-278E-2DAC9FFE1572}"/>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p28">
                <a:extLst>
                  <a:ext uri="{FF2B5EF4-FFF2-40B4-BE49-F238E27FC236}">
                    <a16:creationId xmlns:a16="http://schemas.microsoft.com/office/drawing/2014/main" id="{2E7F65E0-E241-4BF9-78F7-ADE7F263CE27}"/>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455;p28">
              <a:extLst>
                <a:ext uri="{FF2B5EF4-FFF2-40B4-BE49-F238E27FC236}">
                  <a16:creationId xmlns:a16="http://schemas.microsoft.com/office/drawing/2014/main" id="{FBA18C5D-A974-A4B4-9037-12D654DFFFD3}"/>
                </a:ext>
              </a:extLst>
            </p:cNvPr>
            <p:cNvGrpSpPr/>
            <p:nvPr/>
          </p:nvGrpSpPr>
          <p:grpSpPr>
            <a:xfrm>
              <a:off x="1167764" y="3964585"/>
              <a:ext cx="629157" cy="310101"/>
              <a:chOff x="6398068" y="419971"/>
              <a:chExt cx="627651" cy="309358"/>
            </a:xfrm>
          </p:grpSpPr>
          <p:sp>
            <p:nvSpPr>
              <p:cNvPr id="63" name="Google Shape;456;p28">
                <a:extLst>
                  <a:ext uri="{FF2B5EF4-FFF2-40B4-BE49-F238E27FC236}">
                    <a16:creationId xmlns:a16="http://schemas.microsoft.com/office/drawing/2014/main" id="{6BB49A13-C0E0-F3DC-09B8-1806C1A4F63A}"/>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7;p28">
                <a:extLst>
                  <a:ext uri="{FF2B5EF4-FFF2-40B4-BE49-F238E27FC236}">
                    <a16:creationId xmlns:a16="http://schemas.microsoft.com/office/drawing/2014/main" id="{A3B42EE2-4EF3-DB2B-5A80-6B4104E87A47}"/>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8;p28">
                <a:extLst>
                  <a:ext uri="{FF2B5EF4-FFF2-40B4-BE49-F238E27FC236}">
                    <a16:creationId xmlns:a16="http://schemas.microsoft.com/office/drawing/2014/main" id="{561F571F-2B5C-DDB5-8D0C-1BA7B3F9D596}"/>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459;p28">
              <a:extLst>
                <a:ext uri="{FF2B5EF4-FFF2-40B4-BE49-F238E27FC236}">
                  <a16:creationId xmlns:a16="http://schemas.microsoft.com/office/drawing/2014/main" id="{6C7B04CA-28C1-0FC4-CC07-3425BDEAD843}"/>
                </a:ext>
              </a:extLst>
            </p:cNvPr>
            <p:cNvGrpSpPr/>
            <p:nvPr/>
          </p:nvGrpSpPr>
          <p:grpSpPr>
            <a:xfrm>
              <a:off x="3053272" y="3654495"/>
              <a:ext cx="629157" cy="310101"/>
              <a:chOff x="6398068" y="419971"/>
              <a:chExt cx="627651" cy="309358"/>
            </a:xfrm>
          </p:grpSpPr>
          <p:sp>
            <p:nvSpPr>
              <p:cNvPr id="60" name="Google Shape;460;p28">
                <a:extLst>
                  <a:ext uri="{FF2B5EF4-FFF2-40B4-BE49-F238E27FC236}">
                    <a16:creationId xmlns:a16="http://schemas.microsoft.com/office/drawing/2014/main" id="{A13469A3-66BB-7CF0-B585-96DE6D8F9E66}"/>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1;p28">
                <a:extLst>
                  <a:ext uri="{FF2B5EF4-FFF2-40B4-BE49-F238E27FC236}">
                    <a16:creationId xmlns:a16="http://schemas.microsoft.com/office/drawing/2014/main" id="{C7BDC770-D461-109F-E975-A63E6DC2110B}"/>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2;p28">
                <a:extLst>
                  <a:ext uri="{FF2B5EF4-FFF2-40B4-BE49-F238E27FC236}">
                    <a16:creationId xmlns:a16="http://schemas.microsoft.com/office/drawing/2014/main" id="{8F92FFC9-B67E-03FE-3601-DB937481FC13}"/>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463;p28">
              <a:extLst>
                <a:ext uri="{FF2B5EF4-FFF2-40B4-BE49-F238E27FC236}">
                  <a16:creationId xmlns:a16="http://schemas.microsoft.com/office/drawing/2014/main" id="{0CAEE22F-C915-C691-F502-0BD89E8BC0CC}"/>
                </a:ext>
              </a:extLst>
            </p:cNvPr>
            <p:cNvGrpSpPr/>
            <p:nvPr/>
          </p:nvGrpSpPr>
          <p:grpSpPr>
            <a:xfrm>
              <a:off x="2424115" y="3654495"/>
              <a:ext cx="629157" cy="310101"/>
              <a:chOff x="5770418" y="419971"/>
              <a:chExt cx="627651" cy="309358"/>
            </a:xfrm>
          </p:grpSpPr>
          <p:sp>
            <p:nvSpPr>
              <p:cNvPr id="57" name="Google Shape;464;p28">
                <a:extLst>
                  <a:ext uri="{FF2B5EF4-FFF2-40B4-BE49-F238E27FC236}">
                    <a16:creationId xmlns:a16="http://schemas.microsoft.com/office/drawing/2014/main" id="{BE2F196B-72BE-F667-3323-064805A9CF5B}"/>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5;p28">
                <a:extLst>
                  <a:ext uri="{FF2B5EF4-FFF2-40B4-BE49-F238E27FC236}">
                    <a16:creationId xmlns:a16="http://schemas.microsoft.com/office/drawing/2014/main" id="{AD10D7F3-4924-187E-D8F0-A5C6C57D36CC}"/>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6;p28">
                <a:extLst>
                  <a:ext uri="{FF2B5EF4-FFF2-40B4-BE49-F238E27FC236}">
                    <a16:creationId xmlns:a16="http://schemas.microsoft.com/office/drawing/2014/main" id="{3BE84126-F78C-31AD-86B7-F987D9DDE55E}"/>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467;p28">
              <a:extLst>
                <a:ext uri="{FF2B5EF4-FFF2-40B4-BE49-F238E27FC236}">
                  <a16:creationId xmlns:a16="http://schemas.microsoft.com/office/drawing/2014/main" id="{E118FBEA-FAF0-FEB6-4830-53AEAEE932EC}"/>
                </a:ext>
              </a:extLst>
            </p:cNvPr>
            <p:cNvGrpSpPr/>
            <p:nvPr/>
          </p:nvGrpSpPr>
          <p:grpSpPr>
            <a:xfrm>
              <a:off x="2424126" y="3344405"/>
              <a:ext cx="629157" cy="310101"/>
              <a:chOff x="6398068" y="419971"/>
              <a:chExt cx="627651" cy="309358"/>
            </a:xfrm>
          </p:grpSpPr>
          <p:sp>
            <p:nvSpPr>
              <p:cNvPr id="54" name="Google Shape;468;p28">
                <a:extLst>
                  <a:ext uri="{FF2B5EF4-FFF2-40B4-BE49-F238E27FC236}">
                    <a16:creationId xmlns:a16="http://schemas.microsoft.com/office/drawing/2014/main" id="{79FEE058-E078-7828-0E72-C8E7C09007EA}"/>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9;p28">
                <a:extLst>
                  <a:ext uri="{FF2B5EF4-FFF2-40B4-BE49-F238E27FC236}">
                    <a16:creationId xmlns:a16="http://schemas.microsoft.com/office/drawing/2014/main" id="{845D5E38-2C12-F13B-712C-BE32069E1CB3}"/>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0;p28">
                <a:extLst>
                  <a:ext uri="{FF2B5EF4-FFF2-40B4-BE49-F238E27FC236}">
                    <a16:creationId xmlns:a16="http://schemas.microsoft.com/office/drawing/2014/main" id="{E57FDC6F-2C4D-9B06-A14D-1D5582937FD3}"/>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71;p28">
              <a:extLst>
                <a:ext uri="{FF2B5EF4-FFF2-40B4-BE49-F238E27FC236}">
                  <a16:creationId xmlns:a16="http://schemas.microsoft.com/office/drawing/2014/main" id="{462B063C-B495-3ABB-037B-E878DCBE4CDB}"/>
                </a:ext>
              </a:extLst>
            </p:cNvPr>
            <p:cNvGrpSpPr/>
            <p:nvPr/>
          </p:nvGrpSpPr>
          <p:grpSpPr>
            <a:xfrm>
              <a:off x="3053257" y="3344416"/>
              <a:ext cx="629157" cy="310101"/>
              <a:chOff x="5770418" y="419971"/>
              <a:chExt cx="627651" cy="309358"/>
            </a:xfrm>
          </p:grpSpPr>
          <p:sp>
            <p:nvSpPr>
              <p:cNvPr id="51" name="Google Shape;472;p28">
                <a:extLst>
                  <a:ext uri="{FF2B5EF4-FFF2-40B4-BE49-F238E27FC236}">
                    <a16:creationId xmlns:a16="http://schemas.microsoft.com/office/drawing/2014/main" id="{DE61A66E-06E9-5381-7052-BF39E30A137E}"/>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3;p28">
                <a:extLst>
                  <a:ext uri="{FF2B5EF4-FFF2-40B4-BE49-F238E27FC236}">
                    <a16:creationId xmlns:a16="http://schemas.microsoft.com/office/drawing/2014/main" id="{ED8BA3C8-BDCA-7670-47C9-CE987325DF0F}"/>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4;p28">
                <a:extLst>
                  <a:ext uri="{FF2B5EF4-FFF2-40B4-BE49-F238E27FC236}">
                    <a16:creationId xmlns:a16="http://schemas.microsoft.com/office/drawing/2014/main" id="{9889526D-E5DF-A9D5-4AD8-1C49F6517CF5}"/>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75;p28">
              <a:extLst>
                <a:ext uri="{FF2B5EF4-FFF2-40B4-BE49-F238E27FC236}">
                  <a16:creationId xmlns:a16="http://schemas.microsoft.com/office/drawing/2014/main" id="{6C5E68C7-3C1A-E6FC-07A9-0ACA8B44D149}"/>
                </a:ext>
              </a:extLst>
            </p:cNvPr>
            <p:cNvGrpSpPr/>
            <p:nvPr/>
          </p:nvGrpSpPr>
          <p:grpSpPr>
            <a:xfrm>
              <a:off x="3682417" y="3654485"/>
              <a:ext cx="629157" cy="310101"/>
              <a:chOff x="6398068" y="419971"/>
              <a:chExt cx="627651" cy="309358"/>
            </a:xfrm>
          </p:grpSpPr>
          <p:sp>
            <p:nvSpPr>
              <p:cNvPr id="48" name="Google Shape;476;p28">
                <a:extLst>
                  <a:ext uri="{FF2B5EF4-FFF2-40B4-BE49-F238E27FC236}">
                    <a16:creationId xmlns:a16="http://schemas.microsoft.com/office/drawing/2014/main" id="{95E5C460-6965-15AB-0432-BC3C69291031}"/>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7;p28">
                <a:extLst>
                  <a:ext uri="{FF2B5EF4-FFF2-40B4-BE49-F238E27FC236}">
                    <a16:creationId xmlns:a16="http://schemas.microsoft.com/office/drawing/2014/main" id="{D78C77BB-8D6F-6F21-AFB5-1404D45DDC23}"/>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8;p28">
                <a:extLst>
                  <a:ext uri="{FF2B5EF4-FFF2-40B4-BE49-F238E27FC236}">
                    <a16:creationId xmlns:a16="http://schemas.microsoft.com/office/drawing/2014/main" id="{5172AC2E-CF98-7F71-FB70-6D629ED127E3}"/>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79;p28">
              <a:extLst>
                <a:ext uri="{FF2B5EF4-FFF2-40B4-BE49-F238E27FC236}">
                  <a16:creationId xmlns:a16="http://schemas.microsoft.com/office/drawing/2014/main" id="{9EACACA1-F3B0-27A7-2B3B-A4E38BA0BBE6}"/>
                </a:ext>
              </a:extLst>
            </p:cNvPr>
            <p:cNvGrpSpPr/>
            <p:nvPr/>
          </p:nvGrpSpPr>
          <p:grpSpPr>
            <a:xfrm>
              <a:off x="1795377" y="3654484"/>
              <a:ext cx="629157" cy="310101"/>
              <a:chOff x="6398068" y="419971"/>
              <a:chExt cx="627651" cy="309358"/>
            </a:xfrm>
          </p:grpSpPr>
          <p:sp>
            <p:nvSpPr>
              <p:cNvPr id="45" name="Google Shape;480;p28">
                <a:extLst>
                  <a:ext uri="{FF2B5EF4-FFF2-40B4-BE49-F238E27FC236}">
                    <a16:creationId xmlns:a16="http://schemas.microsoft.com/office/drawing/2014/main" id="{1E4379A7-B8E5-14FD-675B-0FFE4BF8463D}"/>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1;p28">
                <a:extLst>
                  <a:ext uri="{FF2B5EF4-FFF2-40B4-BE49-F238E27FC236}">
                    <a16:creationId xmlns:a16="http://schemas.microsoft.com/office/drawing/2014/main" id="{5F3A9CE4-30D6-6AEC-BDDD-99A40FAB21CA}"/>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2;p28">
                <a:extLst>
                  <a:ext uri="{FF2B5EF4-FFF2-40B4-BE49-F238E27FC236}">
                    <a16:creationId xmlns:a16="http://schemas.microsoft.com/office/drawing/2014/main" id="{53F2533E-8F0B-A744-92CC-DC92613EB9DB}"/>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83;p28">
              <a:extLst>
                <a:ext uri="{FF2B5EF4-FFF2-40B4-BE49-F238E27FC236}">
                  <a16:creationId xmlns:a16="http://schemas.microsoft.com/office/drawing/2014/main" id="{DD129252-CA0F-BB90-28D7-1B86110C6E5D}"/>
                </a:ext>
              </a:extLst>
            </p:cNvPr>
            <p:cNvGrpSpPr/>
            <p:nvPr/>
          </p:nvGrpSpPr>
          <p:grpSpPr>
            <a:xfrm>
              <a:off x="1796908" y="3344416"/>
              <a:ext cx="629157" cy="310101"/>
              <a:chOff x="6398068" y="419971"/>
              <a:chExt cx="627651" cy="309358"/>
            </a:xfrm>
          </p:grpSpPr>
          <p:sp>
            <p:nvSpPr>
              <p:cNvPr id="42" name="Google Shape;484;p28">
                <a:extLst>
                  <a:ext uri="{FF2B5EF4-FFF2-40B4-BE49-F238E27FC236}">
                    <a16:creationId xmlns:a16="http://schemas.microsoft.com/office/drawing/2014/main" id="{D160DDCC-8F94-67A0-53CD-4C20F19A5BB2}"/>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5;p28">
                <a:extLst>
                  <a:ext uri="{FF2B5EF4-FFF2-40B4-BE49-F238E27FC236}">
                    <a16:creationId xmlns:a16="http://schemas.microsoft.com/office/drawing/2014/main" id="{B579FB9F-4DB1-F411-0E6A-5593AC9DF9DB}"/>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6;p28">
                <a:extLst>
                  <a:ext uri="{FF2B5EF4-FFF2-40B4-BE49-F238E27FC236}">
                    <a16:creationId xmlns:a16="http://schemas.microsoft.com/office/drawing/2014/main" id="{24C79C01-6114-248B-B360-90A2DFB38A1E}"/>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487;p28">
              <a:extLst>
                <a:ext uri="{FF2B5EF4-FFF2-40B4-BE49-F238E27FC236}">
                  <a16:creationId xmlns:a16="http://schemas.microsoft.com/office/drawing/2014/main" id="{80AC0CF4-4EFF-D243-FD2D-82C1208460FB}"/>
                </a:ext>
              </a:extLst>
            </p:cNvPr>
            <p:cNvGrpSpPr/>
            <p:nvPr/>
          </p:nvGrpSpPr>
          <p:grpSpPr>
            <a:xfrm>
              <a:off x="583359" y="3966475"/>
              <a:ext cx="6100907" cy="764207"/>
              <a:chOff x="1373928" y="3787737"/>
              <a:chExt cx="7528266" cy="942999"/>
            </a:xfrm>
          </p:grpSpPr>
          <p:sp>
            <p:nvSpPr>
              <p:cNvPr id="40" name="Google Shape;488;p28">
                <a:extLst>
                  <a:ext uri="{FF2B5EF4-FFF2-40B4-BE49-F238E27FC236}">
                    <a16:creationId xmlns:a16="http://schemas.microsoft.com/office/drawing/2014/main" id="{DA0C6D44-BB15-6811-C188-77684FD180DD}"/>
                  </a:ext>
                </a:extLst>
              </p:cNvPr>
              <p:cNvSpPr/>
              <p:nvPr/>
            </p:nvSpPr>
            <p:spPr>
              <a:xfrm>
                <a:off x="1373928" y="3787737"/>
                <a:ext cx="7528266" cy="942997"/>
              </a:xfrm>
              <a:custGeom>
                <a:avLst/>
                <a:gdLst/>
                <a:ahLst/>
                <a:cxnLst/>
                <a:rect l="l" t="t" r="r" b="b"/>
                <a:pathLst>
                  <a:path w="37123" h="4650" extrusionOk="0">
                    <a:moveTo>
                      <a:pt x="8183" y="1023"/>
                    </a:moveTo>
                    <a:lnTo>
                      <a:pt x="8183" y="1332"/>
                    </a:lnTo>
                    <a:cubicBezTo>
                      <a:pt x="8090" y="1224"/>
                      <a:pt x="7983" y="1116"/>
                      <a:pt x="7890" y="1023"/>
                    </a:cubicBezTo>
                    <a:close/>
                    <a:moveTo>
                      <a:pt x="27946" y="1023"/>
                    </a:moveTo>
                    <a:cubicBezTo>
                      <a:pt x="27790" y="1194"/>
                      <a:pt x="27604" y="1351"/>
                      <a:pt x="27374" y="1473"/>
                    </a:cubicBezTo>
                    <a:lnTo>
                      <a:pt x="27374" y="1023"/>
                    </a:lnTo>
                    <a:close/>
                    <a:moveTo>
                      <a:pt x="27188" y="1023"/>
                    </a:moveTo>
                    <a:lnTo>
                      <a:pt x="27188" y="1566"/>
                    </a:lnTo>
                    <a:cubicBezTo>
                      <a:pt x="27109" y="1611"/>
                      <a:pt x="27016" y="1644"/>
                      <a:pt x="26923" y="1674"/>
                    </a:cubicBezTo>
                    <a:cubicBezTo>
                      <a:pt x="26894" y="1674"/>
                      <a:pt x="26830" y="1674"/>
                      <a:pt x="26782" y="1689"/>
                    </a:cubicBezTo>
                    <a:lnTo>
                      <a:pt x="26782" y="1023"/>
                    </a:lnTo>
                    <a:close/>
                    <a:moveTo>
                      <a:pt x="8790" y="1023"/>
                    </a:moveTo>
                    <a:lnTo>
                      <a:pt x="8790" y="1737"/>
                    </a:lnTo>
                    <a:lnTo>
                      <a:pt x="8727" y="1737"/>
                    </a:lnTo>
                    <a:cubicBezTo>
                      <a:pt x="8634" y="1737"/>
                      <a:pt x="8511" y="1644"/>
                      <a:pt x="8369" y="1503"/>
                    </a:cubicBezTo>
                    <a:lnTo>
                      <a:pt x="8369" y="1023"/>
                    </a:lnTo>
                    <a:close/>
                    <a:moveTo>
                      <a:pt x="9377" y="1023"/>
                    </a:moveTo>
                    <a:lnTo>
                      <a:pt x="9377" y="1737"/>
                    </a:lnTo>
                    <a:lnTo>
                      <a:pt x="8961" y="1737"/>
                    </a:lnTo>
                    <a:lnTo>
                      <a:pt x="8961" y="1023"/>
                    </a:lnTo>
                    <a:close/>
                    <a:moveTo>
                      <a:pt x="26596" y="1023"/>
                    </a:moveTo>
                    <a:lnTo>
                      <a:pt x="26596" y="1704"/>
                    </a:lnTo>
                    <a:cubicBezTo>
                      <a:pt x="26473" y="1723"/>
                      <a:pt x="26351" y="1737"/>
                      <a:pt x="26180" y="1737"/>
                    </a:cubicBezTo>
                    <a:lnTo>
                      <a:pt x="26180" y="1023"/>
                    </a:lnTo>
                    <a:close/>
                    <a:moveTo>
                      <a:pt x="9969" y="1023"/>
                    </a:moveTo>
                    <a:lnTo>
                      <a:pt x="9969" y="1752"/>
                    </a:lnTo>
                    <a:lnTo>
                      <a:pt x="9563" y="1752"/>
                    </a:lnTo>
                    <a:lnTo>
                      <a:pt x="9563" y="1023"/>
                    </a:lnTo>
                    <a:close/>
                    <a:moveTo>
                      <a:pt x="10557" y="1023"/>
                    </a:moveTo>
                    <a:lnTo>
                      <a:pt x="10557" y="1752"/>
                    </a:lnTo>
                    <a:lnTo>
                      <a:pt x="10155" y="1752"/>
                    </a:lnTo>
                    <a:lnTo>
                      <a:pt x="10155" y="1023"/>
                    </a:lnTo>
                    <a:close/>
                    <a:moveTo>
                      <a:pt x="11159" y="1023"/>
                    </a:moveTo>
                    <a:lnTo>
                      <a:pt x="11159" y="1767"/>
                    </a:lnTo>
                    <a:cubicBezTo>
                      <a:pt x="11022" y="1752"/>
                      <a:pt x="10880" y="1752"/>
                      <a:pt x="10743" y="1752"/>
                    </a:cubicBezTo>
                    <a:lnTo>
                      <a:pt x="10743" y="1023"/>
                    </a:lnTo>
                    <a:close/>
                    <a:moveTo>
                      <a:pt x="11751" y="1023"/>
                    </a:moveTo>
                    <a:lnTo>
                      <a:pt x="11751" y="1767"/>
                    </a:lnTo>
                    <a:lnTo>
                      <a:pt x="11345" y="1767"/>
                    </a:lnTo>
                    <a:lnTo>
                      <a:pt x="11345" y="1023"/>
                    </a:lnTo>
                    <a:close/>
                    <a:moveTo>
                      <a:pt x="12338" y="1023"/>
                    </a:moveTo>
                    <a:lnTo>
                      <a:pt x="12338" y="1767"/>
                    </a:lnTo>
                    <a:lnTo>
                      <a:pt x="11937" y="1767"/>
                    </a:lnTo>
                    <a:lnTo>
                      <a:pt x="11937" y="1023"/>
                    </a:lnTo>
                    <a:close/>
                    <a:moveTo>
                      <a:pt x="25994" y="1023"/>
                    </a:moveTo>
                    <a:lnTo>
                      <a:pt x="25994" y="1752"/>
                    </a:lnTo>
                    <a:cubicBezTo>
                      <a:pt x="25886" y="1752"/>
                      <a:pt x="25729" y="1752"/>
                      <a:pt x="25592" y="1767"/>
                    </a:cubicBezTo>
                    <a:lnTo>
                      <a:pt x="25592" y="1023"/>
                    </a:lnTo>
                    <a:close/>
                    <a:moveTo>
                      <a:pt x="12945" y="1023"/>
                    </a:moveTo>
                    <a:lnTo>
                      <a:pt x="12945" y="1782"/>
                    </a:lnTo>
                    <a:cubicBezTo>
                      <a:pt x="12803" y="1782"/>
                      <a:pt x="12666" y="1767"/>
                      <a:pt x="12524" y="1767"/>
                    </a:cubicBezTo>
                    <a:lnTo>
                      <a:pt x="12524" y="1023"/>
                    </a:lnTo>
                    <a:close/>
                    <a:moveTo>
                      <a:pt x="13532" y="1023"/>
                    </a:moveTo>
                    <a:lnTo>
                      <a:pt x="13532" y="1782"/>
                    </a:lnTo>
                    <a:lnTo>
                      <a:pt x="13131" y="1782"/>
                    </a:lnTo>
                    <a:lnTo>
                      <a:pt x="13131" y="1023"/>
                    </a:lnTo>
                    <a:close/>
                    <a:moveTo>
                      <a:pt x="14120" y="1023"/>
                    </a:moveTo>
                    <a:lnTo>
                      <a:pt x="14120" y="1782"/>
                    </a:lnTo>
                    <a:lnTo>
                      <a:pt x="13718" y="1782"/>
                    </a:lnTo>
                    <a:lnTo>
                      <a:pt x="13718" y="1023"/>
                    </a:lnTo>
                    <a:close/>
                    <a:moveTo>
                      <a:pt x="25406" y="1023"/>
                    </a:moveTo>
                    <a:lnTo>
                      <a:pt x="25406" y="1767"/>
                    </a:lnTo>
                    <a:cubicBezTo>
                      <a:pt x="25264" y="1767"/>
                      <a:pt x="25157" y="1782"/>
                      <a:pt x="25000" y="1782"/>
                    </a:cubicBezTo>
                    <a:lnTo>
                      <a:pt x="25000" y="1023"/>
                    </a:lnTo>
                    <a:close/>
                    <a:moveTo>
                      <a:pt x="14726" y="1023"/>
                    </a:moveTo>
                    <a:lnTo>
                      <a:pt x="14726" y="1797"/>
                    </a:lnTo>
                    <a:cubicBezTo>
                      <a:pt x="14585" y="1797"/>
                      <a:pt x="14447" y="1782"/>
                      <a:pt x="14306" y="1782"/>
                    </a:cubicBezTo>
                    <a:lnTo>
                      <a:pt x="14306" y="1023"/>
                    </a:lnTo>
                    <a:close/>
                    <a:moveTo>
                      <a:pt x="15314" y="1023"/>
                    </a:moveTo>
                    <a:lnTo>
                      <a:pt x="15314" y="1797"/>
                    </a:lnTo>
                    <a:lnTo>
                      <a:pt x="14898" y="1797"/>
                    </a:lnTo>
                    <a:lnTo>
                      <a:pt x="14898" y="1023"/>
                    </a:lnTo>
                    <a:close/>
                    <a:moveTo>
                      <a:pt x="15902" y="1023"/>
                    </a:moveTo>
                    <a:lnTo>
                      <a:pt x="15902" y="1797"/>
                    </a:lnTo>
                    <a:lnTo>
                      <a:pt x="15500" y="1797"/>
                    </a:lnTo>
                    <a:lnTo>
                      <a:pt x="15500" y="1023"/>
                    </a:lnTo>
                    <a:close/>
                    <a:moveTo>
                      <a:pt x="16508" y="1023"/>
                    </a:moveTo>
                    <a:lnTo>
                      <a:pt x="16508" y="1797"/>
                    </a:lnTo>
                    <a:lnTo>
                      <a:pt x="16088" y="1797"/>
                    </a:lnTo>
                    <a:lnTo>
                      <a:pt x="16088" y="1023"/>
                    </a:lnTo>
                    <a:close/>
                    <a:moveTo>
                      <a:pt x="17096" y="1023"/>
                    </a:moveTo>
                    <a:lnTo>
                      <a:pt x="17096" y="1797"/>
                    </a:lnTo>
                    <a:lnTo>
                      <a:pt x="16679" y="1797"/>
                    </a:lnTo>
                    <a:lnTo>
                      <a:pt x="16679" y="1023"/>
                    </a:lnTo>
                    <a:close/>
                    <a:moveTo>
                      <a:pt x="24227" y="1023"/>
                    </a:moveTo>
                    <a:lnTo>
                      <a:pt x="24227" y="1797"/>
                    </a:lnTo>
                    <a:lnTo>
                      <a:pt x="23806" y="1797"/>
                    </a:lnTo>
                    <a:lnTo>
                      <a:pt x="23806" y="1023"/>
                    </a:lnTo>
                    <a:close/>
                    <a:moveTo>
                      <a:pt x="24814" y="1023"/>
                    </a:moveTo>
                    <a:lnTo>
                      <a:pt x="24814" y="1782"/>
                    </a:lnTo>
                    <a:cubicBezTo>
                      <a:pt x="24692" y="1782"/>
                      <a:pt x="24535" y="1782"/>
                      <a:pt x="24398" y="1797"/>
                    </a:cubicBezTo>
                    <a:lnTo>
                      <a:pt x="24398" y="1023"/>
                    </a:lnTo>
                    <a:close/>
                    <a:moveTo>
                      <a:pt x="17687" y="1023"/>
                    </a:moveTo>
                    <a:lnTo>
                      <a:pt x="17687" y="1816"/>
                    </a:lnTo>
                    <a:cubicBezTo>
                      <a:pt x="17546" y="1816"/>
                      <a:pt x="17423" y="1797"/>
                      <a:pt x="17282" y="1797"/>
                    </a:cubicBezTo>
                    <a:lnTo>
                      <a:pt x="17282" y="1023"/>
                    </a:lnTo>
                    <a:close/>
                    <a:moveTo>
                      <a:pt x="18275" y="1023"/>
                    </a:moveTo>
                    <a:lnTo>
                      <a:pt x="18275" y="1816"/>
                    </a:lnTo>
                    <a:lnTo>
                      <a:pt x="17873" y="1816"/>
                    </a:lnTo>
                    <a:lnTo>
                      <a:pt x="17873" y="1023"/>
                    </a:lnTo>
                    <a:close/>
                    <a:moveTo>
                      <a:pt x="18878" y="1023"/>
                    </a:moveTo>
                    <a:lnTo>
                      <a:pt x="18878" y="1816"/>
                    </a:lnTo>
                    <a:lnTo>
                      <a:pt x="18461" y="1816"/>
                    </a:lnTo>
                    <a:lnTo>
                      <a:pt x="18461" y="1023"/>
                    </a:lnTo>
                    <a:close/>
                    <a:moveTo>
                      <a:pt x="19469" y="1023"/>
                    </a:moveTo>
                    <a:lnTo>
                      <a:pt x="19469" y="1816"/>
                    </a:lnTo>
                    <a:lnTo>
                      <a:pt x="19064" y="1816"/>
                    </a:lnTo>
                    <a:lnTo>
                      <a:pt x="19064" y="1023"/>
                    </a:lnTo>
                    <a:close/>
                    <a:moveTo>
                      <a:pt x="20057" y="1023"/>
                    </a:moveTo>
                    <a:lnTo>
                      <a:pt x="20057" y="1816"/>
                    </a:lnTo>
                    <a:lnTo>
                      <a:pt x="19655" y="1816"/>
                    </a:lnTo>
                    <a:lnTo>
                      <a:pt x="19655" y="1023"/>
                    </a:lnTo>
                    <a:close/>
                    <a:moveTo>
                      <a:pt x="20663" y="1023"/>
                    </a:moveTo>
                    <a:lnTo>
                      <a:pt x="20663" y="1816"/>
                    </a:lnTo>
                    <a:lnTo>
                      <a:pt x="20243" y="1816"/>
                    </a:lnTo>
                    <a:lnTo>
                      <a:pt x="20243" y="1023"/>
                    </a:lnTo>
                    <a:close/>
                    <a:moveTo>
                      <a:pt x="21251" y="1023"/>
                    </a:moveTo>
                    <a:lnTo>
                      <a:pt x="21251" y="1816"/>
                    </a:lnTo>
                    <a:lnTo>
                      <a:pt x="20849" y="1816"/>
                    </a:lnTo>
                    <a:lnTo>
                      <a:pt x="20849" y="1023"/>
                    </a:lnTo>
                    <a:close/>
                    <a:moveTo>
                      <a:pt x="21839" y="1023"/>
                    </a:moveTo>
                    <a:lnTo>
                      <a:pt x="21839" y="1816"/>
                    </a:lnTo>
                    <a:lnTo>
                      <a:pt x="21437" y="1816"/>
                    </a:lnTo>
                    <a:lnTo>
                      <a:pt x="21437" y="1023"/>
                    </a:lnTo>
                    <a:close/>
                    <a:moveTo>
                      <a:pt x="22445" y="1023"/>
                    </a:moveTo>
                    <a:lnTo>
                      <a:pt x="22445" y="1816"/>
                    </a:lnTo>
                    <a:lnTo>
                      <a:pt x="22025" y="1816"/>
                    </a:lnTo>
                    <a:lnTo>
                      <a:pt x="22025" y="1023"/>
                    </a:lnTo>
                    <a:close/>
                    <a:moveTo>
                      <a:pt x="23033" y="1023"/>
                    </a:moveTo>
                    <a:lnTo>
                      <a:pt x="23033" y="1816"/>
                    </a:lnTo>
                    <a:lnTo>
                      <a:pt x="22616" y="1816"/>
                    </a:lnTo>
                    <a:lnTo>
                      <a:pt x="22616" y="1023"/>
                    </a:lnTo>
                    <a:close/>
                    <a:moveTo>
                      <a:pt x="23620" y="1023"/>
                    </a:moveTo>
                    <a:lnTo>
                      <a:pt x="23620" y="1797"/>
                    </a:lnTo>
                    <a:cubicBezTo>
                      <a:pt x="23483" y="1797"/>
                      <a:pt x="23360" y="1797"/>
                      <a:pt x="23219" y="1816"/>
                    </a:cubicBezTo>
                    <a:lnTo>
                      <a:pt x="23219" y="1023"/>
                    </a:lnTo>
                    <a:close/>
                    <a:moveTo>
                      <a:pt x="28489" y="0"/>
                    </a:moveTo>
                    <a:cubicBezTo>
                      <a:pt x="28489" y="0"/>
                      <a:pt x="28411" y="387"/>
                      <a:pt x="28132" y="793"/>
                    </a:cubicBezTo>
                    <a:lnTo>
                      <a:pt x="7551" y="793"/>
                    </a:lnTo>
                    <a:cubicBezTo>
                      <a:pt x="7532" y="793"/>
                      <a:pt x="7532" y="774"/>
                      <a:pt x="7532" y="774"/>
                    </a:cubicBezTo>
                    <a:cubicBezTo>
                      <a:pt x="4464" y="744"/>
                      <a:pt x="1209" y="714"/>
                      <a:pt x="0" y="714"/>
                    </a:cubicBezTo>
                    <a:cubicBezTo>
                      <a:pt x="186" y="2466"/>
                      <a:pt x="2946" y="4650"/>
                      <a:pt x="2946" y="4650"/>
                    </a:cubicBezTo>
                    <a:lnTo>
                      <a:pt x="35572" y="4650"/>
                    </a:lnTo>
                    <a:cubicBezTo>
                      <a:pt x="34393" y="2976"/>
                      <a:pt x="35587" y="1938"/>
                      <a:pt x="36346" y="1704"/>
                    </a:cubicBezTo>
                    <a:cubicBezTo>
                      <a:pt x="37123" y="1458"/>
                      <a:pt x="37030" y="49"/>
                      <a:pt x="37030" y="49"/>
                    </a:cubicBezTo>
                    <a:lnTo>
                      <a:pt x="28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9;p28">
                <a:extLst>
                  <a:ext uri="{FF2B5EF4-FFF2-40B4-BE49-F238E27FC236}">
                    <a16:creationId xmlns:a16="http://schemas.microsoft.com/office/drawing/2014/main" id="{323E7103-1391-6930-77E7-D68E7A9B0767}"/>
                  </a:ext>
                </a:extLst>
              </p:cNvPr>
              <p:cNvSpPr/>
              <p:nvPr/>
            </p:nvSpPr>
            <p:spPr>
              <a:xfrm>
                <a:off x="1798577" y="4576815"/>
                <a:ext cx="6789087" cy="153921"/>
              </a:xfrm>
              <a:custGeom>
                <a:avLst/>
                <a:gdLst/>
                <a:ahLst/>
                <a:cxnLst/>
                <a:rect l="l" t="t" r="r" b="b"/>
                <a:pathLst>
                  <a:path w="33478" h="759" extrusionOk="0">
                    <a:moveTo>
                      <a:pt x="0" y="0"/>
                    </a:moveTo>
                    <a:cubicBezTo>
                      <a:pt x="480" y="450"/>
                      <a:pt x="852" y="759"/>
                      <a:pt x="852" y="759"/>
                    </a:cubicBezTo>
                    <a:lnTo>
                      <a:pt x="33478" y="759"/>
                    </a:lnTo>
                    <a:cubicBezTo>
                      <a:pt x="33292" y="480"/>
                      <a:pt x="33169" y="231"/>
                      <a:pt x="33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90;p28">
              <a:extLst>
                <a:ext uri="{FF2B5EF4-FFF2-40B4-BE49-F238E27FC236}">
                  <a16:creationId xmlns:a16="http://schemas.microsoft.com/office/drawing/2014/main" id="{C58D5D3A-6638-E732-8FFA-14235C8DBB5F}"/>
                </a:ext>
              </a:extLst>
            </p:cNvPr>
            <p:cNvGrpSpPr/>
            <p:nvPr/>
          </p:nvGrpSpPr>
          <p:grpSpPr>
            <a:xfrm>
              <a:off x="4309542" y="2890927"/>
              <a:ext cx="1736700" cy="1124381"/>
              <a:chOff x="315678" y="1936884"/>
              <a:chExt cx="2950059" cy="1909938"/>
            </a:xfrm>
          </p:grpSpPr>
          <p:grpSp>
            <p:nvGrpSpPr>
              <p:cNvPr id="18" name="Google Shape;491;p28">
                <a:extLst>
                  <a:ext uri="{FF2B5EF4-FFF2-40B4-BE49-F238E27FC236}">
                    <a16:creationId xmlns:a16="http://schemas.microsoft.com/office/drawing/2014/main" id="{60022C9E-DD5E-6594-6778-88F194AB9BA2}"/>
                  </a:ext>
                </a:extLst>
              </p:cNvPr>
              <p:cNvGrpSpPr/>
              <p:nvPr/>
            </p:nvGrpSpPr>
            <p:grpSpPr>
              <a:xfrm>
                <a:off x="351521" y="1936884"/>
                <a:ext cx="2914217" cy="1850512"/>
                <a:chOff x="3294275" y="534120"/>
                <a:chExt cx="5292802" cy="3360901"/>
              </a:xfrm>
            </p:grpSpPr>
            <p:sp>
              <p:nvSpPr>
                <p:cNvPr id="23" name="Google Shape;492;p28">
                  <a:extLst>
                    <a:ext uri="{FF2B5EF4-FFF2-40B4-BE49-F238E27FC236}">
                      <a16:creationId xmlns:a16="http://schemas.microsoft.com/office/drawing/2014/main" id="{30802356-A89F-F01F-32AA-E718475BDF21}"/>
                    </a:ext>
                  </a:extLst>
                </p:cNvPr>
                <p:cNvSpPr/>
                <p:nvPr/>
              </p:nvSpPr>
              <p:spPr>
                <a:xfrm>
                  <a:off x="3294275" y="2496425"/>
                  <a:ext cx="1794002" cy="585401"/>
                </a:xfrm>
                <a:custGeom>
                  <a:avLst/>
                  <a:gdLst/>
                  <a:ahLst/>
                  <a:cxnLst/>
                  <a:rect l="l" t="t" r="r" b="b"/>
                  <a:pathLst>
                    <a:path w="3799" h="1284" extrusionOk="0">
                      <a:moveTo>
                        <a:pt x="1708" y="0"/>
                      </a:moveTo>
                      <a:lnTo>
                        <a:pt x="0" y="1239"/>
                      </a:lnTo>
                      <a:lnTo>
                        <a:pt x="19" y="1283"/>
                      </a:lnTo>
                      <a:lnTo>
                        <a:pt x="1722" y="45"/>
                      </a:lnTo>
                      <a:lnTo>
                        <a:pt x="3768" y="1269"/>
                      </a:lnTo>
                      <a:lnTo>
                        <a:pt x="3798" y="1239"/>
                      </a:lnTo>
                      <a:lnTo>
                        <a:pt x="17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3;p28">
                  <a:extLst>
                    <a:ext uri="{FF2B5EF4-FFF2-40B4-BE49-F238E27FC236}">
                      <a16:creationId xmlns:a16="http://schemas.microsoft.com/office/drawing/2014/main" id="{D59C663A-3423-25A0-1239-BD4B168B56AC}"/>
                    </a:ext>
                  </a:extLst>
                </p:cNvPr>
                <p:cNvSpPr/>
                <p:nvPr/>
              </p:nvSpPr>
              <p:spPr>
                <a:xfrm>
                  <a:off x="3749032" y="2503264"/>
                  <a:ext cx="922737" cy="571724"/>
                </a:xfrm>
                <a:custGeom>
                  <a:avLst/>
                  <a:gdLst/>
                  <a:ahLst/>
                  <a:cxnLst/>
                  <a:rect l="l" t="t" r="r" b="b"/>
                  <a:pathLst>
                    <a:path w="1954" h="1254" extrusionOk="0">
                      <a:moveTo>
                        <a:pt x="730" y="0"/>
                      </a:moveTo>
                      <a:lnTo>
                        <a:pt x="1" y="1239"/>
                      </a:lnTo>
                      <a:lnTo>
                        <a:pt x="30" y="1254"/>
                      </a:lnTo>
                      <a:lnTo>
                        <a:pt x="745" y="60"/>
                      </a:lnTo>
                      <a:lnTo>
                        <a:pt x="1920" y="1254"/>
                      </a:lnTo>
                      <a:lnTo>
                        <a:pt x="1953" y="1224"/>
                      </a:lnTo>
                      <a:lnTo>
                        <a:pt x="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4;p28">
                  <a:extLst>
                    <a:ext uri="{FF2B5EF4-FFF2-40B4-BE49-F238E27FC236}">
                      <a16:creationId xmlns:a16="http://schemas.microsoft.com/office/drawing/2014/main" id="{A3870E8E-D6ED-20D1-1F8F-969545F583B3}"/>
                    </a:ext>
                  </a:extLst>
                </p:cNvPr>
                <p:cNvSpPr/>
                <p:nvPr/>
              </p:nvSpPr>
              <p:spPr>
                <a:xfrm>
                  <a:off x="4137204" y="587011"/>
                  <a:ext cx="3564902" cy="1764270"/>
                </a:xfrm>
                <a:custGeom>
                  <a:avLst/>
                  <a:gdLst/>
                  <a:ahLst/>
                  <a:cxnLst/>
                  <a:rect l="l" t="t" r="r" b="b"/>
                  <a:pathLst>
                    <a:path w="7549" h="3736" extrusionOk="0">
                      <a:moveTo>
                        <a:pt x="231" y="45"/>
                      </a:moveTo>
                      <a:lnTo>
                        <a:pt x="7098" y="2679"/>
                      </a:lnTo>
                      <a:lnTo>
                        <a:pt x="7515" y="3162"/>
                      </a:lnTo>
                      <a:lnTo>
                        <a:pt x="7176" y="3687"/>
                      </a:lnTo>
                      <a:lnTo>
                        <a:pt x="6540" y="3702"/>
                      </a:lnTo>
                      <a:lnTo>
                        <a:pt x="30" y="540"/>
                      </a:lnTo>
                      <a:lnTo>
                        <a:pt x="231" y="45"/>
                      </a:lnTo>
                      <a:close/>
                      <a:moveTo>
                        <a:pt x="231" y="0"/>
                      </a:moveTo>
                      <a:cubicBezTo>
                        <a:pt x="216" y="0"/>
                        <a:pt x="216" y="0"/>
                        <a:pt x="216" y="15"/>
                      </a:cubicBezTo>
                      <a:lnTo>
                        <a:pt x="1" y="540"/>
                      </a:lnTo>
                      <a:cubicBezTo>
                        <a:pt x="1" y="540"/>
                        <a:pt x="1" y="558"/>
                        <a:pt x="16" y="558"/>
                      </a:cubicBezTo>
                      <a:lnTo>
                        <a:pt x="6540" y="3735"/>
                      </a:lnTo>
                      <a:lnTo>
                        <a:pt x="7176" y="3720"/>
                      </a:lnTo>
                      <a:lnTo>
                        <a:pt x="7191" y="3702"/>
                      </a:lnTo>
                      <a:lnTo>
                        <a:pt x="7548" y="3162"/>
                      </a:lnTo>
                      <a:lnTo>
                        <a:pt x="7548" y="3144"/>
                      </a:lnTo>
                      <a:lnTo>
                        <a:pt x="7113" y="2649"/>
                      </a:lnTo>
                      <a:lnTo>
                        <a:pt x="2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5;p28">
                  <a:extLst>
                    <a:ext uri="{FF2B5EF4-FFF2-40B4-BE49-F238E27FC236}">
                      <a16:creationId xmlns:a16="http://schemas.microsoft.com/office/drawing/2014/main" id="{9E632956-181F-90A0-C9F2-F3EAA36A8EAE}"/>
                    </a:ext>
                  </a:extLst>
                </p:cNvPr>
                <p:cNvSpPr/>
                <p:nvPr/>
              </p:nvSpPr>
              <p:spPr>
                <a:xfrm>
                  <a:off x="3924698" y="534120"/>
                  <a:ext cx="329148" cy="316870"/>
                </a:xfrm>
                <a:custGeom>
                  <a:avLst/>
                  <a:gdLst/>
                  <a:ahLst/>
                  <a:cxnLst/>
                  <a:rect l="l" t="t" r="r" b="b"/>
                  <a:pathLst>
                    <a:path w="697" h="671" extrusionOk="0">
                      <a:moveTo>
                        <a:pt x="201" y="34"/>
                      </a:moveTo>
                      <a:lnTo>
                        <a:pt x="661" y="141"/>
                      </a:lnTo>
                      <a:lnTo>
                        <a:pt x="661" y="141"/>
                      </a:lnTo>
                      <a:lnTo>
                        <a:pt x="466" y="637"/>
                      </a:lnTo>
                      <a:lnTo>
                        <a:pt x="30" y="529"/>
                      </a:lnTo>
                      <a:lnTo>
                        <a:pt x="201" y="34"/>
                      </a:lnTo>
                      <a:close/>
                      <a:moveTo>
                        <a:pt x="201" y="1"/>
                      </a:moveTo>
                      <a:cubicBezTo>
                        <a:pt x="187" y="1"/>
                        <a:pt x="172" y="1"/>
                        <a:pt x="172" y="19"/>
                      </a:cubicBezTo>
                      <a:lnTo>
                        <a:pt x="1" y="529"/>
                      </a:lnTo>
                      <a:lnTo>
                        <a:pt x="1" y="544"/>
                      </a:lnTo>
                      <a:lnTo>
                        <a:pt x="15" y="559"/>
                      </a:lnTo>
                      <a:lnTo>
                        <a:pt x="466" y="670"/>
                      </a:lnTo>
                      <a:lnTo>
                        <a:pt x="480" y="670"/>
                      </a:lnTo>
                      <a:lnTo>
                        <a:pt x="696" y="142"/>
                      </a:lnTo>
                      <a:lnTo>
                        <a:pt x="696" y="127"/>
                      </a:lnTo>
                      <a:lnTo>
                        <a:pt x="681" y="112"/>
                      </a:lnTo>
                      <a:lnTo>
                        <a:pt x="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6;p28">
                  <a:extLst>
                    <a:ext uri="{FF2B5EF4-FFF2-40B4-BE49-F238E27FC236}">
                      <a16:creationId xmlns:a16="http://schemas.microsoft.com/office/drawing/2014/main" id="{BC0748A2-7E81-10AD-55A6-21ED0DCFB9B7}"/>
                    </a:ext>
                  </a:extLst>
                </p:cNvPr>
                <p:cNvSpPr/>
                <p:nvPr/>
              </p:nvSpPr>
              <p:spPr>
                <a:xfrm>
                  <a:off x="7343210" y="2048581"/>
                  <a:ext cx="527486" cy="383455"/>
                </a:xfrm>
                <a:custGeom>
                  <a:avLst/>
                  <a:gdLst/>
                  <a:ahLst/>
                  <a:cxnLst/>
                  <a:rect l="l" t="t" r="r" b="b"/>
                  <a:pathLst>
                    <a:path w="1117" h="812" extrusionOk="0">
                      <a:moveTo>
                        <a:pt x="541" y="1"/>
                      </a:moveTo>
                      <a:cubicBezTo>
                        <a:pt x="521" y="1"/>
                        <a:pt x="501" y="2"/>
                        <a:pt x="480" y="4"/>
                      </a:cubicBezTo>
                      <a:cubicBezTo>
                        <a:pt x="45" y="49"/>
                        <a:pt x="0" y="763"/>
                        <a:pt x="0" y="763"/>
                      </a:cubicBezTo>
                      <a:cubicBezTo>
                        <a:pt x="0" y="763"/>
                        <a:pt x="588" y="811"/>
                        <a:pt x="1116" y="811"/>
                      </a:cubicBezTo>
                      <a:cubicBezTo>
                        <a:pt x="1084" y="440"/>
                        <a:pt x="928"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7;p28">
                  <a:extLst>
                    <a:ext uri="{FF2B5EF4-FFF2-40B4-BE49-F238E27FC236}">
                      <a16:creationId xmlns:a16="http://schemas.microsoft.com/office/drawing/2014/main" id="{8F067F14-640D-2F66-21E6-97D294DFBD81}"/>
                    </a:ext>
                  </a:extLst>
                </p:cNvPr>
                <p:cNvSpPr/>
                <p:nvPr/>
              </p:nvSpPr>
              <p:spPr>
                <a:xfrm>
                  <a:off x="4144288" y="681930"/>
                  <a:ext cx="3351924" cy="1486596"/>
                </a:xfrm>
                <a:custGeom>
                  <a:avLst/>
                  <a:gdLst/>
                  <a:ahLst/>
                  <a:cxnLst/>
                  <a:rect l="l" t="t" r="r" b="b"/>
                  <a:pathLst>
                    <a:path w="7098" h="3148" extrusionOk="0">
                      <a:moveTo>
                        <a:pt x="730" y="0"/>
                      </a:moveTo>
                      <a:lnTo>
                        <a:pt x="1" y="324"/>
                      </a:lnTo>
                      <a:lnTo>
                        <a:pt x="15" y="357"/>
                      </a:lnTo>
                      <a:lnTo>
                        <a:pt x="730" y="45"/>
                      </a:lnTo>
                      <a:lnTo>
                        <a:pt x="1009" y="852"/>
                      </a:lnTo>
                      <a:lnTo>
                        <a:pt x="1038" y="852"/>
                      </a:lnTo>
                      <a:lnTo>
                        <a:pt x="1894" y="491"/>
                      </a:lnTo>
                      <a:lnTo>
                        <a:pt x="1894" y="491"/>
                      </a:lnTo>
                      <a:cubicBezTo>
                        <a:pt x="1910" y="540"/>
                        <a:pt x="1978" y="741"/>
                        <a:pt x="2046" y="945"/>
                      </a:cubicBezTo>
                      <a:cubicBezTo>
                        <a:pt x="2091" y="1068"/>
                        <a:pt x="2125" y="1194"/>
                        <a:pt x="2169" y="1287"/>
                      </a:cubicBezTo>
                      <a:cubicBezTo>
                        <a:pt x="2184" y="1332"/>
                        <a:pt x="2184" y="1362"/>
                        <a:pt x="2199" y="1395"/>
                      </a:cubicBezTo>
                      <a:cubicBezTo>
                        <a:pt x="2218" y="1410"/>
                        <a:pt x="2218" y="1425"/>
                        <a:pt x="2218" y="1425"/>
                      </a:cubicBezTo>
                      <a:lnTo>
                        <a:pt x="2218" y="1440"/>
                      </a:lnTo>
                      <a:lnTo>
                        <a:pt x="2262" y="1440"/>
                      </a:lnTo>
                      <a:cubicBezTo>
                        <a:pt x="2340" y="1425"/>
                        <a:pt x="2604" y="1317"/>
                        <a:pt x="2850" y="1209"/>
                      </a:cubicBezTo>
                      <a:lnTo>
                        <a:pt x="3294" y="1032"/>
                      </a:lnTo>
                      <a:lnTo>
                        <a:pt x="3720" y="2169"/>
                      </a:lnTo>
                      <a:cubicBezTo>
                        <a:pt x="3735" y="2169"/>
                        <a:pt x="3735" y="2184"/>
                        <a:pt x="3750" y="2184"/>
                      </a:cubicBezTo>
                      <a:lnTo>
                        <a:pt x="5115" y="1734"/>
                      </a:lnTo>
                      <a:lnTo>
                        <a:pt x="5718" y="3129"/>
                      </a:lnTo>
                      <a:lnTo>
                        <a:pt x="5718" y="3147"/>
                      </a:lnTo>
                      <a:lnTo>
                        <a:pt x="5733" y="3147"/>
                      </a:lnTo>
                      <a:lnTo>
                        <a:pt x="7098" y="2478"/>
                      </a:lnTo>
                      <a:lnTo>
                        <a:pt x="7083" y="2448"/>
                      </a:lnTo>
                      <a:lnTo>
                        <a:pt x="5733" y="3099"/>
                      </a:lnTo>
                      <a:lnTo>
                        <a:pt x="5145" y="1704"/>
                      </a:lnTo>
                      <a:cubicBezTo>
                        <a:pt x="5130" y="1689"/>
                        <a:pt x="5130" y="1689"/>
                        <a:pt x="5115" y="1689"/>
                      </a:cubicBezTo>
                      <a:lnTo>
                        <a:pt x="3750" y="2139"/>
                      </a:lnTo>
                      <a:lnTo>
                        <a:pt x="3315" y="1008"/>
                      </a:lnTo>
                      <a:lnTo>
                        <a:pt x="3315" y="990"/>
                      </a:lnTo>
                      <a:lnTo>
                        <a:pt x="3300" y="990"/>
                      </a:lnTo>
                      <a:cubicBezTo>
                        <a:pt x="3300" y="990"/>
                        <a:pt x="3240" y="1023"/>
                        <a:pt x="3129" y="1053"/>
                      </a:cubicBezTo>
                      <a:cubicBezTo>
                        <a:pt x="2991" y="1116"/>
                        <a:pt x="2775" y="1209"/>
                        <a:pt x="2590" y="1287"/>
                      </a:cubicBezTo>
                      <a:cubicBezTo>
                        <a:pt x="2497" y="1317"/>
                        <a:pt x="2418" y="1347"/>
                        <a:pt x="2355" y="1380"/>
                      </a:cubicBezTo>
                      <a:cubicBezTo>
                        <a:pt x="2325" y="1395"/>
                        <a:pt x="2292" y="1395"/>
                        <a:pt x="2277" y="1410"/>
                      </a:cubicBezTo>
                      <a:lnTo>
                        <a:pt x="2247" y="1410"/>
                      </a:lnTo>
                      <a:cubicBezTo>
                        <a:pt x="2218" y="1332"/>
                        <a:pt x="2139" y="1101"/>
                        <a:pt x="2061" y="882"/>
                      </a:cubicBezTo>
                      <a:cubicBezTo>
                        <a:pt x="2032" y="774"/>
                        <a:pt x="1998" y="666"/>
                        <a:pt x="1968" y="588"/>
                      </a:cubicBezTo>
                      <a:cubicBezTo>
                        <a:pt x="1939" y="510"/>
                        <a:pt x="1920" y="465"/>
                        <a:pt x="1920" y="465"/>
                      </a:cubicBezTo>
                      <a:lnTo>
                        <a:pt x="1920" y="450"/>
                      </a:lnTo>
                      <a:lnTo>
                        <a:pt x="1905" y="450"/>
                      </a:lnTo>
                      <a:lnTo>
                        <a:pt x="1038" y="822"/>
                      </a:lnTo>
                      <a:lnTo>
                        <a:pt x="759" y="15"/>
                      </a:lnTo>
                      <a:lnTo>
                        <a:pt x="7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8;p28">
                  <a:extLst>
                    <a:ext uri="{FF2B5EF4-FFF2-40B4-BE49-F238E27FC236}">
                      <a16:creationId xmlns:a16="http://schemas.microsoft.com/office/drawing/2014/main" id="{62DD3AFD-01C8-43F3-C1F8-3747C8EEA8D0}"/>
                    </a:ext>
                  </a:extLst>
                </p:cNvPr>
                <p:cNvSpPr/>
                <p:nvPr/>
              </p:nvSpPr>
              <p:spPr>
                <a:xfrm>
                  <a:off x="4239207" y="594094"/>
                  <a:ext cx="2993498" cy="1750103"/>
                </a:xfrm>
                <a:custGeom>
                  <a:avLst/>
                  <a:gdLst/>
                  <a:ahLst/>
                  <a:cxnLst/>
                  <a:rect l="l" t="t" r="r" b="b"/>
                  <a:pathLst>
                    <a:path w="6339" h="3706" extrusionOk="0">
                      <a:moveTo>
                        <a:pt x="30" y="0"/>
                      </a:moveTo>
                      <a:lnTo>
                        <a:pt x="0" y="15"/>
                      </a:lnTo>
                      <a:lnTo>
                        <a:pt x="265" y="774"/>
                      </a:lnTo>
                      <a:lnTo>
                        <a:pt x="294" y="774"/>
                      </a:lnTo>
                      <a:lnTo>
                        <a:pt x="1116" y="450"/>
                      </a:lnTo>
                      <a:lnTo>
                        <a:pt x="1410" y="1332"/>
                      </a:lnTo>
                      <a:lnTo>
                        <a:pt x="1425" y="1332"/>
                      </a:lnTo>
                      <a:lnTo>
                        <a:pt x="2340" y="930"/>
                      </a:lnTo>
                      <a:lnTo>
                        <a:pt x="2775" y="1983"/>
                      </a:lnTo>
                      <a:lnTo>
                        <a:pt x="2775" y="1998"/>
                      </a:lnTo>
                      <a:lnTo>
                        <a:pt x="2790" y="1998"/>
                      </a:lnTo>
                      <a:lnTo>
                        <a:pt x="3921" y="1533"/>
                      </a:lnTo>
                      <a:lnTo>
                        <a:pt x="4494" y="2820"/>
                      </a:lnTo>
                      <a:cubicBezTo>
                        <a:pt x="4494" y="2835"/>
                        <a:pt x="4494" y="2835"/>
                        <a:pt x="4509" y="2835"/>
                      </a:cubicBezTo>
                      <a:lnTo>
                        <a:pt x="5844" y="2277"/>
                      </a:lnTo>
                      <a:lnTo>
                        <a:pt x="6309" y="3705"/>
                      </a:lnTo>
                      <a:lnTo>
                        <a:pt x="6339" y="3705"/>
                      </a:lnTo>
                      <a:lnTo>
                        <a:pt x="5874" y="2247"/>
                      </a:lnTo>
                      <a:lnTo>
                        <a:pt x="5859" y="2232"/>
                      </a:lnTo>
                      <a:lnTo>
                        <a:pt x="5844" y="2232"/>
                      </a:lnTo>
                      <a:lnTo>
                        <a:pt x="4509" y="2790"/>
                      </a:lnTo>
                      <a:lnTo>
                        <a:pt x="3936" y="1503"/>
                      </a:lnTo>
                      <a:cubicBezTo>
                        <a:pt x="3936" y="1503"/>
                        <a:pt x="3929" y="1496"/>
                        <a:pt x="3925" y="1496"/>
                      </a:cubicBezTo>
                      <a:cubicBezTo>
                        <a:pt x="3923" y="1496"/>
                        <a:pt x="3921" y="1498"/>
                        <a:pt x="3921" y="1503"/>
                      </a:cubicBezTo>
                      <a:lnTo>
                        <a:pt x="2790" y="1968"/>
                      </a:lnTo>
                      <a:lnTo>
                        <a:pt x="2355" y="897"/>
                      </a:lnTo>
                      <a:lnTo>
                        <a:pt x="2355" y="882"/>
                      </a:lnTo>
                      <a:lnTo>
                        <a:pt x="2340" y="882"/>
                      </a:lnTo>
                      <a:lnTo>
                        <a:pt x="1440" y="1302"/>
                      </a:lnTo>
                      <a:lnTo>
                        <a:pt x="1131" y="417"/>
                      </a:lnTo>
                      <a:lnTo>
                        <a:pt x="1116" y="417"/>
                      </a:lnTo>
                      <a:lnTo>
                        <a:pt x="294" y="744"/>
                      </a:lnTo>
                      <a:lnTo>
                        <a:pt x="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9;p28">
                  <a:extLst>
                    <a:ext uri="{FF2B5EF4-FFF2-40B4-BE49-F238E27FC236}">
                      <a16:creationId xmlns:a16="http://schemas.microsoft.com/office/drawing/2014/main" id="{FA775756-0298-DB39-2A89-E1489C1E801B}"/>
                    </a:ext>
                  </a:extLst>
                </p:cNvPr>
                <p:cNvSpPr/>
                <p:nvPr/>
              </p:nvSpPr>
              <p:spPr>
                <a:xfrm>
                  <a:off x="7123621" y="2350811"/>
                  <a:ext cx="980360" cy="871746"/>
                </a:xfrm>
                <a:custGeom>
                  <a:avLst/>
                  <a:gdLst/>
                  <a:ahLst/>
                  <a:cxnLst/>
                  <a:rect l="l" t="t" r="r" b="b"/>
                  <a:pathLst>
                    <a:path w="2076" h="1846" extrusionOk="0">
                      <a:moveTo>
                        <a:pt x="0" y="0"/>
                      </a:moveTo>
                      <a:lnTo>
                        <a:pt x="0" y="1845"/>
                      </a:lnTo>
                      <a:lnTo>
                        <a:pt x="2076" y="1845"/>
                      </a:lnTo>
                      <a:lnTo>
                        <a:pt x="20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0;p28">
                  <a:extLst>
                    <a:ext uri="{FF2B5EF4-FFF2-40B4-BE49-F238E27FC236}">
                      <a16:creationId xmlns:a16="http://schemas.microsoft.com/office/drawing/2014/main" id="{7B7E5A04-B9E3-5C1C-23E2-AC3D32E25BD8}"/>
                    </a:ext>
                  </a:extLst>
                </p:cNvPr>
                <p:cNvSpPr/>
                <p:nvPr/>
              </p:nvSpPr>
              <p:spPr>
                <a:xfrm>
                  <a:off x="6404878" y="3222086"/>
                  <a:ext cx="2182198" cy="672935"/>
                </a:xfrm>
                <a:custGeom>
                  <a:avLst/>
                  <a:gdLst/>
                  <a:ahLst/>
                  <a:cxnLst/>
                  <a:rect l="l" t="t" r="r" b="b"/>
                  <a:pathLst>
                    <a:path w="4621" h="1425" extrusionOk="0">
                      <a:moveTo>
                        <a:pt x="1" y="0"/>
                      </a:moveTo>
                      <a:lnTo>
                        <a:pt x="1" y="1425"/>
                      </a:lnTo>
                      <a:lnTo>
                        <a:pt x="4621" y="1425"/>
                      </a:lnTo>
                      <a:lnTo>
                        <a:pt x="46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01;p28">
                  <a:extLst>
                    <a:ext uri="{FF2B5EF4-FFF2-40B4-BE49-F238E27FC236}">
                      <a16:creationId xmlns:a16="http://schemas.microsoft.com/office/drawing/2014/main" id="{B7B43048-3888-B181-BABE-53A3A34CBF1E}"/>
                    </a:ext>
                  </a:extLst>
                </p:cNvPr>
                <p:cNvSpPr/>
                <p:nvPr/>
              </p:nvSpPr>
              <p:spPr>
                <a:xfrm>
                  <a:off x="7613801" y="2350811"/>
                  <a:ext cx="490180" cy="871746"/>
                </a:xfrm>
                <a:custGeom>
                  <a:avLst/>
                  <a:gdLst/>
                  <a:ahLst/>
                  <a:cxnLst/>
                  <a:rect l="l" t="t" r="r" b="b"/>
                  <a:pathLst>
                    <a:path w="1038" h="1846" extrusionOk="0">
                      <a:moveTo>
                        <a:pt x="0" y="0"/>
                      </a:moveTo>
                      <a:lnTo>
                        <a:pt x="0" y="1845"/>
                      </a:lnTo>
                      <a:lnTo>
                        <a:pt x="1038" y="1845"/>
                      </a:lnTo>
                      <a:lnTo>
                        <a:pt x="10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2;p28">
                  <a:extLst>
                    <a:ext uri="{FF2B5EF4-FFF2-40B4-BE49-F238E27FC236}">
                      <a16:creationId xmlns:a16="http://schemas.microsoft.com/office/drawing/2014/main" id="{39EE44C1-7BE9-5BC8-88EB-B3E2F3746D2B}"/>
                    </a:ext>
                  </a:extLst>
                </p:cNvPr>
                <p:cNvSpPr/>
                <p:nvPr/>
              </p:nvSpPr>
              <p:spPr>
                <a:xfrm>
                  <a:off x="7276153" y="2628014"/>
                  <a:ext cx="673407" cy="402816"/>
                </a:xfrm>
                <a:custGeom>
                  <a:avLst/>
                  <a:gdLst/>
                  <a:ahLst/>
                  <a:cxnLst/>
                  <a:rect l="l" t="t" r="r" b="b"/>
                  <a:pathLst>
                    <a:path w="1426" h="853" extrusionOk="0">
                      <a:moveTo>
                        <a:pt x="1" y="1"/>
                      </a:moveTo>
                      <a:lnTo>
                        <a:pt x="1" y="853"/>
                      </a:lnTo>
                      <a:lnTo>
                        <a:pt x="1426" y="853"/>
                      </a:lnTo>
                      <a:lnTo>
                        <a:pt x="14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3;p28">
                  <a:extLst>
                    <a:ext uri="{FF2B5EF4-FFF2-40B4-BE49-F238E27FC236}">
                      <a16:creationId xmlns:a16="http://schemas.microsoft.com/office/drawing/2014/main" id="{89D658FF-BC9D-759A-9C62-CB2656B5CF2A}"/>
                    </a:ext>
                  </a:extLst>
                </p:cNvPr>
                <p:cNvSpPr/>
                <p:nvPr/>
              </p:nvSpPr>
              <p:spPr>
                <a:xfrm>
                  <a:off x="7613801" y="2628014"/>
                  <a:ext cx="335759" cy="402816"/>
                </a:xfrm>
                <a:custGeom>
                  <a:avLst/>
                  <a:gdLst/>
                  <a:ahLst/>
                  <a:cxnLst/>
                  <a:rect l="l" t="t" r="r" b="b"/>
                  <a:pathLst>
                    <a:path w="711" h="853" extrusionOk="0">
                      <a:moveTo>
                        <a:pt x="0" y="1"/>
                      </a:moveTo>
                      <a:lnTo>
                        <a:pt x="0" y="853"/>
                      </a:lnTo>
                      <a:lnTo>
                        <a:pt x="711" y="85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04;p28">
                  <a:extLst>
                    <a:ext uri="{FF2B5EF4-FFF2-40B4-BE49-F238E27FC236}">
                      <a16:creationId xmlns:a16="http://schemas.microsoft.com/office/drawing/2014/main" id="{FD8D76AB-0ED0-8062-55FD-4F9B50900221}"/>
                    </a:ext>
                  </a:extLst>
                </p:cNvPr>
                <p:cNvSpPr/>
                <p:nvPr/>
              </p:nvSpPr>
              <p:spPr>
                <a:xfrm>
                  <a:off x="7327154" y="3222086"/>
                  <a:ext cx="1259923" cy="672935"/>
                </a:xfrm>
                <a:custGeom>
                  <a:avLst/>
                  <a:gdLst/>
                  <a:ahLst/>
                  <a:cxnLst/>
                  <a:rect l="l" t="t" r="r" b="b"/>
                  <a:pathLst>
                    <a:path w="2668" h="1425" extrusionOk="0">
                      <a:moveTo>
                        <a:pt x="1" y="0"/>
                      </a:moveTo>
                      <a:lnTo>
                        <a:pt x="1" y="1425"/>
                      </a:lnTo>
                      <a:lnTo>
                        <a:pt x="2668" y="1425"/>
                      </a:lnTo>
                      <a:lnTo>
                        <a:pt x="2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5;p28">
                  <a:extLst>
                    <a:ext uri="{FF2B5EF4-FFF2-40B4-BE49-F238E27FC236}">
                      <a16:creationId xmlns:a16="http://schemas.microsoft.com/office/drawing/2014/main" id="{E0217FCB-49DB-69B0-21C0-3051E0A8AED0}"/>
                    </a:ext>
                  </a:extLst>
                </p:cNvPr>
                <p:cNvSpPr/>
                <p:nvPr/>
              </p:nvSpPr>
              <p:spPr>
                <a:xfrm>
                  <a:off x="3961532" y="783933"/>
                  <a:ext cx="278146" cy="1208922"/>
                </a:xfrm>
                <a:custGeom>
                  <a:avLst/>
                  <a:gdLst/>
                  <a:ahLst/>
                  <a:cxnLst/>
                  <a:rect l="l" t="t" r="r" b="b"/>
                  <a:pathLst>
                    <a:path w="589" h="2560" extrusionOk="0">
                      <a:moveTo>
                        <a:pt x="45" y="0"/>
                      </a:moveTo>
                      <a:lnTo>
                        <a:pt x="1" y="15"/>
                      </a:lnTo>
                      <a:lnTo>
                        <a:pt x="187" y="2541"/>
                      </a:lnTo>
                      <a:cubicBezTo>
                        <a:pt x="187" y="2559"/>
                        <a:pt x="187" y="2559"/>
                        <a:pt x="202" y="2559"/>
                      </a:cubicBezTo>
                      <a:lnTo>
                        <a:pt x="402" y="2559"/>
                      </a:lnTo>
                      <a:cubicBezTo>
                        <a:pt x="417" y="2559"/>
                        <a:pt x="432" y="2559"/>
                        <a:pt x="432" y="2541"/>
                      </a:cubicBezTo>
                      <a:lnTo>
                        <a:pt x="588" y="216"/>
                      </a:lnTo>
                      <a:lnTo>
                        <a:pt x="540" y="216"/>
                      </a:lnTo>
                      <a:lnTo>
                        <a:pt x="388" y="2511"/>
                      </a:lnTo>
                      <a:lnTo>
                        <a:pt x="231" y="2511"/>
                      </a:lnTo>
                      <a:lnTo>
                        <a:pt x="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6;p28">
                  <a:extLst>
                    <a:ext uri="{FF2B5EF4-FFF2-40B4-BE49-F238E27FC236}">
                      <a16:creationId xmlns:a16="http://schemas.microsoft.com/office/drawing/2014/main" id="{698609A4-B992-52BD-29A9-A49BF7E7444D}"/>
                    </a:ext>
                  </a:extLst>
                </p:cNvPr>
                <p:cNvSpPr/>
                <p:nvPr/>
              </p:nvSpPr>
              <p:spPr>
                <a:xfrm>
                  <a:off x="3982783" y="2225669"/>
                  <a:ext cx="242729" cy="330565"/>
                </a:xfrm>
                <a:custGeom>
                  <a:avLst/>
                  <a:gdLst/>
                  <a:ahLst/>
                  <a:cxnLst/>
                  <a:rect l="l" t="t" r="r" b="b"/>
                  <a:pathLst>
                    <a:path w="514" h="700" extrusionOk="0">
                      <a:moveTo>
                        <a:pt x="157" y="1"/>
                      </a:moveTo>
                      <a:cubicBezTo>
                        <a:pt x="157" y="1"/>
                        <a:pt x="171" y="94"/>
                        <a:pt x="157" y="172"/>
                      </a:cubicBezTo>
                      <a:cubicBezTo>
                        <a:pt x="142" y="250"/>
                        <a:pt x="30" y="295"/>
                        <a:pt x="15" y="418"/>
                      </a:cubicBezTo>
                      <a:cubicBezTo>
                        <a:pt x="0" y="544"/>
                        <a:pt x="78" y="652"/>
                        <a:pt x="171" y="682"/>
                      </a:cubicBezTo>
                      <a:cubicBezTo>
                        <a:pt x="199" y="694"/>
                        <a:pt x="232" y="700"/>
                        <a:pt x="266" y="700"/>
                      </a:cubicBezTo>
                      <a:cubicBezTo>
                        <a:pt x="369" y="700"/>
                        <a:pt x="484" y="647"/>
                        <a:pt x="495" y="544"/>
                      </a:cubicBezTo>
                      <a:cubicBezTo>
                        <a:pt x="514" y="388"/>
                        <a:pt x="450" y="358"/>
                        <a:pt x="450" y="358"/>
                      </a:cubicBezTo>
                      <a:cubicBezTo>
                        <a:pt x="450" y="358"/>
                        <a:pt x="405" y="545"/>
                        <a:pt x="306" y="545"/>
                      </a:cubicBezTo>
                      <a:cubicBezTo>
                        <a:pt x="302" y="545"/>
                        <a:pt x="298" y="545"/>
                        <a:pt x="294" y="544"/>
                      </a:cubicBezTo>
                      <a:cubicBezTo>
                        <a:pt x="171" y="544"/>
                        <a:pt x="123" y="403"/>
                        <a:pt x="201" y="325"/>
                      </a:cubicBezTo>
                      <a:cubicBezTo>
                        <a:pt x="279" y="265"/>
                        <a:pt x="343" y="157"/>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7;p28">
                  <a:extLst>
                    <a:ext uri="{FF2B5EF4-FFF2-40B4-BE49-F238E27FC236}">
                      <a16:creationId xmlns:a16="http://schemas.microsoft.com/office/drawing/2014/main" id="{5F08E8FB-DDD8-4954-347D-F30143B1FC4F}"/>
                    </a:ext>
                  </a:extLst>
                </p:cNvPr>
                <p:cNvSpPr/>
                <p:nvPr/>
              </p:nvSpPr>
              <p:spPr>
                <a:xfrm>
                  <a:off x="3996950" y="1888493"/>
                  <a:ext cx="212978" cy="358899"/>
                </a:xfrm>
                <a:custGeom>
                  <a:avLst/>
                  <a:gdLst/>
                  <a:ahLst/>
                  <a:cxnLst/>
                  <a:rect l="l" t="t" r="r" b="b"/>
                  <a:pathLst>
                    <a:path w="451" h="760" extrusionOk="0">
                      <a:moveTo>
                        <a:pt x="0" y="1"/>
                      </a:moveTo>
                      <a:lnTo>
                        <a:pt x="34" y="760"/>
                      </a:lnTo>
                      <a:lnTo>
                        <a:pt x="420" y="760"/>
                      </a:lnTo>
                      <a:lnTo>
                        <a:pt x="4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8;p28">
                  <a:extLst>
                    <a:ext uri="{FF2B5EF4-FFF2-40B4-BE49-F238E27FC236}">
                      <a16:creationId xmlns:a16="http://schemas.microsoft.com/office/drawing/2014/main" id="{2B713B13-9990-F979-47C6-30120B4673AA}"/>
                    </a:ext>
                  </a:extLst>
                </p:cNvPr>
                <p:cNvSpPr/>
                <p:nvPr/>
              </p:nvSpPr>
              <p:spPr>
                <a:xfrm>
                  <a:off x="3996950" y="1904549"/>
                  <a:ext cx="212978" cy="321592"/>
                </a:xfrm>
                <a:custGeom>
                  <a:avLst/>
                  <a:gdLst/>
                  <a:ahLst/>
                  <a:cxnLst/>
                  <a:rect l="l" t="t" r="r" b="b"/>
                  <a:pathLst>
                    <a:path w="451" h="681" extrusionOk="0">
                      <a:moveTo>
                        <a:pt x="450" y="0"/>
                      </a:moveTo>
                      <a:lnTo>
                        <a:pt x="0" y="153"/>
                      </a:lnTo>
                      <a:lnTo>
                        <a:pt x="19" y="339"/>
                      </a:lnTo>
                      <a:lnTo>
                        <a:pt x="435" y="201"/>
                      </a:lnTo>
                      <a:lnTo>
                        <a:pt x="450" y="0"/>
                      </a:lnTo>
                      <a:close/>
                      <a:moveTo>
                        <a:pt x="435" y="354"/>
                      </a:moveTo>
                      <a:lnTo>
                        <a:pt x="19" y="495"/>
                      </a:lnTo>
                      <a:lnTo>
                        <a:pt x="34" y="681"/>
                      </a:lnTo>
                      <a:lnTo>
                        <a:pt x="420" y="558"/>
                      </a:lnTo>
                      <a:lnTo>
                        <a:pt x="435" y="35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509;p28">
                <a:extLst>
                  <a:ext uri="{FF2B5EF4-FFF2-40B4-BE49-F238E27FC236}">
                    <a16:creationId xmlns:a16="http://schemas.microsoft.com/office/drawing/2014/main" id="{069B6F3A-8DDB-3015-6683-09D0A7022BE6}"/>
                  </a:ext>
                </a:extLst>
              </p:cNvPr>
              <p:cNvGrpSpPr/>
              <p:nvPr/>
            </p:nvGrpSpPr>
            <p:grpSpPr>
              <a:xfrm>
                <a:off x="315678" y="3322089"/>
                <a:ext cx="1064621" cy="524734"/>
                <a:chOff x="5770418" y="419971"/>
                <a:chExt cx="627651" cy="309358"/>
              </a:xfrm>
            </p:grpSpPr>
            <p:sp>
              <p:nvSpPr>
                <p:cNvPr id="20" name="Google Shape;510;p28">
                  <a:extLst>
                    <a:ext uri="{FF2B5EF4-FFF2-40B4-BE49-F238E27FC236}">
                      <a16:creationId xmlns:a16="http://schemas.microsoft.com/office/drawing/2014/main" id="{0A22A6CC-5E36-1C16-B325-949A35AAA19A}"/>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1;p28">
                  <a:extLst>
                    <a:ext uri="{FF2B5EF4-FFF2-40B4-BE49-F238E27FC236}">
                      <a16:creationId xmlns:a16="http://schemas.microsoft.com/office/drawing/2014/main" id="{DF441646-3E32-B8EF-C6C8-7A817EC6B8AD}"/>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2;p28">
                  <a:extLst>
                    <a:ext uri="{FF2B5EF4-FFF2-40B4-BE49-F238E27FC236}">
                      <a16:creationId xmlns:a16="http://schemas.microsoft.com/office/drawing/2014/main" id="{66F19ABE-0C87-3CD8-BEB4-097668C3696C}"/>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3" name="Google Shape;517;p28">
            <a:extLst>
              <a:ext uri="{FF2B5EF4-FFF2-40B4-BE49-F238E27FC236}">
                <a16:creationId xmlns:a16="http://schemas.microsoft.com/office/drawing/2014/main" id="{ADA670D8-0187-CB76-6401-5F47613F4944}"/>
              </a:ext>
            </a:extLst>
          </p:cNvPr>
          <p:cNvGrpSpPr/>
          <p:nvPr/>
        </p:nvGrpSpPr>
        <p:grpSpPr>
          <a:xfrm>
            <a:off x="62500" y="4691024"/>
            <a:ext cx="9018344" cy="390053"/>
            <a:chOff x="62500" y="4683850"/>
            <a:chExt cx="9018344" cy="390053"/>
          </a:xfrm>
        </p:grpSpPr>
        <p:sp>
          <p:nvSpPr>
            <p:cNvPr id="84" name="Google Shape;518;p28">
              <a:extLst>
                <a:ext uri="{FF2B5EF4-FFF2-40B4-BE49-F238E27FC236}">
                  <a16:creationId xmlns:a16="http://schemas.microsoft.com/office/drawing/2014/main" id="{9244959B-4AAB-504F-D091-E6668A7DB542}"/>
                </a:ext>
              </a:extLst>
            </p:cNvPr>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19;p28">
              <a:extLst>
                <a:ext uri="{FF2B5EF4-FFF2-40B4-BE49-F238E27FC236}">
                  <a16:creationId xmlns:a16="http://schemas.microsoft.com/office/drawing/2014/main" id="{0B886D33-3F95-4AA1-A272-7E93A840BD47}"/>
                </a:ext>
              </a:extLst>
            </p:cNvPr>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 name="Picture 86">
            <a:extLst>
              <a:ext uri="{FF2B5EF4-FFF2-40B4-BE49-F238E27FC236}">
                <a16:creationId xmlns:a16="http://schemas.microsoft.com/office/drawing/2014/main" id="{6B27EF28-368A-2898-38A5-104FA1C47364}"/>
              </a:ext>
            </a:extLst>
          </p:cNvPr>
          <p:cNvPicPr>
            <a:picLocks noChangeAspect="1"/>
          </p:cNvPicPr>
          <p:nvPr/>
        </p:nvPicPr>
        <p:blipFill>
          <a:blip r:embed="rId3"/>
          <a:stretch>
            <a:fillRect/>
          </a:stretch>
        </p:blipFill>
        <p:spPr>
          <a:xfrm>
            <a:off x="4362770" y="12091"/>
            <a:ext cx="4718074" cy="1100884"/>
          </a:xfrm>
          <a:prstGeom prst="rect">
            <a:avLst/>
          </a:prstGeom>
        </p:spPr>
      </p:pic>
      <p:sp>
        <p:nvSpPr>
          <p:cNvPr id="93" name="TextBox 92">
            <a:extLst>
              <a:ext uri="{FF2B5EF4-FFF2-40B4-BE49-F238E27FC236}">
                <a16:creationId xmlns:a16="http://schemas.microsoft.com/office/drawing/2014/main" id="{BEB25B1C-77E8-5F75-62FD-80F053F8A779}"/>
              </a:ext>
            </a:extLst>
          </p:cNvPr>
          <p:cNvSpPr txBox="1"/>
          <p:nvPr/>
        </p:nvSpPr>
        <p:spPr>
          <a:xfrm>
            <a:off x="1256715" y="2062693"/>
            <a:ext cx="4679950" cy="307777"/>
          </a:xfrm>
          <a:prstGeom prst="rect">
            <a:avLst/>
          </a:prstGeom>
          <a:noFill/>
        </p:spPr>
        <p:txBody>
          <a:bodyPr wrap="square">
            <a:spAutoFit/>
          </a:bodyPr>
          <a:lstStyle/>
          <a:p>
            <a:r>
              <a:rPr lang="en-US" dirty="0">
                <a:solidFill>
                  <a:schemeClr val="bg1"/>
                </a:solidFill>
              </a:rPr>
              <a:t>Group Name and Member: Javen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THE END</a:t>
            </a:r>
            <a:endParaRPr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oogle Shape;620;p32">
            <a:extLst>
              <a:ext uri="{FF2B5EF4-FFF2-40B4-BE49-F238E27FC236}">
                <a16:creationId xmlns:a16="http://schemas.microsoft.com/office/drawing/2014/main" id="{DD466803-B75E-06C6-D5D5-25B042F0A890}"/>
              </a:ext>
            </a:extLst>
          </p:cNvPr>
          <p:cNvGrpSpPr/>
          <p:nvPr/>
        </p:nvGrpSpPr>
        <p:grpSpPr>
          <a:xfrm flipH="1">
            <a:off x="165770" y="3192928"/>
            <a:ext cx="1011749" cy="672278"/>
            <a:chOff x="6505200" y="2840624"/>
            <a:chExt cx="1011749" cy="672278"/>
          </a:xfrm>
        </p:grpSpPr>
        <p:sp>
          <p:nvSpPr>
            <p:cNvPr id="3" name="Google Shape;621;p32">
              <a:extLst>
                <a:ext uri="{FF2B5EF4-FFF2-40B4-BE49-F238E27FC236}">
                  <a16:creationId xmlns:a16="http://schemas.microsoft.com/office/drawing/2014/main" id="{31E4AFBE-AB44-1F90-D6D8-C6AD1509D209}"/>
                </a:ext>
              </a:extLst>
            </p:cNvPr>
            <p:cNvSpPr/>
            <p:nvPr/>
          </p:nvSpPr>
          <p:spPr>
            <a:xfrm>
              <a:off x="6505200" y="308187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2;p32">
              <a:extLst>
                <a:ext uri="{FF2B5EF4-FFF2-40B4-BE49-F238E27FC236}">
                  <a16:creationId xmlns:a16="http://schemas.microsoft.com/office/drawing/2014/main" id="{6E4E5746-62C3-6E03-1151-F97F36F65E7B}"/>
                </a:ext>
              </a:extLst>
            </p:cNvPr>
            <p:cNvSpPr/>
            <p:nvPr/>
          </p:nvSpPr>
          <p:spPr>
            <a:xfrm>
              <a:off x="7087867" y="2840624"/>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23;p32">
              <a:extLst>
                <a:ext uri="{FF2B5EF4-FFF2-40B4-BE49-F238E27FC236}">
                  <a16:creationId xmlns:a16="http://schemas.microsoft.com/office/drawing/2014/main" id="{7EFBACA1-D8EE-5335-176D-031191217263}"/>
                </a:ext>
              </a:extLst>
            </p:cNvPr>
            <p:cNvSpPr/>
            <p:nvPr/>
          </p:nvSpPr>
          <p:spPr>
            <a:xfrm>
              <a:off x="6804347" y="325913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624;p32">
            <a:extLst>
              <a:ext uri="{FF2B5EF4-FFF2-40B4-BE49-F238E27FC236}">
                <a16:creationId xmlns:a16="http://schemas.microsoft.com/office/drawing/2014/main" id="{B8C35EEC-7C0F-2E8E-D527-98F9C53B4310}"/>
              </a:ext>
            </a:extLst>
          </p:cNvPr>
          <p:cNvGrpSpPr/>
          <p:nvPr/>
        </p:nvGrpSpPr>
        <p:grpSpPr>
          <a:xfrm>
            <a:off x="6594054" y="3241177"/>
            <a:ext cx="6495264" cy="1571044"/>
            <a:chOff x="343134" y="1700121"/>
            <a:chExt cx="7908516" cy="1912874"/>
          </a:xfrm>
        </p:grpSpPr>
        <p:grpSp>
          <p:nvGrpSpPr>
            <p:cNvPr id="7" name="Google Shape;625;p32">
              <a:extLst>
                <a:ext uri="{FF2B5EF4-FFF2-40B4-BE49-F238E27FC236}">
                  <a16:creationId xmlns:a16="http://schemas.microsoft.com/office/drawing/2014/main" id="{93DE4273-A4F6-4648-BA0F-4C2E0A5F0E65}"/>
                </a:ext>
              </a:extLst>
            </p:cNvPr>
            <p:cNvGrpSpPr/>
            <p:nvPr/>
          </p:nvGrpSpPr>
          <p:grpSpPr>
            <a:xfrm>
              <a:off x="5953293" y="2514671"/>
              <a:ext cx="627651" cy="309358"/>
              <a:chOff x="6398068" y="419971"/>
              <a:chExt cx="627651" cy="309358"/>
            </a:xfrm>
          </p:grpSpPr>
          <p:sp>
            <p:nvSpPr>
              <p:cNvPr id="518" name="Google Shape;626;p32">
                <a:extLst>
                  <a:ext uri="{FF2B5EF4-FFF2-40B4-BE49-F238E27FC236}">
                    <a16:creationId xmlns:a16="http://schemas.microsoft.com/office/drawing/2014/main" id="{CFDA8A54-CA9A-75B5-7CD3-E1DBFFBF6B4B}"/>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27;p32">
                <a:extLst>
                  <a:ext uri="{FF2B5EF4-FFF2-40B4-BE49-F238E27FC236}">
                    <a16:creationId xmlns:a16="http://schemas.microsoft.com/office/drawing/2014/main" id="{03ED4544-2BAB-05CC-7A15-AB79D85C18DB}"/>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28;p32">
                <a:extLst>
                  <a:ext uri="{FF2B5EF4-FFF2-40B4-BE49-F238E27FC236}">
                    <a16:creationId xmlns:a16="http://schemas.microsoft.com/office/drawing/2014/main" id="{0C3B1AB2-A613-ECD0-6552-8824F444ED58}"/>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629;p32">
              <a:extLst>
                <a:ext uri="{FF2B5EF4-FFF2-40B4-BE49-F238E27FC236}">
                  <a16:creationId xmlns:a16="http://schemas.microsoft.com/office/drawing/2014/main" id="{EC151726-2FCB-0726-D3AB-24FCB942D490}"/>
                </a:ext>
              </a:extLst>
            </p:cNvPr>
            <p:cNvGrpSpPr/>
            <p:nvPr/>
          </p:nvGrpSpPr>
          <p:grpSpPr>
            <a:xfrm>
              <a:off x="5325643" y="2514671"/>
              <a:ext cx="627651" cy="309358"/>
              <a:chOff x="5770418" y="419971"/>
              <a:chExt cx="627651" cy="309358"/>
            </a:xfrm>
          </p:grpSpPr>
          <p:sp>
            <p:nvSpPr>
              <p:cNvPr id="515" name="Google Shape;630;p32">
                <a:extLst>
                  <a:ext uri="{FF2B5EF4-FFF2-40B4-BE49-F238E27FC236}">
                    <a16:creationId xmlns:a16="http://schemas.microsoft.com/office/drawing/2014/main" id="{70120DCC-7ECA-CB10-30A3-FFA8E38EF3FA}"/>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31;p32">
                <a:extLst>
                  <a:ext uri="{FF2B5EF4-FFF2-40B4-BE49-F238E27FC236}">
                    <a16:creationId xmlns:a16="http://schemas.microsoft.com/office/drawing/2014/main" id="{4E99E859-F519-AD18-31D5-DF5DF66F0EF1}"/>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32;p32">
                <a:extLst>
                  <a:ext uri="{FF2B5EF4-FFF2-40B4-BE49-F238E27FC236}">
                    <a16:creationId xmlns:a16="http://schemas.microsoft.com/office/drawing/2014/main" id="{64C95AC3-AF75-A8D8-5922-1B8F9032C874}"/>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33;p32">
              <a:extLst>
                <a:ext uri="{FF2B5EF4-FFF2-40B4-BE49-F238E27FC236}">
                  <a16:creationId xmlns:a16="http://schemas.microsoft.com/office/drawing/2014/main" id="{A877D054-3195-BDEF-3969-8F7469B34C2B}"/>
                </a:ext>
              </a:extLst>
            </p:cNvPr>
            <p:cNvGrpSpPr/>
            <p:nvPr/>
          </p:nvGrpSpPr>
          <p:grpSpPr>
            <a:xfrm>
              <a:off x="4699918" y="2514671"/>
              <a:ext cx="627651" cy="309358"/>
              <a:chOff x="6398068" y="419971"/>
              <a:chExt cx="627651" cy="309358"/>
            </a:xfrm>
          </p:grpSpPr>
          <p:sp>
            <p:nvSpPr>
              <p:cNvPr id="512" name="Google Shape;634;p32">
                <a:extLst>
                  <a:ext uri="{FF2B5EF4-FFF2-40B4-BE49-F238E27FC236}">
                    <a16:creationId xmlns:a16="http://schemas.microsoft.com/office/drawing/2014/main" id="{2920CCB4-9D11-A565-CB9A-57FC2B0BE24D}"/>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35;p32">
                <a:extLst>
                  <a:ext uri="{FF2B5EF4-FFF2-40B4-BE49-F238E27FC236}">
                    <a16:creationId xmlns:a16="http://schemas.microsoft.com/office/drawing/2014/main" id="{C3168150-272A-81A4-9A36-070A8942E31B}"/>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36;p32">
                <a:extLst>
                  <a:ext uri="{FF2B5EF4-FFF2-40B4-BE49-F238E27FC236}">
                    <a16:creationId xmlns:a16="http://schemas.microsoft.com/office/drawing/2014/main" id="{96C6D9B0-FB2C-6731-34AE-6C8AB7802027}"/>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637;p32">
              <a:extLst>
                <a:ext uri="{FF2B5EF4-FFF2-40B4-BE49-F238E27FC236}">
                  <a16:creationId xmlns:a16="http://schemas.microsoft.com/office/drawing/2014/main" id="{BEE4563E-19D7-0649-FDC7-0C2512E3038E}"/>
                </a:ext>
              </a:extLst>
            </p:cNvPr>
            <p:cNvGrpSpPr/>
            <p:nvPr/>
          </p:nvGrpSpPr>
          <p:grpSpPr>
            <a:xfrm>
              <a:off x="4073793" y="2514671"/>
              <a:ext cx="627651" cy="309358"/>
              <a:chOff x="6398068" y="419971"/>
              <a:chExt cx="627651" cy="309358"/>
            </a:xfrm>
          </p:grpSpPr>
          <p:sp>
            <p:nvSpPr>
              <p:cNvPr id="61" name="Google Shape;638;p32">
                <a:extLst>
                  <a:ext uri="{FF2B5EF4-FFF2-40B4-BE49-F238E27FC236}">
                    <a16:creationId xmlns:a16="http://schemas.microsoft.com/office/drawing/2014/main" id="{4A4C7EFA-21C1-6CE5-CA1A-7221ED5DA0FC}"/>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9;p32">
                <a:extLst>
                  <a:ext uri="{FF2B5EF4-FFF2-40B4-BE49-F238E27FC236}">
                    <a16:creationId xmlns:a16="http://schemas.microsoft.com/office/drawing/2014/main" id="{D2B4F401-D7D7-DB45-A582-2A7B9E7A6E59}"/>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40;p32">
                <a:extLst>
                  <a:ext uri="{FF2B5EF4-FFF2-40B4-BE49-F238E27FC236}">
                    <a16:creationId xmlns:a16="http://schemas.microsoft.com/office/drawing/2014/main" id="{4146E7D0-AEA5-B135-408A-154BC39004E9}"/>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641;p32">
              <a:extLst>
                <a:ext uri="{FF2B5EF4-FFF2-40B4-BE49-F238E27FC236}">
                  <a16:creationId xmlns:a16="http://schemas.microsoft.com/office/drawing/2014/main" id="{553F95D4-4761-741A-DEF5-0B8A70C274D9}"/>
                </a:ext>
              </a:extLst>
            </p:cNvPr>
            <p:cNvGrpSpPr/>
            <p:nvPr/>
          </p:nvGrpSpPr>
          <p:grpSpPr>
            <a:xfrm>
              <a:off x="3446143" y="2514671"/>
              <a:ext cx="627651" cy="309358"/>
              <a:chOff x="5770418" y="419971"/>
              <a:chExt cx="627651" cy="309358"/>
            </a:xfrm>
          </p:grpSpPr>
          <p:sp>
            <p:nvSpPr>
              <p:cNvPr id="58" name="Google Shape;642;p32">
                <a:extLst>
                  <a:ext uri="{FF2B5EF4-FFF2-40B4-BE49-F238E27FC236}">
                    <a16:creationId xmlns:a16="http://schemas.microsoft.com/office/drawing/2014/main" id="{57562B94-93BC-2E2F-C613-9485630EDA7A}"/>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3;p32">
                <a:extLst>
                  <a:ext uri="{FF2B5EF4-FFF2-40B4-BE49-F238E27FC236}">
                    <a16:creationId xmlns:a16="http://schemas.microsoft.com/office/drawing/2014/main" id="{68D53729-92FB-5FBE-2019-0AD04E66F2FE}"/>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4;p32">
                <a:extLst>
                  <a:ext uri="{FF2B5EF4-FFF2-40B4-BE49-F238E27FC236}">
                    <a16:creationId xmlns:a16="http://schemas.microsoft.com/office/drawing/2014/main" id="{74ABD746-E0C4-6679-179E-77063066ACC9}"/>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645;p32">
              <a:extLst>
                <a:ext uri="{FF2B5EF4-FFF2-40B4-BE49-F238E27FC236}">
                  <a16:creationId xmlns:a16="http://schemas.microsoft.com/office/drawing/2014/main" id="{184A9D93-A6D7-FB57-54DE-340E96FD5D23}"/>
                </a:ext>
              </a:extLst>
            </p:cNvPr>
            <p:cNvGrpSpPr/>
            <p:nvPr/>
          </p:nvGrpSpPr>
          <p:grpSpPr>
            <a:xfrm>
              <a:off x="2820418" y="2514671"/>
              <a:ext cx="627651" cy="309358"/>
              <a:chOff x="6398068" y="419971"/>
              <a:chExt cx="627651" cy="309358"/>
            </a:xfrm>
          </p:grpSpPr>
          <p:sp>
            <p:nvSpPr>
              <p:cNvPr id="55" name="Google Shape;646;p32">
                <a:extLst>
                  <a:ext uri="{FF2B5EF4-FFF2-40B4-BE49-F238E27FC236}">
                    <a16:creationId xmlns:a16="http://schemas.microsoft.com/office/drawing/2014/main" id="{1A1A9E0C-BFB8-F37C-60F0-CFE6FF86C6A2}"/>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47;p32">
                <a:extLst>
                  <a:ext uri="{FF2B5EF4-FFF2-40B4-BE49-F238E27FC236}">
                    <a16:creationId xmlns:a16="http://schemas.microsoft.com/office/drawing/2014/main" id="{F4FC2C03-3199-5CE8-E1CE-BAA51D1AF7F5}"/>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8;p32">
                <a:extLst>
                  <a:ext uri="{FF2B5EF4-FFF2-40B4-BE49-F238E27FC236}">
                    <a16:creationId xmlns:a16="http://schemas.microsoft.com/office/drawing/2014/main" id="{73ACF29F-B7F3-28AA-9171-4F00AF758E8A}"/>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649;p32">
              <a:extLst>
                <a:ext uri="{FF2B5EF4-FFF2-40B4-BE49-F238E27FC236}">
                  <a16:creationId xmlns:a16="http://schemas.microsoft.com/office/drawing/2014/main" id="{83014974-39EF-77DC-BF59-8CE20167BCB7}"/>
                </a:ext>
              </a:extLst>
            </p:cNvPr>
            <p:cNvGrpSpPr/>
            <p:nvPr/>
          </p:nvGrpSpPr>
          <p:grpSpPr>
            <a:xfrm>
              <a:off x="4701443" y="2205321"/>
              <a:ext cx="627651" cy="309358"/>
              <a:chOff x="6398068" y="419971"/>
              <a:chExt cx="627651" cy="309358"/>
            </a:xfrm>
          </p:grpSpPr>
          <p:sp>
            <p:nvSpPr>
              <p:cNvPr id="52" name="Google Shape;650;p32">
                <a:extLst>
                  <a:ext uri="{FF2B5EF4-FFF2-40B4-BE49-F238E27FC236}">
                    <a16:creationId xmlns:a16="http://schemas.microsoft.com/office/drawing/2014/main" id="{6D2CEE6B-C762-B2D2-E89D-314C2F799C96}"/>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51;p32">
                <a:extLst>
                  <a:ext uri="{FF2B5EF4-FFF2-40B4-BE49-F238E27FC236}">
                    <a16:creationId xmlns:a16="http://schemas.microsoft.com/office/drawing/2014/main" id="{F821EEE4-438B-C96D-C02E-8F9048546616}"/>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52;p32">
                <a:extLst>
                  <a:ext uri="{FF2B5EF4-FFF2-40B4-BE49-F238E27FC236}">
                    <a16:creationId xmlns:a16="http://schemas.microsoft.com/office/drawing/2014/main" id="{A17E530E-4E34-C00B-A7D8-1B24B1114A1A}"/>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653;p32">
              <a:extLst>
                <a:ext uri="{FF2B5EF4-FFF2-40B4-BE49-F238E27FC236}">
                  <a16:creationId xmlns:a16="http://schemas.microsoft.com/office/drawing/2014/main" id="{08B138B4-9648-240A-CDB4-EED114C65B74}"/>
                </a:ext>
              </a:extLst>
            </p:cNvPr>
            <p:cNvGrpSpPr/>
            <p:nvPr/>
          </p:nvGrpSpPr>
          <p:grpSpPr>
            <a:xfrm>
              <a:off x="4073793" y="2205321"/>
              <a:ext cx="627651" cy="309358"/>
              <a:chOff x="5770418" y="419971"/>
              <a:chExt cx="627651" cy="309358"/>
            </a:xfrm>
          </p:grpSpPr>
          <p:sp>
            <p:nvSpPr>
              <p:cNvPr id="49" name="Google Shape;654;p32">
                <a:extLst>
                  <a:ext uri="{FF2B5EF4-FFF2-40B4-BE49-F238E27FC236}">
                    <a16:creationId xmlns:a16="http://schemas.microsoft.com/office/drawing/2014/main" id="{C706A9BA-D087-5A6A-5E18-4621F6C19160}"/>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55;p32">
                <a:extLst>
                  <a:ext uri="{FF2B5EF4-FFF2-40B4-BE49-F238E27FC236}">
                    <a16:creationId xmlns:a16="http://schemas.microsoft.com/office/drawing/2014/main" id="{82DEC019-A824-3A27-E1A0-25D4002BA974}"/>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56;p32">
                <a:extLst>
                  <a:ext uri="{FF2B5EF4-FFF2-40B4-BE49-F238E27FC236}">
                    <a16:creationId xmlns:a16="http://schemas.microsoft.com/office/drawing/2014/main" id="{A3151C04-F33D-8BDD-C418-8D1C97941629}"/>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657;p32">
              <a:extLst>
                <a:ext uri="{FF2B5EF4-FFF2-40B4-BE49-F238E27FC236}">
                  <a16:creationId xmlns:a16="http://schemas.microsoft.com/office/drawing/2014/main" id="{D2CC1D8B-496D-9343-2FF2-0992E32336E6}"/>
                </a:ext>
              </a:extLst>
            </p:cNvPr>
            <p:cNvGrpSpPr/>
            <p:nvPr/>
          </p:nvGrpSpPr>
          <p:grpSpPr>
            <a:xfrm>
              <a:off x="4073793" y="1895971"/>
              <a:ext cx="627651" cy="309358"/>
              <a:chOff x="6398068" y="419971"/>
              <a:chExt cx="627651" cy="309358"/>
            </a:xfrm>
          </p:grpSpPr>
          <p:sp>
            <p:nvSpPr>
              <p:cNvPr id="46" name="Google Shape;658;p32">
                <a:extLst>
                  <a:ext uri="{FF2B5EF4-FFF2-40B4-BE49-F238E27FC236}">
                    <a16:creationId xmlns:a16="http://schemas.microsoft.com/office/drawing/2014/main" id="{06AA5684-25DC-D80C-93EC-84050CFFC43D}"/>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9;p32">
                <a:extLst>
                  <a:ext uri="{FF2B5EF4-FFF2-40B4-BE49-F238E27FC236}">
                    <a16:creationId xmlns:a16="http://schemas.microsoft.com/office/drawing/2014/main" id="{EF489691-5CC4-BE99-4158-186C7A32114F}"/>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60;p32">
                <a:extLst>
                  <a:ext uri="{FF2B5EF4-FFF2-40B4-BE49-F238E27FC236}">
                    <a16:creationId xmlns:a16="http://schemas.microsoft.com/office/drawing/2014/main" id="{ADCD23B1-3CB3-22F4-6DD6-54C44B3CC116}"/>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661;p32">
              <a:extLst>
                <a:ext uri="{FF2B5EF4-FFF2-40B4-BE49-F238E27FC236}">
                  <a16:creationId xmlns:a16="http://schemas.microsoft.com/office/drawing/2014/main" id="{6C647EE7-9CC6-5BCB-9163-A7728D63370D}"/>
                </a:ext>
              </a:extLst>
            </p:cNvPr>
            <p:cNvGrpSpPr/>
            <p:nvPr/>
          </p:nvGrpSpPr>
          <p:grpSpPr>
            <a:xfrm>
              <a:off x="3446143" y="2205321"/>
              <a:ext cx="627651" cy="309358"/>
              <a:chOff x="5770418" y="419971"/>
              <a:chExt cx="627651" cy="309358"/>
            </a:xfrm>
          </p:grpSpPr>
          <p:sp>
            <p:nvSpPr>
              <p:cNvPr id="43" name="Google Shape;662;p32">
                <a:extLst>
                  <a:ext uri="{FF2B5EF4-FFF2-40B4-BE49-F238E27FC236}">
                    <a16:creationId xmlns:a16="http://schemas.microsoft.com/office/drawing/2014/main" id="{96CE2697-C5B3-4665-D0DD-DACA95B49A12}"/>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63;p32">
                <a:extLst>
                  <a:ext uri="{FF2B5EF4-FFF2-40B4-BE49-F238E27FC236}">
                    <a16:creationId xmlns:a16="http://schemas.microsoft.com/office/drawing/2014/main" id="{C7E9EA5F-7531-DAEA-637D-1D51D73AD0F7}"/>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64;p32">
                <a:extLst>
                  <a:ext uri="{FF2B5EF4-FFF2-40B4-BE49-F238E27FC236}">
                    <a16:creationId xmlns:a16="http://schemas.microsoft.com/office/drawing/2014/main" id="{678CE068-B2CB-2D7B-4B91-FCAE2C8C0F5A}"/>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665;p32">
              <a:extLst>
                <a:ext uri="{FF2B5EF4-FFF2-40B4-BE49-F238E27FC236}">
                  <a16:creationId xmlns:a16="http://schemas.microsoft.com/office/drawing/2014/main" id="{ABF6EB52-2CC9-BD8F-9546-AFF887994A7F}"/>
                </a:ext>
              </a:extLst>
            </p:cNvPr>
            <p:cNvGrpSpPr/>
            <p:nvPr/>
          </p:nvGrpSpPr>
          <p:grpSpPr>
            <a:xfrm>
              <a:off x="343134" y="1700121"/>
              <a:ext cx="7908516" cy="1912874"/>
              <a:chOff x="343134" y="1700121"/>
              <a:chExt cx="7908516" cy="1912874"/>
            </a:xfrm>
          </p:grpSpPr>
          <p:sp>
            <p:nvSpPr>
              <p:cNvPr id="18" name="Google Shape;666;p32">
                <a:extLst>
                  <a:ext uri="{FF2B5EF4-FFF2-40B4-BE49-F238E27FC236}">
                    <a16:creationId xmlns:a16="http://schemas.microsoft.com/office/drawing/2014/main" id="{D1CC85A9-C6A0-98DA-01B4-285CDAA5FD71}"/>
                  </a:ext>
                </a:extLst>
              </p:cNvPr>
              <p:cNvSpPr/>
              <p:nvPr/>
            </p:nvSpPr>
            <p:spPr>
              <a:xfrm>
                <a:off x="989902" y="1700121"/>
                <a:ext cx="1532664" cy="1037358"/>
              </a:xfrm>
              <a:custGeom>
                <a:avLst/>
                <a:gdLst/>
                <a:ahLst/>
                <a:cxnLst/>
                <a:rect l="l" t="t" r="r" b="b"/>
                <a:pathLst>
                  <a:path w="7377" h="4993" extrusionOk="0">
                    <a:moveTo>
                      <a:pt x="250" y="1"/>
                    </a:moveTo>
                    <a:cubicBezTo>
                      <a:pt x="109" y="1"/>
                      <a:pt x="1" y="127"/>
                      <a:pt x="1" y="280"/>
                    </a:cubicBezTo>
                    <a:lnTo>
                      <a:pt x="1" y="4714"/>
                    </a:lnTo>
                    <a:cubicBezTo>
                      <a:pt x="1" y="4870"/>
                      <a:pt x="109" y="4993"/>
                      <a:pt x="250" y="4993"/>
                    </a:cubicBezTo>
                    <a:lnTo>
                      <a:pt x="7146" y="4993"/>
                    </a:lnTo>
                    <a:cubicBezTo>
                      <a:pt x="7269" y="4993"/>
                      <a:pt x="7377" y="4870"/>
                      <a:pt x="7377" y="4714"/>
                    </a:cubicBezTo>
                    <a:lnTo>
                      <a:pt x="7377" y="280"/>
                    </a:lnTo>
                    <a:cubicBezTo>
                      <a:pt x="7377" y="127"/>
                      <a:pt x="7269" y="1"/>
                      <a:pt x="7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67;p32">
                <a:extLst>
                  <a:ext uri="{FF2B5EF4-FFF2-40B4-BE49-F238E27FC236}">
                    <a16:creationId xmlns:a16="http://schemas.microsoft.com/office/drawing/2014/main" id="{2C3EBEED-36F1-B9E1-B332-B945628A7D1E}"/>
                  </a:ext>
                </a:extLst>
              </p:cNvPr>
              <p:cNvSpPr/>
              <p:nvPr/>
            </p:nvSpPr>
            <p:spPr>
              <a:xfrm>
                <a:off x="832209" y="2205608"/>
                <a:ext cx="1278570" cy="573632"/>
              </a:xfrm>
              <a:custGeom>
                <a:avLst/>
                <a:gdLst/>
                <a:ahLst/>
                <a:cxnLst/>
                <a:rect l="l" t="t" r="r" b="b"/>
                <a:pathLst>
                  <a:path w="6154" h="2761" extrusionOk="0">
                    <a:moveTo>
                      <a:pt x="1" y="0"/>
                    </a:moveTo>
                    <a:lnTo>
                      <a:pt x="1" y="2760"/>
                    </a:lnTo>
                    <a:lnTo>
                      <a:pt x="6153" y="2760"/>
                    </a:lnTo>
                    <a:lnTo>
                      <a:pt x="61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68;p32">
                <a:extLst>
                  <a:ext uri="{FF2B5EF4-FFF2-40B4-BE49-F238E27FC236}">
                    <a16:creationId xmlns:a16="http://schemas.microsoft.com/office/drawing/2014/main" id="{DA17D8D5-6C45-6BDF-230F-9FC0D52C4689}"/>
                  </a:ext>
                </a:extLst>
              </p:cNvPr>
              <p:cNvSpPr/>
              <p:nvPr/>
            </p:nvSpPr>
            <p:spPr>
              <a:xfrm>
                <a:off x="832209" y="2108998"/>
                <a:ext cx="1281687" cy="96817"/>
              </a:xfrm>
              <a:custGeom>
                <a:avLst/>
                <a:gdLst/>
                <a:ahLst/>
                <a:cxnLst/>
                <a:rect l="l" t="t" r="r" b="b"/>
                <a:pathLst>
                  <a:path w="6169" h="466" extrusionOk="0">
                    <a:moveTo>
                      <a:pt x="280" y="0"/>
                    </a:moveTo>
                    <a:cubicBezTo>
                      <a:pt x="124" y="0"/>
                      <a:pt x="1" y="142"/>
                      <a:pt x="1" y="298"/>
                    </a:cubicBezTo>
                    <a:lnTo>
                      <a:pt x="1" y="465"/>
                    </a:lnTo>
                    <a:lnTo>
                      <a:pt x="6168" y="465"/>
                    </a:lnTo>
                    <a:lnTo>
                      <a:pt x="6168" y="298"/>
                    </a:lnTo>
                    <a:cubicBezTo>
                      <a:pt x="6168" y="142"/>
                      <a:pt x="6031" y="0"/>
                      <a:pt x="5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69;p32">
                <a:extLst>
                  <a:ext uri="{FF2B5EF4-FFF2-40B4-BE49-F238E27FC236}">
                    <a16:creationId xmlns:a16="http://schemas.microsoft.com/office/drawing/2014/main" id="{AA8109F5-0E32-6A25-8C41-8E36044DDE80}"/>
                  </a:ext>
                </a:extLst>
              </p:cNvPr>
              <p:cNvSpPr/>
              <p:nvPr/>
            </p:nvSpPr>
            <p:spPr>
              <a:xfrm>
                <a:off x="928819" y="2282896"/>
                <a:ext cx="135461" cy="74379"/>
              </a:xfrm>
              <a:custGeom>
                <a:avLst/>
                <a:gdLst/>
                <a:ahLst/>
                <a:cxnLst/>
                <a:rect l="l" t="t" r="r" b="b"/>
                <a:pathLst>
                  <a:path w="652" h="358" extrusionOk="0">
                    <a:moveTo>
                      <a:pt x="1" y="0"/>
                    </a:moveTo>
                    <a:lnTo>
                      <a:pt x="1" y="357"/>
                    </a:lnTo>
                    <a:lnTo>
                      <a:pt x="652" y="357"/>
                    </a:lnTo>
                    <a:lnTo>
                      <a:pt x="652" y="0"/>
                    </a:lnTo>
                    <a:close/>
                  </a:path>
                </a:pathLst>
              </a:custGeom>
              <a:solidFill>
                <a:srgbClr val="CE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0;p32">
                <a:extLst>
                  <a:ext uri="{FF2B5EF4-FFF2-40B4-BE49-F238E27FC236}">
                    <a16:creationId xmlns:a16="http://schemas.microsoft.com/office/drawing/2014/main" id="{5ACC19C1-FE27-F2FD-ACC9-5725F30E4CD2}"/>
                  </a:ext>
                </a:extLst>
              </p:cNvPr>
              <p:cNvSpPr/>
              <p:nvPr/>
            </p:nvSpPr>
            <p:spPr>
              <a:xfrm>
                <a:off x="1163800" y="2282896"/>
                <a:ext cx="138578" cy="74379"/>
              </a:xfrm>
              <a:custGeom>
                <a:avLst/>
                <a:gdLst/>
                <a:ahLst/>
                <a:cxnLst/>
                <a:rect l="l" t="t" r="r" b="b"/>
                <a:pathLst>
                  <a:path w="667" h="358" extrusionOk="0">
                    <a:moveTo>
                      <a:pt x="1" y="0"/>
                    </a:moveTo>
                    <a:lnTo>
                      <a:pt x="1" y="357"/>
                    </a:lnTo>
                    <a:lnTo>
                      <a:pt x="667" y="357"/>
                    </a:lnTo>
                    <a:lnTo>
                      <a:pt x="667" y="0"/>
                    </a:lnTo>
                    <a:close/>
                  </a:path>
                </a:pathLst>
              </a:custGeom>
              <a:solidFill>
                <a:srgbClr val="CE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1;p32">
                <a:extLst>
                  <a:ext uri="{FF2B5EF4-FFF2-40B4-BE49-F238E27FC236}">
                    <a16:creationId xmlns:a16="http://schemas.microsoft.com/office/drawing/2014/main" id="{63AFC264-D790-E8DA-CA85-F03DEB61CE28}"/>
                  </a:ext>
                </a:extLst>
              </p:cNvPr>
              <p:cNvSpPr/>
              <p:nvPr/>
            </p:nvSpPr>
            <p:spPr>
              <a:xfrm>
                <a:off x="1401897" y="2282896"/>
                <a:ext cx="139201" cy="74379"/>
              </a:xfrm>
              <a:custGeom>
                <a:avLst/>
                <a:gdLst/>
                <a:ahLst/>
                <a:cxnLst/>
                <a:rect l="l" t="t" r="r" b="b"/>
                <a:pathLst>
                  <a:path w="670" h="358" extrusionOk="0">
                    <a:moveTo>
                      <a:pt x="0" y="0"/>
                    </a:moveTo>
                    <a:lnTo>
                      <a:pt x="0" y="357"/>
                    </a:lnTo>
                    <a:lnTo>
                      <a:pt x="670" y="357"/>
                    </a:lnTo>
                    <a:lnTo>
                      <a:pt x="670" y="0"/>
                    </a:lnTo>
                    <a:close/>
                  </a:path>
                </a:pathLst>
              </a:custGeom>
              <a:solidFill>
                <a:srgbClr val="CE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2;p32">
                <a:extLst>
                  <a:ext uri="{FF2B5EF4-FFF2-40B4-BE49-F238E27FC236}">
                    <a16:creationId xmlns:a16="http://schemas.microsoft.com/office/drawing/2014/main" id="{8F6311CB-EA3F-3012-11D1-C065280B956E}"/>
                  </a:ext>
                </a:extLst>
              </p:cNvPr>
              <p:cNvSpPr/>
              <p:nvPr/>
            </p:nvSpPr>
            <p:spPr>
              <a:xfrm>
                <a:off x="1640618" y="2282896"/>
                <a:ext cx="135461" cy="74379"/>
              </a:xfrm>
              <a:custGeom>
                <a:avLst/>
                <a:gdLst/>
                <a:ahLst/>
                <a:cxnLst/>
                <a:rect l="l" t="t" r="r" b="b"/>
                <a:pathLst>
                  <a:path w="652" h="358" extrusionOk="0">
                    <a:moveTo>
                      <a:pt x="1" y="0"/>
                    </a:moveTo>
                    <a:lnTo>
                      <a:pt x="1" y="357"/>
                    </a:lnTo>
                    <a:lnTo>
                      <a:pt x="652" y="357"/>
                    </a:lnTo>
                    <a:lnTo>
                      <a:pt x="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3;p32">
                <a:extLst>
                  <a:ext uri="{FF2B5EF4-FFF2-40B4-BE49-F238E27FC236}">
                    <a16:creationId xmlns:a16="http://schemas.microsoft.com/office/drawing/2014/main" id="{FA2ED3F6-DA09-C0D8-7F93-40E0D0D6E380}"/>
                  </a:ext>
                </a:extLst>
              </p:cNvPr>
              <p:cNvSpPr/>
              <p:nvPr/>
            </p:nvSpPr>
            <p:spPr>
              <a:xfrm>
                <a:off x="1878715" y="2282896"/>
                <a:ext cx="135461" cy="74379"/>
              </a:xfrm>
              <a:custGeom>
                <a:avLst/>
                <a:gdLst/>
                <a:ahLst/>
                <a:cxnLst/>
                <a:rect l="l" t="t" r="r" b="b"/>
                <a:pathLst>
                  <a:path w="652" h="358" extrusionOk="0">
                    <a:moveTo>
                      <a:pt x="0" y="0"/>
                    </a:moveTo>
                    <a:lnTo>
                      <a:pt x="0" y="357"/>
                    </a:lnTo>
                    <a:lnTo>
                      <a:pt x="651" y="357"/>
                    </a:lnTo>
                    <a:lnTo>
                      <a:pt x="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74;p32">
                <a:extLst>
                  <a:ext uri="{FF2B5EF4-FFF2-40B4-BE49-F238E27FC236}">
                    <a16:creationId xmlns:a16="http://schemas.microsoft.com/office/drawing/2014/main" id="{60578A9E-D5B9-5A4F-2A87-F6D41A7E2D03}"/>
                  </a:ext>
                </a:extLst>
              </p:cNvPr>
              <p:cNvSpPr/>
              <p:nvPr/>
            </p:nvSpPr>
            <p:spPr>
              <a:xfrm>
                <a:off x="790657" y="3397337"/>
                <a:ext cx="7035877" cy="215657"/>
              </a:xfrm>
              <a:custGeom>
                <a:avLst/>
                <a:gdLst/>
                <a:ahLst/>
                <a:cxnLst/>
                <a:rect l="l" t="t" r="r" b="b"/>
                <a:pathLst>
                  <a:path w="33865" h="1038" extrusionOk="0">
                    <a:moveTo>
                      <a:pt x="495" y="0"/>
                    </a:moveTo>
                    <a:lnTo>
                      <a:pt x="0" y="1038"/>
                    </a:lnTo>
                    <a:lnTo>
                      <a:pt x="33865" y="1038"/>
                    </a:lnTo>
                    <a:lnTo>
                      <a:pt x="333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75;p32">
                <a:extLst>
                  <a:ext uri="{FF2B5EF4-FFF2-40B4-BE49-F238E27FC236}">
                    <a16:creationId xmlns:a16="http://schemas.microsoft.com/office/drawing/2014/main" id="{1641EFF1-EB88-038A-B13B-7AF45A3F7EB2}"/>
                  </a:ext>
                </a:extLst>
              </p:cNvPr>
              <p:cNvSpPr/>
              <p:nvPr/>
            </p:nvSpPr>
            <p:spPr>
              <a:xfrm>
                <a:off x="343134" y="2282889"/>
                <a:ext cx="7908480" cy="1130228"/>
              </a:xfrm>
              <a:custGeom>
                <a:avLst/>
                <a:gdLst/>
                <a:ahLst/>
                <a:cxnLst/>
                <a:rect l="l" t="t" r="r" b="b"/>
                <a:pathLst>
                  <a:path w="38065" h="5440" extrusionOk="0">
                    <a:moveTo>
                      <a:pt x="0" y="1"/>
                    </a:moveTo>
                    <a:lnTo>
                      <a:pt x="2649" y="5439"/>
                    </a:lnTo>
                    <a:lnTo>
                      <a:pt x="35524" y="5439"/>
                    </a:lnTo>
                    <a:lnTo>
                      <a:pt x="38064" y="1333"/>
                    </a:lnTo>
                    <a:lnTo>
                      <a:pt x="30919" y="1333"/>
                    </a:lnTo>
                    <a:cubicBezTo>
                      <a:pt x="30763" y="1935"/>
                      <a:pt x="30175" y="2434"/>
                      <a:pt x="28996" y="2434"/>
                    </a:cubicBezTo>
                    <a:lnTo>
                      <a:pt x="13079" y="2434"/>
                    </a:lnTo>
                    <a:cubicBezTo>
                      <a:pt x="11840" y="2434"/>
                      <a:pt x="11561" y="1377"/>
                      <a:pt x="11561" y="1377"/>
                    </a:cubicBezTo>
                    <a:lnTo>
                      <a:pt x="7313" y="1377"/>
                    </a:lnTo>
                    <a:cubicBezTo>
                      <a:pt x="6153" y="1377"/>
                      <a:pt x="5840" y="1"/>
                      <a:pt x="5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76;p32">
                <a:extLst>
                  <a:ext uri="{FF2B5EF4-FFF2-40B4-BE49-F238E27FC236}">
                    <a16:creationId xmlns:a16="http://schemas.microsoft.com/office/drawing/2014/main" id="{49E2BFE2-8A02-C7BA-9F52-D83E2A6427D6}"/>
                  </a:ext>
                </a:extLst>
              </p:cNvPr>
              <p:cNvSpPr/>
              <p:nvPr/>
            </p:nvSpPr>
            <p:spPr>
              <a:xfrm>
                <a:off x="1814516" y="2656870"/>
                <a:ext cx="64406" cy="122372"/>
              </a:xfrm>
              <a:custGeom>
                <a:avLst/>
                <a:gdLst/>
                <a:ahLst/>
                <a:cxnLst/>
                <a:rect l="l" t="t" r="r" b="b"/>
                <a:pathLst>
                  <a:path w="310" h="589" extrusionOk="0">
                    <a:moveTo>
                      <a:pt x="1" y="1"/>
                    </a:moveTo>
                    <a:lnTo>
                      <a:pt x="1" y="588"/>
                    </a:lnTo>
                    <a:lnTo>
                      <a:pt x="309" y="588"/>
                    </a:lnTo>
                    <a:lnTo>
                      <a:pt x="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77;p32">
                <a:extLst>
                  <a:ext uri="{FF2B5EF4-FFF2-40B4-BE49-F238E27FC236}">
                    <a16:creationId xmlns:a16="http://schemas.microsoft.com/office/drawing/2014/main" id="{A03ABD14-6997-84F0-F265-86F36B1D3EF0}"/>
                  </a:ext>
                </a:extLst>
              </p:cNvPr>
              <p:cNvSpPr/>
              <p:nvPr/>
            </p:nvSpPr>
            <p:spPr>
              <a:xfrm>
                <a:off x="1991531" y="2656870"/>
                <a:ext cx="67523" cy="122372"/>
              </a:xfrm>
              <a:custGeom>
                <a:avLst/>
                <a:gdLst/>
                <a:ahLst/>
                <a:cxnLst/>
                <a:rect l="l" t="t" r="r" b="b"/>
                <a:pathLst>
                  <a:path w="325" h="589" extrusionOk="0">
                    <a:moveTo>
                      <a:pt x="1" y="1"/>
                    </a:moveTo>
                    <a:lnTo>
                      <a:pt x="1" y="588"/>
                    </a:lnTo>
                    <a:lnTo>
                      <a:pt x="324" y="588"/>
                    </a:lnTo>
                    <a:lnTo>
                      <a:pt x="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78;p32">
                <a:extLst>
                  <a:ext uri="{FF2B5EF4-FFF2-40B4-BE49-F238E27FC236}">
                    <a16:creationId xmlns:a16="http://schemas.microsoft.com/office/drawing/2014/main" id="{4F1EBAB7-DCA1-101E-B29B-AB0BEF4C1710}"/>
                  </a:ext>
                </a:extLst>
              </p:cNvPr>
              <p:cNvSpPr/>
              <p:nvPr/>
            </p:nvSpPr>
            <p:spPr>
              <a:xfrm>
                <a:off x="2171662" y="2656870"/>
                <a:ext cx="65030" cy="122372"/>
              </a:xfrm>
              <a:custGeom>
                <a:avLst/>
                <a:gdLst/>
                <a:ahLst/>
                <a:cxnLst/>
                <a:rect l="l" t="t" r="r" b="b"/>
                <a:pathLst>
                  <a:path w="313" h="589" extrusionOk="0">
                    <a:moveTo>
                      <a:pt x="0" y="1"/>
                    </a:moveTo>
                    <a:lnTo>
                      <a:pt x="0" y="588"/>
                    </a:lnTo>
                    <a:lnTo>
                      <a:pt x="313" y="588"/>
                    </a:lnTo>
                    <a:lnTo>
                      <a:pt x="3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79;p32">
                <a:extLst>
                  <a:ext uri="{FF2B5EF4-FFF2-40B4-BE49-F238E27FC236}">
                    <a16:creationId xmlns:a16="http://schemas.microsoft.com/office/drawing/2014/main" id="{A8CB0124-185F-778B-81D5-94141040F83C}"/>
                  </a:ext>
                </a:extLst>
              </p:cNvPr>
              <p:cNvSpPr/>
              <p:nvPr/>
            </p:nvSpPr>
            <p:spPr>
              <a:xfrm>
                <a:off x="2352416" y="2656870"/>
                <a:ext cx="64406" cy="122372"/>
              </a:xfrm>
              <a:custGeom>
                <a:avLst/>
                <a:gdLst/>
                <a:ahLst/>
                <a:cxnLst/>
                <a:rect l="l" t="t" r="r" b="b"/>
                <a:pathLst>
                  <a:path w="310" h="589" extrusionOk="0">
                    <a:moveTo>
                      <a:pt x="1" y="1"/>
                    </a:moveTo>
                    <a:lnTo>
                      <a:pt x="1" y="588"/>
                    </a:lnTo>
                    <a:lnTo>
                      <a:pt x="309" y="588"/>
                    </a:lnTo>
                    <a:lnTo>
                      <a:pt x="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0;p32">
                <a:extLst>
                  <a:ext uri="{FF2B5EF4-FFF2-40B4-BE49-F238E27FC236}">
                    <a16:creationId xmlns:a16="http://schemas.microsoft.com/office/drawing/2014/main" id="{2BD2E232-E5B1-8D84-A273-2E3548752BDC}"/>
                  </a:ext>
                </a:extLst>
              </p:cNvPr>
              <p:cNvSpPr/>
              <p:nvPr/>
            </p:nvSpPr>
            <p:spPr>
              <a:xfrm>
                <a:off x="2529431" y="2656870"/>
                <a:ext cx="67523" cy="122372"/>
              </a:xfrm>
              <a:custGeom>
                <a:avLst/>
                <a:gdLst/>
                <a:ahLst/>
                <a:cxnLst/>
                <a:rect l="l" t="t" r="r" b="b"/>
                <a:pathLst>
                  <a:path w="325" h="589" extrusionOk="0">
                    <a:moveTo>
                      <a:pt x="0" y="1"/>
                    </a:moveTo>
                    <a:lnTo>
                      <a:pt x="0" y="588"/>
                    </a:lnTo>
                    <a:lnTo>
                      <a:pt x="324" y="588"/>
                    </a:lnTo>
                    <a:lnTo>
                      <a:pt x="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1;p32">
                <a:extLst>
                  <a:ext uri="{FF2B5EF4-FFF2-40B4-BE49-F238E27FC236}">
                    <a16:creationId xmlns:a16="http://schemas.microsoft.com/office/drawing/2014/main" id="{F66BAFAC-5318-4A37-5CA2-9074B07E8475}"/>
                  </a:ext>
                </a:extLst>
              </p:cNvPr>
              <p:cNvSpPr/>
              <p:nvPr/>
            </p:nvSpPr>
            <p:spPr>
              <a:xfrm>
                <a:off x="989902" y="2505410"/>
                <a:ext cx="138578" cy="138578"/>
              </a:xfrm>
              <a:custGeom>
                <a:avLst/>
                <a:gdLst/>
                <a:ahLst/>
                <a:cxnLst/>
                <a:rect l="l" t="t" r="r" b="b"/>
                <a:pathLst>
                  <a:path w="667" h="667" extrusionOk="0">
                    <a:moveTo>
                      <a:pt x="328" y="1"/>
                    </a:moveTo>
                    <a:cubicBezTo>
                      <a:pt x="157" y="1"/>
                      <a:pt x="1" y="138"/>
                      <a:pt x="1" y="324"/>
                    </a:cubicBezTo>
                    <a:cubicBezTo>
                      <a:pt x="1" y="510"/>
                      <a:pt x="157" y="666"/>
                      <a:pt x="328" y="666"/>
                    </a:cubicBezTo>
                    <a:cubicBezTo>
                      <a:pt x="514" y="666"/>
                      <a:pt x="667" y="510"/>
                      <a:pt x="667" y="324"/>
                    </a:cubicBezTo>
                    <a:cubicBezTo>
                      <a:pt x="667" y="138"/>
                      <a:pt x="514" y="1"/>
                      <a:pt x="3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2;p32">
                <a:extLst>
                  <a:ext uri="{FF2B5EF4-FFF2-40B4-BE49-F238E27FC236}">
                    <a16:creationId xmlns:a16="http://schemas.microsoft.com/office/drawing/2014/main" id="{EF88C2B8-86FD-278B-051C-8E8E035F5933}"/>
                  </a:ext>
                </a:extLst>
              </p:cNvPr>
              <p:cNvSpPr/>
              <p:nvPr/>
            </p:nvSpPr>
            <p:spPr>
              <a:xfrm>
                <a:off x="989902" y="1700121"/>
                <a:ext cx="1532664" cy="109906"/>
              </a:xfrm>
              <a:custGeom>
                <a:avLst/>
                <a:gdLst/>
                <a:ahLst/>
                <a:cxnLst/>
                <a:rect l="l" t="t" r="r" b="b"/>
                <a:pathLst>
                  <a:path w="7377" h="529" extrusionOk="0">
                    <a:moveTo>
                      <a:pt x="250" y="1"/>
                    </a:moveTo>
                    <a:cubicBezTo>
                      <a:pt x="109" y="1"/>
                      <a:pt x="1" y="127"/>
                      <a:pt x="1" y="280"/>
                    </a:cubicBezTo>
                    <a:lnTo>
                      <a:pt x="1" y="529"/>
                    </a:lnTo>
                    <a:lnTo>
                      <a:pt x="7377" y="529"/>
                    </a:lnTo>
                    <a:lnTo>
                      <a:pt x="7377" y="280"/>
                    </a:lnTo>
                    <a:cubicBezTo>
                      <a:pt x="7377" y="127"/>
                      <a:pt x="7269" y="1"/>
                      <a:pt x="7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3;p32">
                <a:extLst>
                  <a:ext uri="{FF2B5EF4-FFF2-40B4-BE49-F238E27FC236}">
                    <a16:creationId xmlns:a16="http://schemas.microsoft.com/office/drawing/2014/main" id="{3F4C5380-F63D-0CAD-E99D-555323A9EBE6}"/>
                  </a:ext>
                </a:extLst>
              </p:cNvPr>
              <p:cNvSpPr/>
              <p:nvPr/>
            </p:nvSpPr>
            <p:spPr>
              <a:xfrm>
                <a:off x="1221766" y="1915779"/>
                <a:ext cx="193427" cy="126112"/>
              </a:xfrm>
              <a:custGeom>
                <a:avLst/>
                <a:gdLst/>
                <a:ahLst/>
                <a:cxnLst/>
                <a:rect l="l" t="t" r="r" b="b"/>
                <a:pathLst>
                  <a:path w="931" h="607" extrusionOk="0">
                    <a:moveTo>
                      <a:pt x="1" y="0"/>
                    </a:moveTo>
                    <a:lnTo>
                      <a:pt x="1" y="607"/>
                    </a:lnTo>
                    <a:lnTo>
                      <a:pt x="931" y="607"/>
                    </a:lnTo>
                    <a:lnTo>
                      <a:pt x="9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4;p32">
                <a:extLst>
                  <a:ext uri="{FF2B5EF4-FFF2-40B4-BE49-F238E27FC236}">
                    <a16:creationId xmlns:a16="http://schemas.microsoft.com/office/drawing/2014/main" id="{F9A8CC24-2083-5900-5AAC-1EB47D9613BC}"/>
                  </a:ext>
                </a:extLst>
              </p:cNvPr>
              <p:cNvSpPr/>
              <p:nvPr/>
            </p:nvSpPr>
            <p:spPr>
              <a:xfrm>
                <a:off x="1517829" y="1915779"/>
                <a:ext cx="193427" cy="126112"/>
              </a:xfrm>
              <a:custGeom>
                <a:avLst/>
                <a:gdLst/>
                <a:ahLst/>
                <a:cxnLst/>
                <a:rect l="l" t="t" r="r" b="b"/>
                <a:pathLst>
                  <a:path w="931" h="607" extrusionOk="0">
                    <a:moveTo>
                      <a:pt x="0" y="0"/>
                    </a:moveTo>
                    <a:lnTo>
                      <a:pt x="0" y="607"/>
                    </a:lnTo>
                    <a:lnTo>
                      <a:pt x="930" y="607"/>
                    </a:lnTo>
                    <a:lnTo>
                      <a:pt x="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5;p32">
                <a:extLst>
                  <a:ext uri="{FF2B5EF4-FFF2-40B4-BE49-F238E27FC236}">
                    <a16:creationId xmlns:a16="http://schemas.microsoft.com/office/drawing/2014/main" id="{2E9CB7C1-D592-2042-A90A-E8AFAF01C68A}"/>
                  </a:ext>
                </a:extLst>
              </p:cNvPr>
              <p:cNvSpPr/>
              <p:nvPr/>
            </p:nvSpPr>
            <p:spPr>
              <a:xfrm>
                <a:off x="1814516" y="1915779"/>
                <a:ext cx="193427" cy="126112"/>
              </a:xfrm>
              <a:custGeom>
                <a:avLst/>
                <a:gdLst/>
                <a:ahLst/>
                <a:cxnLst/>
                <a:rect l="l" t="t" r="r" b="b"/>
                <a:pathLst>
                  <a:path w="931" h="607" extrusionOk="0">
                    <a:moveTo>
                      <a:pt x="1" y="0"/>
                    </a:moveTo>
                    <a:lnTo>
                      <a:pt x="1" y="607"/>
                    </a:lnTo>
                    <a:lnTo>
                      <a:pt x="931" y="607"/>
                    </a:lnTo>
                    <a:lnTo>
                      <a:pt x="9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86;p32">
                <a:extLst>
                  <a:ext uri="{FF2B5EF4-FFF2-40B4-BE49-F238E27FC236}">
                    <a16:creationId xmlns:a16="http://schemas.microsoft.com/office/drawing/2014/main" id="{AE702B36-E87C-CB1A-5316-4725E9BF39C4}"/>
                  </a:ext>
                </a:extLst>
              </p:cNvPr>
              <p:cNvSpPr/>
              <p:nvPr/>
            </p:nvSpPr>
            <p:spPr>
              <a:xfrm>
                <a:off x="2107463" y="1915779"/>
                <a:ext cx="196543" cy="126112"/>
              </a:xfrm>
              <a:custGeom>
                <a:avLst/>
                <a:gdLst/>
                <a:ahLst/>
                <a:cxnLst/>
                <a:rect l="l" t="t" r="r" b="b"/>
                <a:pathLst>
                  <a:path w="946" h="607" extrusionOk="0">
                    <a:moveTo>
                      <a:pt x="0" y="0"/>
                    </a:moveTo>
                    <a:lnTo>
                      <a:pt x="0" y="607"/>
                    </a:lnTo>
                    <a:lnTo>
                      <a:pt x="945" y="607"/>
                    </a:lnTo>
                    <a:lnTo>
                      <a:pt x="9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7;p32">
                <a:extLst>
                  <a:ext uri="{FF2B5EF4-FFF2-40B4-BE49-F238E27FC236}">
                    <a16:creationId xmlns:a16="http://schemas.microsoft.com/office/drawing/2014/main" id="{7BCD3825-F916-4B16-E047-29A91EE5E5F0}"/>
                  </a:ext>
                </a:extLst>
              </p:cNvPr>
              <p:cNvSpPr/>
              <p:nvPr/>
            </p:nvSpPr>
            <p:spPr>
              <a:xfrm>
                <a:off x="343134" y="2281661"/>
                <a:ext cx="1255924" cy="106167"/>
              </a:xfrm>
              <a:custGeom>
                <a:avLst/>
                <a:gdLst/>
                <a:ahLst/>
                <a:cxnLst/>
                <a:rect l="l" t="t" r="r" b="b"/>
                <a:pathLst>
                  <a:path w="6045" h="511" extrusionOk="0">
                    <a:moveTo>
                      <a:pt x="0" y="1"/>
                    </a:moveTo>
                    <a:lnTo>
                      <a:pt x="246" y="511"/>
                    </a:lnTo>
                    <a:lnTo>
                      <a:pt x="6045" y="511"/>
                    </a:lnTo>
                    <a:cubicBezTo>
                      <a:pt x="5904" y="232"/>
                      <a:pt x="5840" y="1"/>
                      <a:pt x="5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8;p32">
                <a:extLst>
                  <a:ext uri="{FF2B5EF4-FFF2-40B4-BE49-F238E27FC236}">
                    <a16:creationId xmlns:a16="http://schemas.microsoft.com/office/drawing/2014/main" id="{9F67A534-560A-717B-0945-63470D0E44C5}"/>
                  </a:ext>
                </a:extLst>
              </p:cNvPr>
              <p:cNvSpPr/>
              <p:nvPr/>
            </p:nvSpPr>
            <p:spPr>
              <a:xfrm>
                <a:off x="6670161" y="2558402"/>
                <a:ext cx="1581488" cy="144810"/>
              </a:xfrm>
              <a:custGeom>
                <a:avLst/>
                <a:gdLst/>
                <a:ahLst/>
                <a:cxnLst/>
                <a:rect l="l" t="t" r="r" b="b"/>
                <a:pathLst>
                  <a:path w="7612" h="697" extrusionOk="0">
                    <a:moveTo>
                      <a:pt x="466" y="1"/>
                    </a:moveTo>
                    <a:cubicBezTo>
                      <a:pt x="403" y="265"/>
                      <a:pt x="250" y="495"/>
                      <a:pt x="1" y="696"/>
                    </a:cubicBezTo>
                    <a:lnTo>
                      <a:pt x="7176" y="696"/>
                    </a:lnTo>
                    <a:lnTo>
                      <a:pt x="76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89;p32">
                <a:extLst>
                  <a:ext uri="{FF2B5EF4-FFF2-40B4-BE49-F238E27FC236}">
                    <a16:creationId xmlns:a16="http://schemas.microsoft.com/office/drawing/2014/main" id="{B6B750D9-8195-8894-E8F4-A67EB0A8FC97}"/>
                  </a:ext>
                </a:extLst>
              </p:cNvPr>
              <p:cNvSpPr/>
              <p:nvPr/>
            </p:nvSpPr>
            <p:spPr>
              <a:xfrm>
                <a:off x="867945" y="2688657"/>
                <a:ext cx="7293295" cy="708886"/>
              </a:xfrm>
              <a:custGeom>
                <a:avLst/>
                <a:gdLst/>
                <a:ahLst/>
                <a:cxnLst/>
                <a:rect l="l" t="t" r="r" b="b"/>
                <a:pathLst>
                  <a:path w="35104" h="3412" extrusionOk="0">
                    <a:moveTo>
                      <a:pt x="0" y="3147"/>
                    </a:moveTo>
                    <a:lnTo>
                      <a:pt x="123" y="3411"/>
                    </a:lnTo>
                    <a:lnTo>
                      <a:pt x="0" y="3147"/>
                    </a:lnTo>
                    <a:lnTo>
                      <a:pt x="0" y="3147"/>
                    </a:lnTo>
                    <a:close/>
                    <a:moveTo>
                      <a:pt x="35103" y="0"/>
                    </a:moveTo>
                    <a:lnTo>
                      <a:pt x="35103" y="0"/>
                    </a:lnTo>
                    <a:lnTo>
                      <a:pt x="32998" y="3411"/>
                    </a:lnTo>
                    <a:close/>
                  </a:path>
                </a:pathLst>
              </a:custGeom>
              <a:solidFill>
                <a:srgbClr val="B1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0;p32">
                <a:extLst>
                  <a:ext uri="{FF2B5EF4-FFF2-40B4-BE49-F238E27FC236}">
                    <a16:creationId xmlns:a16="http://schemas.microsoft.com/office/drawing/2014/main" id="{D0E638F9-9555-3D11-03F1-DB81B087C33A}"/>
                  </a:ext>
                </a:extLst>
              </p:cNvPr>
              <p:cNvSpPr/>
              <p:nvPr/>
            </p:nvSpPr>
            <p:spPr>
              <a:xfrm>
                <a:off x="867945" y="2694914"/>
                <a:ext cx="7293295" cy="708886"/>
              </a:xfrm>
              <a:custGeom>
                <a:avLst/>
                <a:gdLst/>
                <a:ahLst/>
                <a:cxnLst/>
                <a:rect l="l" t="t" r="r" b="b"/>
                <a:pathLst>
                  <a:path w="35104" h="3412" extrusionOk="0">
                    <a:moveTo>
                      <a:pt x="35103" y="0"/>
                    </a:moveTo>
                    <a:lnTo>
                      <a:pt x="35103" y="0"/>
                    </a:lnTo>
                    <a:cubicBezTo>
                      <a:pt x="25711" y="2868"/>
                      <a:pt x="9266" y="3162"/>
                      <a:pt x="2756" y="3162"/>
                    </a:cubicBezTo>
                    <a:cubicBezTo>
                      <a:pt x="1023" y="3162"/>
                      <a:pt x="0" y="3147"/>
                      <a:pt x="0" y="3147"/>
                    </a:cubicBezTo>
                    <a:lnTo>
                      <a:pt x="0" y="3147"/>
                    </a:lnTo>
                    <a:lnTo>
                      <a:pt x="123" y="3411"/>
                    </a:lnTo>
                    <a:lnTo>
                      <a:pt x="32998" y="3411"/>
                    </a:lnTo>
                    <a:lnTo>
                      <a:pt x="351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1" name="Google Shape;691;p32">
            <a:extLst>
              <a:ext uri="{FF2B5EF4-FFF2-40B4-BE49-F238E27FC236}">
                <a16:creationId xmlns:a16="http://schemas.microsoft.com/office/drawing/2014/main" id="{196AF3A2-6C4E-293F-D897-E53F6B115DFB}"/>
              </a:ext>
            </a:extLst>
          </p:cNvPr>
          <p:cNvGrpSpPr/>
          <p:nvPr/>
        </p:nvGrpSpPr>
        <p:grpSpPr>
          <a:xfrm>
            <a:off x="62500" y="4691024"/>
            <a:ext cx="9018344" cy="390053"/>
            <a:chOff x="62500" y="4683850"/>
            <a:chExt cx="9018344" cy="390053"/>
          </a:xfrm>
        </p:grpSpPr>
        <p:sp>
          <p:nvSpPr>
            <p:cNvPr id="522" name="Google Shape;692;p32">
              <a:extLst>
                <a:ext uri="{FF2B5EF4-FFF2-40B4-BE49-F238E27FC236}">
                  <a16:creationId xmlns:a16="http://schemas.microsoft.com/office/drawing/2014/main" id="{577C7379-907A-47F5-2B4D-258A7C057C45}"/>
                </a:ext>
              </a:extLst>
            </p:cNvPr>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93;p32">
              <a:extLst>
                <a:ext uri="{FF2B5EF4-FFF2-40B4-BE49-F238E27FC236}">
                  <a16:creationId xmlns:a16="http://schemas.microsoft.com/office/drawing/2014/main" id="{A37C6582-61AE-3EC6-3BB9-E58580C2445A}"/>
                </a:ext>
              </a:extLst>
            </p:cNvPr>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6" name="Google Shape;263;p24">
            <a:extLst>
              <a:ext uri="{FF2B5EF4-FFF2-40B4-BE49-F238E27FC236}">
                <a16:creationId xmlns:a16="http://schemas.microsoft.com/office/drawing/2014/main" id="{9511520D-CCCC-B5CC-55DE-F2BA3CBCDD1B}"/>
              </a:ext>
            </a:extLst>
          </p:cNvPr>
          <p:cNvSpPr txBox="1">
            <a:spLocks noGrp="1"/>
          </p:cNvSpPr>
          <p:nvPr>
            <p:ph type="subTitle" idx="1"/>
          </p:nvPr>
        </p:nvSpPr>
        <p:spPr>
          <a:xfrm>
            <a:off x="413288" y="1267366"/>
            <a:ext cx="8362412"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Thank you for your attention!</a:t>
            </a:r>
          </a:p>
        </p:txBody>
      </p:sp>
    </p:spTree>
    <p:extLst>
      <p:ext uri="{BB962C8B-B14F-4D97-AF65-F5344CB8AC3E}">
        <p14:creationId xmlns:p14="http://schemas.microsoft.com/office/powerpoint/2010/main" val="55810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CREDITS</a:t>
            </a:r>
            <a:endParaRPr/>
          </a:p>
        </p:txBody>
      </p:sp>
      <p:sp>
        <p:nvSpPr>
          <p:cNvPr id="1282" name="Google Shape;1282;p41"/>
          <p:cNvSpPr txBox="1">
            <a:spLocks noGrp="1"/>
          </p:cNvSpPr>
          <p:nvPr>
            <p:ph type="body" idx="1"/>
          </p:nvPr>
        </p:nvSpPr>
        <p:spPr>
          <a:xfrm>
            <a:off x="511550" y="1641950"/>
            <a:ext cx="8520600" cy="3416400"/>
          </a:xfrm>
          <a:prstGeom prst="rect">
            <a:avLst/>
          </a:prstGeom>
        </p:spPr>
        <p:txBody>
          <a:bodyPr spcFirstLastPara="1" wrap="square" lIns="91425" tIns="91425" rIns="91425" bIns="91425" anchor="t" anchorCtr="0">
            <a:noAutofit/>
          </a:bodyPr>
          <a:lstStyle/>
          <a:p>
            <a:pPr marL="241300" lvl="0" indent="0" algn="l" rtl="0">
              <a:spcBef>
                <a:spcPts val="300"/>
              </a:spcBef>
              <a:spcAft>
                <a:spcPts val="0"/>
              </a:spcAft>
              <a:buClr>
                <a:schemeClr val="dk1"/>
              </a:buClr>
              <a:buSzPts val="1100"/>
              <a:buFont typeface="Arial"/>
              <a:buNone/>
            </a:pPr>
            <a:endParaRPr dirty="0">
              <a:solidFill>
                <a:schemeClr val="dk1"/>
              </a:solidFill>
            </a:endParaRPr>
          </a:p>
          <a:p>
            <a:pPr marL="241300" lvl="0" indent="-190500" algn="l" rtl="0">
              <a:spcBef>
                <a:spcPts val="300"/>
              </a:spcBef>
              <a:spcAft>
                <a:spcPts val="0"/>
              </a:spcAft>
              <a:buClr>
                <a:schemeClr val="dk1"/>
              </a:buClr>
              <a:buSzPts val="1000"/>
              <a:buFont typeface="Roboto Light"/>
              <a:buChar char="●"/>
            </a:pPr>
            <a:r>
              <a:rPr lang="es" dirty="0">
                <a:solidFill>
                  <a:schemeClr val="dk1"/>
                </a:solidFill>
              </a:rPr>
              <a:t>Presentation template by </a:t>
            </a:r>
            <a:r>
              <a:rPr lang="es" dirty="0">
                <a:solidFill>
                  <a:schemeClr val="dk1"/>
                </a:solidFill>
                <a:uFill>
                  <a:noFill/>
                </a:uFill>
                <a:hlinkClick r:id="rId3">
                  <a:extLst>
                    <a:ext uri="{A12FA001-AC4F-418D-AE19-62706E023703}">
                      <ahyp:hlinkClr xmlns:ahyp="http://schemas.microsoft.com/office/drawing/2018/hyperlinkcolor" val="tx"/>
                    </a:ext>
                  </a:extLst>
                </a:hlinkClick>
              </a:rPr>
              <a:t>Slidesgo</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Icons by </a:t>
            </a:r>
            <a:r>
              <a:rPr lang="es" dirty="0">
                <a:solidFill>
                  <a:schemeClr val="dk1"/>
                </a:solidFill>
                <a:uFill>
                  <a:noFill/>
                </a:uFill>
                <a:hlinkClick r:id="rId4">
                  <a:extLst>
                    <a:ext uri="{A12FA001-AC4F-418D-AE19-62706E023703}">
                      <ahyp:hlinkClr xmlns:ahyp="http://schemas.microsoft.com/office/drawing/2018/hyperlinkcolor" val="tx"/>
                    </a:ext>
                  </a:extLst>
                </a:hlinkClick>
              </a:rPr>
              <a:t>Flaticon</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Infographics by </a:t>
            </a:r>
            <a:r>
              <a:rPr lang="es" dirty="0">
                <a:solidFill>
                  <a:schemeClr val="dk1"/>
                </a:solidFill>
                <a:uFill>
                  <a:noFill/>
                </a:uFill>
                <a:hlinkClick r:id="rId5">
                  <a:extLst>
                    <a:ext uri="{A12FA001-AC4F-418D-AE19-62706E023703}">
                      <ahyp:hlinkClr xmlns:ahyp="http://schemas.microsoft.com/office/drawing/2018/hyperlinkcolor" val="tx"/>
                    </a:ext>
                  </a:extLst>
                </a:hlinkClick>
              </a:rPr>
              <a:t>Freepik</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Images created by Freepik</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Author introduction slide photo created by Freepik</a:t>
            </a:r>
            <a:endParaRPr dirty="0">
              <a:solidFill>
                <a:schemeClr val="dk1"/>
              </a:solidFill>
            </a:endParaRPr>
          </a:p>
          <a:p>
            <a:pPr marL="241300" lvl="0" indent="-190500" algn="l" rtl="0">
              <a:spcBef>
                <a:spcPts val="0"/>
              </a:spcBef>
              <a:spcAft>
                <a:spcPts val="0"/>
              </a:spcAft>
              <a:buClr>
                <a:schemeClr val="dk1"/>
              </a:buClr>
              <a:buSzPts val="1000"/>
              <a:buFont typeface="Roboto Light"/>
              <a:buChar char="●"/>
            </a:pPr>
            <a:r>
              <a:rPr lang="es" dirty="0">
                <a:solidFill>
                  <a:schemeClr val="dk1"/>
                </a:solidFill>
              </a:rPr>
              <a:t>Text &amp; Image slide photo created by Freepik</a:t>
            </a:r>
            <a:endParaRPr dirty="0">
              <a:solidFill>
                <a:schemeClr val="dk1"/>
              </a:solidFill>
            </a:endParaRPr>
          </a:p>
          <a:p>
            <a:pPr marL="0" lvl="0" indent="0" algn="l" rtl="0">
              <a:spcBef>
                <a:spcPts val="0"/>
              </a:spcBef>
              <a:spcAft>
                <a:spcPts val="1600"/>
              </a:spcAft>
              <a:buNone/>
            </a:pPr>
            <a:endParaRPr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959"/>
        <p:cNvGrpSpPr/>
        <p:nvPr/>
      </p:nvGrpSpPr>
      <p:grpSpPr>
        <a:xfrm>
          <a:off x="0" y="0"/>
          <a:ext cx="0" cy="0"/>
          <a:chOff x="0" y="0"/>
          <a:chExt cx="0" cy="0"/>
        </a:xfrm>
      </p:grpSpPr>
      <p:pic>
        <p:nvPicPr>
          <p:cNvPr id="8960" name="Google Shape;8960;p59">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a:t>
            </a:r>
            <a:endParaRPr dirty="0"/>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How to solution looks like</a:t>
            </a:r>
            <a:endParaRPr dirty="0">
              <a:solidFill>
                <a:schemeClr val="accent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How the product solves the problem statement for the user</a:t>
            </a:r>
            <a:endParaRPr dirty="0">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Reflection</a:t>
            </a:r>
            <a:endParaRPr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1"/>
                </a:solidFill>
              </a:rPr>
              <a:t>Purpose of project; what my product aims to solve</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accent1"/>
                </a:solidFill>
              </a:rPr>
              <a:t>Research on topic</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accent1"/>
                </a:solidFill>
              </a:rPr>
              <a:t>Proposed solution to solve the problem statement</a:t>
            </a:r>
            <a:endParaRPr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Problem Statement</a:t>
            </a:r>
            <a:endParaRPr dirty="0"/>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Understanding Problem</a:t>
            </a:r>
            <a:endParaRPr dirty="0"/>
          </a:p>
        </p:txBody>
      </p:sp>
      <p:sp>
        <p:nvSpPr>
          <p:cNvPr id="233" name="Google Shape;233;p2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Solution</a:t>
            </a:r>
            <a:endParaRPr dirty="0"/>
          </a:p>
        </p:txBody>
      </p:sp>
      <p:sp>
        <p:nvSpPr>
          <p:cNvPr id="234" name="Google Shape;234;p2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Product</a:t>
            </a:r>
            <a:endParaRPr dirty="0"/>
          </a:p>
        </p:txBody>
      </p:sp>
      <p:sp>
        <p:nvSpPr>
          <p:cNvPr id="235" name="Google Shape;235;p2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Benefits</a:t>
            </a:r>
            <a:endParaRPr dirty="0"/>
          </a:p>
        </p:txBody>
      </p:sp>
      <p:sp>
        <p:nvSpPr>
          <p:cNvPr id="236" name="Google Shape;236;p2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Conclusion</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41995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Problem Statement</a:t>
            </a:r>
            <a:endParaRPr sz="3000" dirty="0"/>
          </a:p>
        </p:txBody>
      </p:sp>
      <p:sp>
        <p:nvSpPr>
          <p:cNvPr id="263" name="Google Shape;26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How can digital solutions powered by data and AI optimize demand and supply in the logistics ecosystem for a seamless flow of cargo?</a:t>
            </a:r>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AI and Data</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What I aim to solve</a:t>
            </a:r>
            <a:endParaRPr dirty="0"/>
          </a:p>
        </p:txBody>
      </p:sp>
      <p:sp>
        <p:nvSpPr>
          <p:cNvPr id="276" name="Google Shape;276;p2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forecasting demand for container shipments</a:t>
            </a:r>
          </a:p>
        </p:txBody>
      </p:sp>
      <p:sp>
        <p:nvSpPr>
          <p:cNvPr id="277" name="Google Shape;277;p2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Ensuring the infrastructure can handle the expected volume of shipments</a:t>
            </a:r>
          </a:p>
        </p:txBody>
      </p:sp>
      <p:sp>
        <p:nvSpPr>
          <p:cNvPr id="278" name="Google Shape;278;p2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optimizing the availability of containers</a:t>
            </a:r>
          </a:p>
        </p:txBody>
      </p:sp>
      <p:sp>
        <p:nvSpPr>
          <p:cNvPr id="279" name="Google Shape;279;p2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PREDICTIBILITY</a:t>
            </a:r>
            <a:endParaRPr dirty="0"/>
          </a:p>
        </p:txBody>
      </p:sp>
      <p:sp>
        <p:nvSpPr>
          <p:cNvPr id="280" name="Google Shape;280;p2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CAPACITY MANAGEMENT</a:t>
            </a:r>
            <a:endParaRPr dirty="0"/>
          </a:p>
        </p:txBody>
      </p:sp>
      <p:sp>
        <p:nvSpPr>
          <p:cNvPr id="281" name="Google Shape;281;p2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AVAILABILITY</a:t>
            </a:r>
            <a:endParaRPr dirty="0"/>
          </a:p>
        </p:txBody>
      </p:sp>
      <p:sp>
        <p:nvSpPr>
          <p:cNvPr id="282" name="Google Shape;282;p25"/>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5"/>
          <p:cNvGrpSpPr/>
          <p:nvPr/>
        </p:nvGrpSpPr>
        <p:grpSpPr>
          <a:xfrm>
            <a:off x="4081142" y="2083606"/>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5"/>
          <p:cNvGrpSpPr/>
          <p:nvPr/>
        </p:nvGrpSpPr>
        <p:grpSpPr>
          <a:xfrm>
            <a:off x="6877940" y="2077049"/>
            <a:ext cx="1002833" cy="837003"/>
            <a:chOff x="12618250" y="628300"/>
            <a:chExt cx="5236725" cy="4370775"/>
          </a:xfrm>
        </p:grpSpPr>
        <p:sp>
          <p:nvSpPr>
            <p:cNvPr id="28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5"/>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246282" y="773473"/>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ABOUT THE PROJECT</a:t>
            </a:r>
            <a:endParaRPr dirty="0">
              <a:solidFill>
                <a:srgbClr val="FFFFFF"/>
              </a:solidFill>
            </a:endParaRPr>
          </a:p>
        </p:txBody>
      </p:sp>
      <p:sp>
        <p:nvSpPr>
          <p:cNvPr id="297" name="Google Shape;297;p26"/>
          <p:cNvSpPr txBox="1">
            <a:spLocks noGrp="1"/>
          </p:cNvSpPr>
          <p:nvPr>
            <p:ph type="subTitle" idx="1"/>
          </p:nvPr>
        </p:nvSpPr>
        <p:spPr>
          <a:xfrm>
            <a:off x="448626" y="1528132"/>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rPr>
              <a:t>AI </a:t>
            </a:r>
            <a:r>
              <a:rPr lang="en-US" b="1" dirty="0">
                <a:solidFill>
                  <a:srgbClr val="FFFFFF"/>
                </a:solidFill>
              </a:rPr>
              <a:t>Machine Learning Model </a:t>
            </a:r>
            <a:r>
              <a:rPr lang="en-US" dirty="0">
                <a:solidFill>
                  <a:srgbClr val="FFFFFF"/>
                </a:solidFill>
              </a:rPr>
              <a:t>that predicts container shipment volume. Knowing how much cargo to expect in advance allows workers to plan ahead to optimize the availability of containers and ensure the infrastructure can handle the expected volume of shipments, allowing for seamless flow of cargo in the logistic ecosystem.</a:t>
            </a:r>
          </a:p>
          <a:p>
            <a:pPr marL="0" lvl="0" indent="0" algn="l" rtl="0">
              <a:spcBef>
                <a:spcPts val="0"/>
              </a:spcBef>
              <a:spcAft>
                <a:spcPts val="0"/>
              </a:spcAft>
              <a:buNone/>
            </a:pPr>
            <a:r>
              <a:rPr lang="en-US" dirty="0">
                <a:solidFill>
                  <a:srgbClr val="FFFFFF"/>
                </a:solidFill>
              </a:rPr>
              <a:t> </a:t>
            </a:r>
          </a:p>
        </p:txBody>
      </p:sp>
      <p:cxnSp>
        <p:nvCxnSpPr>
          <p:cNvPr id="298" name="Google Shape;298;p26"/>
          <p:cNvCxnSpPr/>
          <p:nvPr/>
        </p:nvCxnSpPr>
        <p:spPr>
          <a:xfrm>
            <a:off x="331932" y="1311273"/>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12" name="Group 11">
            <a:extLst>
              <a:ext uri="{FF2B5EF4-FFF2-40B4-BE49-F238E27FC236}">
                <a16:creationId xmlns:a16="http://schemas.microsoft.com/office/drawing/2014/main" id="{AFCE88D7-306F-0BD4-B60B-728E0FAD814C}"/>
              </a:ext>
            </a:extLst>
          </p:cNvPr>
          <p:cNvGrpSpPr/>
          <p:nvPr/>
        </p:nvGrpSpPr>
        <p:grpSpPr>
          <a:xfrm rot="5400000">
            <a:off x="5131834" y="1226299"/>
            <a:ext cx="2262227" cy="5235080"/>
            <a:chOff x="719900" y="1129027"/>
            <a:chExt cx="1094271" cy="2041506"/>
          </a:xfrm>
        </p:grpSpPr>
        <p:sp>
          <p:nvSpPr>
            <p:cNvPr id="299" name="Google Shape;299;p26"/>
            <p:cNvSpPr/>
            <p:nvPr/>
          </p:nvSpPr>
          <p:spPr>
            <a:xfrm>
              <a:off x="719900" y="112902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823183" y="129113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162436" y="296007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158339" y="119264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AA351AFF-F5C6-F3CB-9E01-A50A84052E91}"/>
              </a:ext>
            </a:extLst>
          </p:cNvPr>
          <p:cNvPicPr>
            <a:picLocks noChangeAspect="1"/>
          </p:cNvPicPr>
          <p:nvPr/>
        </p:nvPicPr>
        <p:blipFill>
          <a:blip r:embed="rId3"/>
          <a:stretch>
            <a:fillRect/>
          </a:stretch>
        </p:blipFill>
        <p:spPr>
          <a:xfrm>
            <a:off x="4324028" y="3592772"/>
            <a:ext cx="4105766" cy="1078583"/>
          </a:xfrm>
          <a:prstGeom prst="rect">
            <a:avLst/>
          </a:prstGeom>
        </p:spPr>
      </p:pic>
      <p:pic>
        <p:nvPicPr>
          <p:cNvPr id="14" name="Picture 13">
            <a:extLst>
              <a:ext uri="{FF2B5EF4-FFF2-40B4-BE49-F238E27FC236}">
                <a16:creationId xmlns:a16="http://schemas.microsoft.com/office/drawing/2014/main" id="{8641051D-77B3-C022-8039-279E4DAEE76A}"/>
              </a:ext>
            </a:extLst>
          </p:cNvPr>
          <p:cNvPicPr>
            <a:picLocks noChangeAspect="1"/>
          </p:cNvPicPr>
          <p:nvPr/>
        </p:nvPicPr>
        <p:blipFill>
          <a:blip r:embed="rId4"/>
          <a:stretch>
            <a:fillRect/>
          </a:stretch>
        </p:blipFill>
        <p:spPr>
          <a:xfrm>
            <a:off x="4324027" y="2993137"/>
            <a:ext cx="3297995" cy="5996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EC14C6A7-CE2F-FFA1-6B54-F08A11C92831}"/>
              </a:ext>
            </a:extLst>
          </p:cNvPr>
          <p:cNvPicPr>
            <a:picLocks noChangeAspect="1"/>
          </p:cNvPicPr>
          <p:nvPr/>
        </p:nvPicPr>
        <p:blipFill>
          <a:blip r:embed="rId3"/>
          <a:stretch>
            <a:fillRect/>
          </a:stretch>
        </p:blipFill>
        <p:spPr>
          <a:xfrm>
            <a:off x="2179835" y="1207147"/>
            <a:ext cx="4063719" cy="25728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3905250" y="1902938"/>
            <a:ext cx="39323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4400550" y="3309688"/>
            <a:ext cx="34370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855125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HOW IT WORKS</a:t>
            </a:r>
            <a:endParaRPr dirty="0">
              <a:solidFill>
                <a:srgbClr val="FFFFFF"/>
              </a:solidFill>
            </a:endParaRPr>
          </a:p>
        </p:txBody>
      </p:sp>
      <p:sp>
        <p:nvSpPr>
          <p:cNvPr id="450" name="Google Shape;450;p29"/>
          <p:cNvSpPr/>
          <p:nvPr/>
        </p:nvSpPr>
        <p:spPr>
          <a:xfrm>
            <a:off x="7930922" y="328780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30922" y="255144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48083" y="2668603"/>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36247" y="342429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30922" y="186957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8010089" y="1960805"/>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85" name="Google Shape;485;p29"/>
          <p:cNvSpPr/>
          <p:nvPr/>
        </p:nvSpPr>
        <p:spPr>
          <a:xfrm>
            <a:off x="1206068" y="342348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1806578" y="3423480"/>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602821" y="3309687"/>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657662" y="3374053"/>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408150" y="4450358"/>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413100" y="4427047"/>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408150" y="4450358"/>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657662" y="3374053"/>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657662" y="3455005"/>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263115" y="3455005"/>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1987551" y="3455005"/>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1720197" y="3605828"/>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1720197" y="3880030"/>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1720197" y="3978733"/>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1720197" y="4077452"/>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1720197" y="4177532"/>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1720197" y="4276250"/>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249416" y="4281724"/>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359097" y="4281724"/>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470139" y="4281724"/>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722104" y="3605828"/>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722104" y="3985598"/>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722104" y="4124067"/>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722104" y="4199471"/>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722104" y="4276250"/>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722104" y="4351654"/>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127927" y="3605828"/>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127927" y="3985598"/>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127927" y="4124067"/>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127927" y="4199471"/>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127927" y="4276250"/>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127927" y="4351654"/>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1671630" y="2007943"/>
            <a:ext cx="6179658" cy="25584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DATA ENTRY PAST CARGO TRAFFIC INTO A DATABASE</a:t>
            </a:r>
            <a:endParaRPr dirty="0">
              <a:solidFill>
                <a:srgbClr val="0E2A47"/>
              </a:solidFill>
            </a:endParaRPr>
          </a:p>
        </p:txBody>
      </p:sp>
      <p:sp>
        <p:nvSpPr>
          <p:cNvPr id="557" name="Google Shape;557;p29"/>
          <p:cNvSpPr txBox="1">
            <a:spLocks noGrp="1"/>
          </p:cNvSpPr>
          <p:nvPr>
            <p:ph type="ctrTitle" idx="2"/>
          </p:nvPr>
        </p:nvSpPr>
        <p:spPr>
          <a:xfrm>
            <a:off x="4265884" y="3392543"/>
            <a:ext cx="3597209" cy="27991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PREDICT CARGO TRAFFIC VOLUME FOR THE DAY</a:t>
            </a:r>
          </a:p>
        </p:txBody>
      </p:sp>
      <p:sp>
        <p:nvSpPr>
          <p:cNvPr id="2" name="Google Shape;446;p29">
            <a:extLst>
              <a:ext uri="{FF2B5EF4-FFF2-40B4-BE49-F238E27FC236}">
                <a16:creationId xmlns:a16="http://schemas.microsoft.com/office/drawing/2014/main" id="{F4E4B14E-1517-B45A-CDD2-D27D179BD9C8}"/>
              </a:ext>
            </a:extLst>
          </p:cNvPr>
          <p:cNvSpPr/>
          <p:nvPr/>
        </p:nvSpPr>
        <p:spPr>
          <a:xfrm rot="10800000">
            <a:off x="3460750" y="2568697"/>
            <a:ext cx="436437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56;p29">
            <a:extLst>
              <a:ext uri="{FF2B5EF4-FFF2-40B4-BE49-F238E27FC236}">
                <a16:creationId xmlns:a16="http://schemas.microsoft.com/office/drawing/2014/main" id="{1EBFF693-4B95-AA6E-1820-A907414DB1CB}"/>
              </a:ext>
            </a:extLst>
          </p:cNvPr>
          <p:cNvSpPr txBox="1">
            <a:spLocks/>
          </p:cNvSpPr>
          <p:nvPr/>
        </p:nvSpPr>
        <p:spPr>
          <a:xfrm>
            <a:off x="1645469" y="2686998"/>
            <a:ext cx="6179658" cy="2558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dirty="0">
                <a:solidFill>
                  <a:srgbClr val="0E2A47"/>
                </a:solidFill>
              </a:rPr>
              <a:t>MACHINE LEARNING TO STUDY HISTORICAL CARGO TRAFFIC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36226" y="3304888"/>
            <a:ext cx="3077024"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603538"/>
            <a:ext cx="3173452"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4" y="1902188"/>
            <a:ext cx="4125345"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Benefits</a:t>
            </a:r>
            <a:endParaRPr dirty="0">
              <a:solidFill>
                <a:srgbClr val="FFFFFF"/>
              </a:solidFill>
            </a:endParaRPr>
          </a:p>
        </p:txBody>
      </p:sp>
      <p:sp>
        <p:nvSpPr>
          <p:cNvPr id="404" name="Google Shape;404;p28"/>
          <p:cNvSpPr txBox="1">
            <a:spLocks noGrp="1"/>
          </p:cNvSpPr>
          <p:nvPr>
            <p:ph type="ctrTitle"/>
          </p:nvPr>
        </p:nvSpPr>
        <p:spPr>
          <a:xfrm>
            <a:off x="1557929" y="2087899"/>
            <a:ext cx="3903641"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PREDICT PORT TRAFFIC FOR ANY HOUR OF THE DAY</a:t>
            </a:r>
            <a:endParaRPr dirty="0">
              <a:solidFill>
                <a:schemeClr val="dk1"/>
              </a:solidFill>
            </a:endParaRPr>
          </a:p>
        </p:txBody>
      </p:sp>
      <p:sp>
        <p:nvSpPr>
          <p:cNvPr id="405" name="Google Shape;405;p28"/>
          <p:cNvSpPr txBox="1">
            <a:spLocks noGrp="1"/>
          </p:cNvSpPr>
          <p:nvPr>
            <p:ph type="ctrTitle" idx="2"/>
          </p:nvPr>
        </p:nvSpPr>
        <p:spPr>
          <a:xfrm>
            <a:off x="1557930" y="3490586"/>
            <a:ext cx="2953109"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NO DISRUPTANCIES ON ACTUAL DAY </a:t>
            </a:r>
            <a:endParaRPr dirty="0">
              <a:solidFill>
                <a:schemeClr val="dk1"/>
              </a:solidFill>
            </a:endParaRPr>
          </a:p>
        </p:txBody>
      </p:sp>
      <p:sp>
        <p:nvSpPr>
          <p:cNvPr id="406" name="Google Shape;406;p28"/>
          <p:cNvSpPr txBox="1">
            <a:spLocks noGrp="1"/>
          </p:cNvSpPr>
          <p:nvPr>
            <p:ph type="ctrTitle" idx="3"/>
          </p:nvPr>
        </p:nvSpPr>
        <p:spPr>
          <a:xfrm>
            <a:off x="1557930" y="2789242"/>
            <a:ext cx="2598341"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PLAN AND PREPARE AHEAD OF TIME</a:t>
            </a:r>
            <a:endParaRPr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D1C0019C-768C-611C-F61C-4C7339F29637}"/>
              </a:ext>
            </a:extLst>
          </p:cNvPr>
          <p:cNvSpPr txBox="1"/>
          <p:nvPr/>
        </p:nvSpPr>
        <p:spPr>
          <a:xfrm>
            <a:off x="889569" y="1941646"/>
            <a:ext cx="4572000" cy="307777"/>
          </a:xfrm>
          <a:prstGeom prst="rect">
            <a:avLst/>
          </a:prstGeom>
          <a:noFill/>
        </p:spPr>
        <p:txBody>
          <a:bodyPr wrap="square">
            <a:spAutoFit/>
          </a:bodyPr>
          <a:lstStyle/>
          <a:p>
            <a:r>
              <a:rPr lang="en-US" dirty="0"/>
              <a:t>1</a:t>
            </a:r>
          </a:p>
        </p:txBody>
      </p:sp>
      <p:sp>
        <p:nvSpPr>
          <p:cNvPr id="6" name="TextBox 5">
            <a:extLst>
              <a:ext uri="{FF2B5EF4-FFF2-40B4-BE49-F238E27FC236}">
                <a16:creationId xmlns:a16="http://schemas.microsoft.com/office/drawing/2014/main" id="{CC3A5575-1F5C-B602-9D55-EAB7B98699DC}"/>
              </a:ext>
            </a:extLst>
          </p:cNvPr>
          <p:cNvSpPr txBox="1"/>
          <p:nvPr/>
        </p:nvSpPr>
        <p:spPr>
          <a:xfrm>
            <a:off x="889569" y="2628860"/>
            <a:ext cx="4572000" cy="307777"/>
          </a:xfrm>
          <a:prstGeom prst="rect">
            <a:avLst/>
          </a:prstGeom>
          <a:noFill/>
        </p:spPr>
        <p:txBody>
          <a:bodyPr wrap="square">
            <a:spAutoFit/>
          </a:bodyPr>
          <a:lstStyle/>
          <a:p>
            <a:r>
              <a:rPr lang="en-US" dirty="0"/>
              <a:t>2</a:t>
            </a:r>
          </a:p>
        </p:txBody>
      </p:sp>
      <p:sp>
        <p:nvSpPr>
          <p:cNvPr id="7" name="TextBox 6">
            <a:extLst>
              <a:ext uri="{FF2B5EF4-FFF2-40B4-BE49-F238E27FC236}">
                <a16:creationId xmlns:a16="http://schemas.microsoft.com/office/drawing/2014/main" id="{DA835511-9D79-8CA5-DD40-FFE748C76E98}"/>
              </a:ext>
            </a:extLst>
          </p:cNvPr>
          <p:cNvSpPr txBox="1"/>
          <p:nvPr/>
        </p:nvSpPr>
        <p:spPr>
          <a:xfrm>
            <a:off x="889569" y="3323343"/>
            <a:ext cx="4572000" cy="307777"/>
          </a:xfrm>
          <a:prstGeom prst="rect">
            <a:avLst/>
          </a:prstGeom>
          <a:noFill/>
        </p:spPr>
        <p:txBody>
          <a:bodyPr wrap="square">
            <a:spAutoFit/>
          </a:bodyPr>
          <a:lstStyle/>
          <a:p>
            <a:r>
              <a:rPr lang="en-US" dirty="0"/>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CONCLUSION</a:t>
            </a:r>
            <a:endParaRPr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oogle Shape;620;p32">
            <a:extLst>
              <a:ext uri="{FF2B5EF4-FFF2-40B4-BE49-F238E27FC236}">
                <a16:creationId xmlns:a16="http://schemas.microsoft.com/office/drawing/2014/main" id="{DD466803-B75E-06C6-D5D5-25B042F0A890}"/>
              </a:ext>
            </a:extLst>
          </p:cNvPr>
          <p:cNvGrpSpPr/>
          <p:nvPr/>
        </p:nvGrpSpPr>
        <p:grpSpPr>
          <a:xfrm flipH="1">
            <a:off x="373843" y="3203856"/>
            <a:ext cx="1011749" cy="672278"/>
            <a:chOff x="6505200" y="2840624"/>
            <a:chExt cx="1011749" cy="672278"/>
          </a:xfrm>
        </p:grpSpPr>
        <p:sp>
          <p:nvSpPr>
            <p:cNvPr id="3" name="Google Shape;621;p32">
              <a:extLst>
                <a:ext uri="{FF2B5EF4-FFF2-40B4-BE49-F238E27FC236}">
                  <a16:creationId xmlns:a16="http://schemas.microsoft.com/office/drawing/2014/main" id="{31E4AFBE-AB44-1F90-D6D8-C6AD1509D209}"/>
                </a:ext>
              </a:extLst>
            </p:cNvPr>
            <p:cNvSpPr/>
            <p:nvPr/>
          </p:nvSpPr>
          <p:spPr>
            <a:xfrm>
              <a:off x="6505200" y="3081873"/>
              <a:ext cx="299145" cy="177258"/>
            </a:xfrm>
            <a:custGeom>
              <a:avLst/>
              <a:gdLst/>
              <a:ahLst/>
              <a:cxnLst/>
              <a:rect l="l" t="t" r="r" b="b"/>
              <a:pathLst>
                <a:path w="3999" h="2370" extrusionOk="0">
                  <a:moveTo>
                    <a:pt x="1983" y="0"/>
                  </a:moveTo>
                  <a:cubicBezTo>
                    <a:pt x="1533" y="0"/>
                    <a:pt x="1176" y="357"/>
                    <a:pt x="1146" y="789"/>
                  </a:cubicBezTo>
                  <a:cubicBezTo>
                    <a:pt x="1053" y="744"/>
                    <a:pt x="945" y="714"/>
                    <a:pt x="837" y="714"/>
                  </a:cubicBezTo>
                  <a:cubicBezTo>
                    <a:pt x="372" y="714"/>
                    <a:pt x="0" y="1086"/>
                    <a:pt x="0" y="1551"/>
                  </a:cubicBezTo>
                  <a:cubicBezTo>
                    <a:pt x="0" y="1998"/>
                    <a:pt x="372" y="2370"/>
                    <a:pt x="837" y="2370"/>
                  </a:cubicBezTo>
                  <a:lnTo>
                    <a:pt x="3240" y="2370"/>
                  </a:lnTo>
                  <a:cubicBezTo>
                    <a:pt x="3672" y="2340"/>
                    <a:pt x="3999" y="1983"/>
                    <a:pt x="3999" y="1551"/>
                  </a:cubicBezTo>
                  <a:cubicBezTo>
                    <a:pt x="3999" y="1086"/>
                    <a:pt x="3627" y="714"/>
                    <a:pt x="3177" y="714"/>
                  </a:cubicBezTo>
                  <a:cubicBezTo>
                    <a:pt x="3035" y="714"/>
                    <a:pt x="2913" y="744"/>
                    <a:pt x="2805" y="807"/>
                  </a:cubicBezTo>
                  <a:cubicBezTo>
                    <a:pt x="2790" y="357"/>
                    <a:pt x="2433" y="0"/>
                    <a:pt x="1983" y="0"/>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2;p32">
              <a:extLst>
                <a:ext uri="{FF2B5EF4-FFF2-40B4-BE49-F238E27FC236}">
                  <a16:creationId xmlns:a16="http://schemas.microsoft.com/office/drawing/2014/main" id="{6E4E5746-62C3-6E03-1151-F97F36F65E7B}"/>
                </a:ext>
              </a:extLst>
            </p:cNvPr>
            <p:cNvSpPr/>
            <p:nvPr/>
          </p:nvSpPr>
          <p:spPr>
            <a:xfrm>
              <a:off x="7087867" y="2840624"/>
              <a:ext cx="429081" cy="253771"/>
            </a:xfrm>
            <a:custGeom>
              <a:avLst/>
              <a:gdLst/>
              <a:ahLst/>
              <a:cxnLst/>
              <a:rect l="l" t="t" r="r" b="b"/>
              <a:pathLst>
                <a:path w="5736" h="3393" extrusionOk="0">
                  <a:moveTo>
                    <a:pt x="2835" y="1"/>
                  </a:moveTo>
                  <a:cubicBezTo>
                    <a:pt x="2202" y="1"/>
                    <a:pt x="1689" y="495"/>
                    <a:pt x="1659" y="1116"/>
                  </a:cubicBezTo>
                  <a:cubicBezTo>
                    <a:pt x="1503" y="1053"/>
                    <a:pt x="1347" y="1023"/>
                    <a:pt x="1194" y="1023"/>
                  </a:cubicBezTo>
                  <a:cubicBezTo>
                    <a:pt x="543" y="1023"/>
                    <a:pt x="0" y="1548"/>
                    <a:pt x="0" y="2199"/>
                  </a:cubicBezTo>
                  <a:cubicBezTo>
                    <a:pt x="0" y="2850"/>
                    <a:pt x="543" y="3393"/>
                    <a:pt x="1194" y="3393"/>
                  </a:cubicBezTo>
                  <a:lnTo>
                    <a:pt x="4635" y="3393"/>
                  </a:lnTo>
                  <a:lnTo>
                    <a:pt x="4635" y="3378"/>
                  </a:lnTo>
                  <a:cubicBezTo>
                    <a:pt x="5252" y="3333"/>
                    <a:pt x="5736" y="2820"/>
                    <a:pt x="5736" y="2199"/>
                  </a:cubicBezTo>
                  <a:cubicBezTo>
                    <a:pt x="5736" y="1548"/>
                    <a:pt x="5193" y="1023"/>
                    <a:pt x="4542" y="1023"/>
                  </a:cubicBezTo>
                  <a:cubicBezTo>
                    <a:pt x="4356" y="1023"/>
                    <a:pt x="4170" y="1068"/>
                    <a:pt x="4014" y="1146"/>
                  </a:cubicBezTo>
                  <a:cubicBezTo>
                    <a:pt x="3999" y="510"/>
                    <a:pt x="3471" y="1"/>
                    <a:pt x="2835"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23;p32">
              <a:extLst>
                <a:ext uri="{FF2B5EF4-FFF2-40B4-BE49-F238E27FC236}">
                  <a16:creationId xmlns:a16="http://schemas.microsoft.com/office/drawing/2014/main" id="{7EFBACA1-D8EE-5335-176D-031191217263}"/>
                </a:ext>
              </a:extLst>
            </p:cNvPr>
            <p:cNvSpPr/>
            <p:nvPr/>
          </p:nvSpPr>
          <p:spPr>
            <a:xfrm>
              <a:off x="6804347" y="3259131"/>
              <a:ext cx="428034" cy="253771"/>
            </a:xfrm>
            <a:custGeom>
              <a:avLst/>
              <a:gdLst/>
              <a:ahLst/>
              <a:cxnLst/>
              <a:rect l="l" t="t" r="r" b="b"/>
              <a:pathLst>
                <a:path w="5722" h="3393" extrusionOk="0">
                  <a:moveTo>
                    <a:pt x="2824" y="1"/>
                  </a:moveTo>
                  <a:cubicBezTo>
                    <a:pt x="2188" y="1"/>
                    <a:pt x="1674" y="495"/>
                    <a:pt x="1644" y="1116"/>
                  </a:cubicBezTo>
                  <a:cubicBezTo>
                    <a:pt x="1503" y="1053"/>
                    <a:pt x="1336" y="1023"/>
                    <a:pt x="1179" y="1023"/>
                  </a:cubicBezTo>
                  <a:cubicBezTo>
                    <a:pt x="529" y="1023"/>
                    <a:pt x="0" y="1548"/>
                    <a:pt x="0" y="2199"/>
                  </a:cubicBezTo>
                  <a:cubicBezTo>
                    <a:pt x="0" y="2850"/>
                    <a:pt x="529" y="3393"/>
                    <a:pt x="1179" y="3393"/>
                  </a:cubicBezTo>
                  <a:lnTo>
                    <a:pt x="4635" y="3393"/>
                  </a:lnTo>
                  <a:lnTo>
                    <a:pt x="4635" y="3378"/>
                  </a:lnTo>
                  <a:cubicBezTo>
                    <a:pt x="5241" y="3333"/>
                    <a:pt x="5721" y="2820"/>
                    <a:pt x="5721" y="2199"/>
                  </a:cubicBezTo>
                  <a:cubicBezTo>
                    <a:pt x="5721" y="1548"/>
                    <a:pt x="5193" y="1023"/>
                    <a:pt x="4527" y="1023"/>
                  </a:cubicBezTo>
                  <a:cubicBezTo>
                    <a:pt x="4341" y="1023"/>
                    <a:pt x="4155" y="1068"/>
                    <a:pt x="3999" y="1146"/>
                  </a:cubicBezTo>
                  <a:cubicBezTo>
                    <a:pt x="3984" y="510"/>
                    <a:pt x="3456" y="1"/>
                    <a:pt x="2824" y="1"/>
                  </a:cubicBezTo>
                  <a:close/>
                </a:path>
              </a:pathLst>
            </a:custGeom>
            <a:solidFill>
              <a:srgbClr val="5BC6C6">
                <a:alpha val="6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624;p32">
            <a:extLst>
              <a:ext uri="{FF2B5EF4-FFF2-40B4-BE49-F238E27FC236}">
                <a16:creationId xmlns:a16="http://schemas.microsoft.com/office/drawing/2014/main" id="{B8C35EEC-7C0F-2E8E-D527-98F9C53B4310}"/>
              </a:ext>
            </a:extLst>
          </p:cNvPr>
          <p:cNvGrpSpPr/>
          <p:nvPr/>
        </p:nvGrpSpPr>
        <p:grpSpPr>
          <a:xfrm>
            <a:off x="2047454" y="3259299"/>
            <a:ext cx="6495264" cy="1571044"/>
            <a:chOff x="343134" y="1700121"/>
            <a:chExt cx="7908516" cy="1912874"/>
          </a:xfrm>
        </p:grpSpPr>
        <p:grpSp>
          <p:nvGrpSpPr>
            <p:cNvPr id="7" name="Google Shape;625;p32">
              <a:extLst>
                <a:ext uri="{FF2B5EF4-FFF2-40B4-BE49-F238E27FC236}">
                  <a16:creationId xmlns:a16="http://schemas.microsoft.com/office/drawing/2014/main" id="{93DE4273-A4F6-4648-BA0F-4C2E0A5F0E65}"/>
                </a:ext>
              </a:extLst>
            </p:cNvPr>
            <p:cNvGrpSpPr/>
            <p:nvPr/>
          </p:nvGrpSpPr>
          <p:grpSpPr>
            <a:xfrm>
              <a:off x="5953293" y="2514671"/>
              <a:ext cx="627651" cy="309358"/>
              <a:chOff x="6398068" y="419971"/>
              <a:chExt cx="627651" cy="309358"/>
            </a:xfrm>
          </p:grpSpPr>
          <p:sp>
            <p:nvSpPr>
              <p:cNvPr id="518" name="Google Shape;626;p32">
                <a:extLst>
                  <a:ext uri="{FF2B5EF4-FFF2-40B4-BE49-F238E27FC236}">
                    <a16:creationId xmlns:a16="http://schemas.microsoft.com/office/drawing/2014/main" id="{CFDA8A54-CA9A-75B5-7CD3-E1DBFFBF6B4B}"/>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27;p32">
                <a:extLst>
                  <a:ext uri="{FF2B5EF4-FFF2-40B4-BE49-F238E27FC236}">
                    <a16:creationId xmlns:a16="http://schemas.microsoft.com/office/drawing/2014/main" id="{03ED4544-2BAB-05CC-7A15-AB79D85C18DB}"/>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28;p32">
                <a:extLst>
                  <a:ext uri="{FF2B5EF4-FFF2-40B4-BE49-F238E27FC236}">
                    <a16:creationId xmlns:a16="http://schemas.microsoft.com/office/drawing/2014/main" id="{0C3B1AB2-A613-ECD0-6552-8824F444ED58}"/>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629;p32">
              <a:extLst>
                <a:ext uri="{FF2B5EF4-FFF2-40B4-BE49-F238E27FC236}">
                  <a16:creationId xmlns:a16="http://schemas.microsoft.com/office/drawing/2014/main" id="{EC151726-2FCB-0726-D3AB-24FCB942D490}"/>
                </a:ext>
              </a:extLst>
            </p:cNvPr>
            <p:cNvGrpSpPr/>
            <p:nvPr/>
          </p:nvGrpSpPr>
          <p:grpSpPr>
            <a:xfrm>
              <a:off x="5325643" y="2514671"/>
              <a:ext cx="627651" cy="309358"/>
              <a:chOff x="5770418" y="419971"/>
              <a:chExt cx="627651" cy="309358"/>
            </a:xfrm>
          </p:grpSpPr>
          <p:sp>
            <p:nvSpPr>
              <p:cNvPr id="515" name="Google Shape;630;p32">
                <a:extLst>
                  <a:ext uri="{FF2B5EF4-FFF2-40B4-BE49-F238E27FC236}">
                    <a16:creationId xmlns:a16="http://schemas.microsoft.com/office/drawing/2014/main" id="{70120DCC-7ECA-CB10-30A3-FFA8E38EF3FA}"/>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31;p32">
                <a:extLst>
                  <a:ext uri="{FF2B5EF4-FFF2-40B4-BE49-F238E27FC236}">
                    <a16:creationId xmlns:a16="http://schemas.microsoft.com/office/drawing/2014/main" id="{4E99E859-F519-AD18-31D5-DF5DF66F0EF1}"/>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32;p32">
                <a:extLst>
                  <a:ext uri="{FF2B5EF4-FFF2-40B4-BE49-F238E27FC236}">
                    <a16:creationId xmlns:a16="http://schemas.microsoft.com/office/drawing/2014/main" id="{64C95AC3-AF75-A8D8-5922-1B8F9032C874}"/>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33;p32">
              <a:extLst>
                <a:ext uri="{FF2B5EF4-FFF2-40B4-BE49-F238E27FC236}">
                  <a16:creationId xmlns:a16="http://schemas.microsoft.com/office/drawing/2014/main" id="{A877D054-3195-BDEF-3969-8F7469B34C2B}"/>
                </a:ext>
              </a:extLst>
            </p:cNvPr>
            <p:cNvGrpSpPr/>
            <p:nvPr/>
          </p:nvGrpSpPr>
          <p:grpSpPr>
            <a:xfrm>
              <a:off x="4699918" y="2514671"/>
              <a:ext cx="627651" cy="309358"/>
              <a:chOff x="6398068" y="419971"/>
              <a:chExt cx="627651" cy="309358"/>
            </a:xfrm>
          </p:grpSpPr>
          <p:sp>
            <p:nvSpPr>
              <p:cNvPr id="512" name="Google Shape;634;p32">
                <a:extLst>
                  <a:ext uri="{FF2B5EF4-FFF2-40B4-BE49-F238E27FC236}">
                    <a16:creationId xmlns:a16="http://schemas.microsoft.com/office/drawing/2014/main" id="{2920CCB4-9D11-A565-CB9A-57FC2B0BE24D}"/>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35;p32">
                <a:extLst>
                  <a:ext uri="{FF2B5EF4-FFF2-40B4-BE49-F238E27FC236}">
                    <a16:creationId xmlns:a16="http://schemas.microsoft.com/office/drawing/2014/main" id="{C3168150-272A-81A4-9A36-070A8942E31B}"/>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36;p32">
                <a:extLst>
                  <a:ext uri="{FF2B5EF4-FFF2-40B4-BE49-F238E27FC236}">
                    <a16:creationId xmlns:a16="http://schemas.microsoft.com/office/drawing/2014/main" id="{96C6D9B0-FB2C-6731-34AE-6C8AB7802027}"/>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637;p32">
              <a:extLst>
                <a:ext uri="{FF2B5EF4-FFF2-40B4-BE49-F238E27FC236}">
                  <a16:creationId xmlns:a16="http://schemas.microsoft.com/office/drawing/2014/main" id="{BEE4563E-19D7-0649-FDC7-0C2512E3038E}"/>
                </a:ext>
              </a:extLst>
            </p:cNvPr>
            <p:cNvGrpSpPr/>
            <p:nvPr/>
          </p:nvGrpSpPr>
          <p:grpSpPr>
            <a:xfrm>
              <a:off x="4073793" y="2514671"/>
              <a:ext cx="627651" cy="309358"/>
              <a:chOff x="6398068" y="419971"/>
              <a:chExt cx="627651" cy="309358"/>
            </a:xfrm>
          </p:grpSpPr>
          <p:sp>
            <p:nvSpPr>
              <p:cNvPr id="61" name="Google Shape;638;p32">
                <a:extLst>
                  <a:ext uri="{FF2B5EF4-FFF2-40B4-BE49-F238E27FC236}">
                    <a16:creationId xmlns:a16="http://schemas.microsoft.com/office/drawing/2014/main" id="{4A4C7EFA-21C1-6CE5-CA1A-7221ED5DA0FC}"/>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39;p32">
                <a:extLst>
                  <a:ext uri="{FF2B5EF4-FFF2-40B4-BE49-F238E27FC236}">
                    <a16:creationId xmlns:a16="http://schemas.microsoft.com/office/drawing/2014/main" id="{D2B4F401-D7D7-DB45-A582-2A7B9E7A6E59}"/>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40;p32">
                <a:extLst>
                  <a:ext uri="{FF2B5EF4-FFF2-40B4-BE49-F238E27FC236}">
                    <a16:creationId xmlns:a16="http://schemas.microsoft.com/office/drawing/2014/main" id="{4146E7D0-AEA5-B135-408A-154BC39004E9}"/>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641;p32">
              <a:extLst>
                <a:ext uri="{FF2B5EF4-FFF2-40B4-BE49-F238E27FC236}">
                  <a16:creationId xmlns:a16="http://schemas.microsoft.com/office/drawing/2014/main" id="{553F95D4-4761-741A-DEF5-0B8A70C274D9}"/>
                </a:ext>
              </a:extLst>
            </p:cNvPr>
            <p:cNvGrpSpPr/>
            <p:nvPr/>
          </p:nvGrpSpPr>
          <p:grpSpPr>
            <a:xfrm>
              <a:off x="3446143" y="2514671"/>
              <a:ext cx="627651" cy="309358"/>
              <a:chOff x="5770418" y="419971"/>
              <a:chExt cx="627651" cy="309358"/>
            </a:xfrm>
          </p:grpSpPr>
          <p:sp>
            <p:nvSpPr>
              <p:cNvPr id="58" name="Google Shape;642;p32">
                <a:extLst>
                  <a:ext uri="{FF2B5EF4-FFF2-40B4-BE49-F238E27FC236}">
                    <a16:creationId xmlns:a16="http://schemas.microsoft.com/office/drawing/2014/main" id="{57562B94-93BC-2E2F-C613-9485630EDA7A}"/>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3;p32">
                <a:extLst>
                  <a:ext uri="{FF2B5EF4-FFF2-40B4-BE49-F238E27FC236}">
                    <a16:creationId xmlns:a16="http://schemas.microsoft.com/office/drawing/2014/main" id="{68D53729-92FB-5FBE-2019-0AD04E66F2FE}"/>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4;p32">
                <a:extLst>
                  <a:ext uri="{FF2B5EF4-FFF2-40B4-BE49-F238E27FC236}">
                    <a16:creationId xmlns:a16="http://schemas.microsoft.com/office/drawing/2014/main" id="{74ABD746-E0C4-6679-179E-77063066ACC9}"/>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645;p32">
              <a:extLst>
                <a:ext uri="{FF2B5EF4-FFF2-40B4-BE49-F238E27FC236}">
                  <a16:creationId xmlns:a16="http://schemas.microsoft.com/office/drawing/2014/main" id="{184A9D93-A6D7-FB57-54DE-340E96FD5D23}"/>
                </a:ext>
              </a:extLst>
            </p:cNvPr>
            <p:cNvGrpSpPr/>
            <p:nvPr/>
          </p:nvGrpSpPr>
          <p:grpSpPr>
            <a:xfrm>
              <a:off x="2820418" y="2514671"/>
              <a:ext cx="627651" cy="309358"/>
              <a:chOff x="6398068" y="419971"/>
              <a:chExt cx="627651" cy="309358"/>
            </a:xfrm>
          </p:grpSpPr>
          <p:sp>
            <p:nvSpPr>
              <p:cNvPr id="55" name="Google Shape;646;p32">
                <a:extLst>
                  <a:ext uri="{FF2B5EF4-FFF2-40B4-BE49-F238E27FC236}">
                    <a16:creationId xmlns:a16="http://schemas.microsoft.com/office/drawing/2014/main" id="{1A1A9E0C-BFB8-F37C-60F0-CFE6FF86C6A2}"/>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47;p32">
                <a:extLst>
                  <a:ext uri="{FF2B5EF4-FFF2-40B4-BE49-F238E27FC236}">
                    <a16:creationId xmlns:a16="http://schemas.microsoft.com/office/drawing/2014/main" id="{F4FC2C03-3199-5CE8-E1CE-BAA51D1AF7F5}"/>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48;p32">
                <a:extLst>
                  <a:ext uri="{FF2B5EF4-FFF2-40B4-BE49-F238E27FC236}">
                    <a16:creationId xmlns:a16="http://schemas.microsoft.com/office/drawing/2014/main" id="{73ACF29F-B7F3-28AA-9171-4F00AF758E8A}"/>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649;p32">
              <a:extLst>
                <a:ext uri="{FF2B5EF4-FFF2-40B4-BE49-F238E27FC236}">
                  <a16:creationId xmlns:a16="http://schemas.microsoft.com/office/drawing/2014/main" id="{83014974-39EF-77DC-BF59-8CE20167BCB7}"/>
                </a:ext>
              </a:extLst>
            </p:cNvPr>
            <p:cNvGrpSpPr/>
            <p:nvPr/>
          </p:nvGrpSpPr>
          <p:grpSpPr>
            <a:xfrm>
              <a:off x="4701443" y="2205321"/>
              <a:ext cx="627651" cy="309358"/>
              <a:chOff x="6398068" y="419971"/>
              <a:chExt cx="627651" cy="309358"/>
            </a:xfrm>
          </p:grpSpPr>
          <p:sp>
            <p:nvSpPr>
              <p:cNvPr id="52" name="Google Shape;650;p32">
                <a:extLst>
                  <a:ext uri="{FF2B5EF4-FFF2-40B4-BE49-F238E27FC236}">
                    <a16:creationId xmlns:a16="http://schemas.microsoft.com/office/drawing/2014/main" id="{6D2CEE6B-C762-B2D2-E89D-314C2F799C96}"/>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51;p32">
                <a:extLst>
                  <a:ext uri="{FF2B5EF4-FFF2-40B4-BE49-F238E27FC236}">
                    <a16:creationId xmlns:a16="http://schemas.microsoft.com/office/drawing/2014/main" id="{F821EEE4-438B-C96D-C02E-8F9048546616}"/>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52;p32">
                <a:extLst>
                  <a:ext uri="{FF2B5EF4-FFF2-40B4-BE49-F238E27FC236}">
                    <a16:creationId xmlns:a16="http://schemas.microsoft.com/office/drawing/2014/main" id="{A17E530E-4E34-C00B-A7D8-1B24B1114A1A}"/>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653;p32">
              <a:extLst>
                <a:ext uri="{FF2B5EF4-FFF2-40B4-BE49-F238E27FC236}">
                  <a16:creationId xmlns:a16="http://schemas.microsoft.com/office/drawing/2014/main" id="{08B138B4-9648-240A-CDB4-EED114C65B74}"/>
                </a:ext>
              </a:extLst>
            </p:cNvPr>
            <p:cNvGrpSpPr/>
            <p:nvPr/>
          </p:nvGrpSpPr>
          <p:grpSpPr>
            <a:xfrm>
              <a:off x="4073793" y="2205321"/>
              <a:ext cx="627651" cy="309358"/>
              <a:chOff x="5770418" y="419971"/>
              <a:chExt cx="627651" cy="309358"/>
            </a:xfrm>
          </p:grpSpPr>
          <p:sp>
            <p:nvSpPr>
              <p:cNvPr id="49" name="Google Shape;654;p32">
                <a:extLst>
                  <a:ext uri="{FF2B5EF4-FFF2-40B4-BE49-F238E27FC236}">
                    <a16:creationId xmlns:a16="http://schemas.microsoft.com/office/drawing/2014/main" id="{C706A9BA-D087-5A6A-5E18-4621F6C19160}"/>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55;p32">
                <a:extLst>
                  <a:ext uri="{FF2B5EF4-FFF2-40B4-BE49-F238E27FC236}">
                    <a16:creationId xmlns:a16="http://schemas.microsoft.com/office/drawing/2014/main" id="{82DEC019-A824-3A27-E1A0-25D4002BA974}"/>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56;p32">
                <a:extLst>
                  <a:ext uri="{FF2B5EF4-FFF2-40B4-BE49-F238E27FC236}">
                    <a16:creationId xmlns:a16="http://schemas.microsoft.com/office/drawing/2014/main" id="{A3151C04-F33D-8BDD-C418-8D1C97941629}"/>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657;p32">
              <a:extLst>
                <a:ext uri="{FF2B5EF4-FFF2-40B4-BE49-F238E27FC236}">
                  <a16:creationId xmlns:a16="http://schemas.microsoft.com/office/drawing/2014/main" id="{D2CC1D8B-496D-9343-2FF2-0992E32336E6}"/>
                </a:ext>
              </a:extLst>
            </p:cNvPr>
            <p:cNvGrpSpPr/>
            <p:nvPr/>
          </p:nvGrpSpPr>
          <p:grpSpPr>
            <a:xfrm>
              <a:off x="4073793" y="1895971"/>
              <a:ext cx="627651" cy="309358"/>
              <a:chOff x="6398068" y="419971"/>
              <a:chExt cx="627651" cy="309358"/>
            </a:xfrm>
          </p:grpSpPr>
          <p:sp>
            <p:nvSpPr>
              <p:cNvPr id="46" name="Google Shape;658;p32">
                <a:extLst>
                  <a:ext uri="{FF2B5EF4-FFF2-40B4-BE49-F238E27FC236}">
                    <a16:creationId xmlns:a16="http://schemas.microsoft.com/office/drawing/2014/main" id="{06AA5684-25DC-D80C-93EC-84050CFFC43D}"/>
                  </a:ext>
                </a:extLst>
              </p:cNvPr>
              <p:cNvSpPr/>
              <p:nvPr/>
            </p:nvSpPr>
            <p:spPr>
              <a:xfrm>
                <a:off x="639806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9;p32">
                <a:extLst>
                  <a:ext uri="{FF2B5EF4-FFF2-40B4-BE49-F238E27FC236}">
                    <a16:creationId xmlns:a16="http://schemas.microsoft.com/office/drawing/2014/main" id="{EF489691-5CC4-BE99-4158-186C7A32114F}"/>
                  </a:ext>
                </a:extLst>
              </p:cNvPr>
              <p:cNvSpPr/>
              <p:nvPr/>
            </p:nvSpPr>
            <p:spPr>
              <a:xfrm>
                <a:off x="639806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60;p32">
                <a:extLst>
                  <a:ext uri="{FF2B5EF4-FFF2-40B4-BE49-F238E27FC236}">
                    <a16:creationId xmlns:a16="http://schemas.microsoft.com/office/drawing/2014/main" id="{ADCD23B1-3CB3-22F4-6DD6-54C44B3CC116}"/>
                  </a:ext>
                </a:extLst>
              </p:cNvPr>
              <p:cNvSpPr/>
              <p:nvPr/>
            </p:nvSpPr>
            <p:spPr>
              <a:xfrm>
                <a:off x="644606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661;p32">
              <a:extLst>
                <a:ext uri="{FF2B5EF4-FFF2-40B4-BE49-F238E27FC236}">
                  <a16:creationId xmlns:a16="http://schemas.microsoft.com/office/drawing/2014/main" id="{6C647EE7-9CC6-5BCB-9163-A7728D63370D}"/>
                </a:ext>
              </a:extLst>
            </p:cNvPr>
            <p:cNvGrpSpPr/>
            <p:nvPr/>
          </p:nvGrpSpPr>
          <p:grpSpPr>
            <a:xfrm>
              <a:off x="3446143" y="2205321"/>
              <a:ext cx="627651" cy="309358"/>
              <a:chOff x="5770418" y="419971"/>
              <a:chExt cx="627651" cy="309358"/>
            </a:xfrm>
          </p:grpSpPr>
          <p:sp>
            <p:nvSpPr>
              <p:cNvPr id="43" name="Google Shape;662;p32">
                <a:extLst>
                  <a:ext uri="{FF2B5EF4-FFF2-40B4-BE49-F238E27FC236}">
                    <a16:creationId xmlns:a16="http://schemas.microsoft.com/office/drawing/2014/main" id="{96CE2697-C5B3-4665-D0DD-DACA95B49A12}"/>
                  </a:ext>
                </a:extLst>
              </p:cNvPr>
              <p:cNvSpPr/>
              <p:nvPr/>
            </p:nvSpPr>
            <p:spPr>
              <a:xfrm>
                <a:off x="5770418" y="419971"/>
                <a:ext cx="627651" cy="309358"/>
              </a:xfrm>
              <a:custGeom>
                <a:avLst/>
                <a:gdLst/>
                <a:ahLst/>
                <a:cxnLst/>
                <a:rect l="l" t="t" r="r" b="b"/>
                <a:pathLst>
                  <a:path w="3021" h="1489" extrusionOk="0">
                    <a:moveTo>
                      <a:pt x="1" y="1"/>
                    </a:moveTo>
                    <a:lnTo>
                      <a:pt x="1" y="1489"/>
                    </a:lnTo>
                    <a:lnTo>
                      <a:pt x="3021" y="1489"/>
                    </a:lnTo>
                    <a:lnTo>
                      <a:pt x="30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63;p32">
                <a:extLst>
                  <a:ext uri="{FF2B5EF4-FFF2-40B4-BE49-F238E27FC236}">
                    <a16:creationId xmlns:a16="http://schemas.microsoft.com/office/drawing/2014/main" id="{C7E9EA5F-7531-DAEA-637D-1D51D73AD0F7}"/>
                  </a:ext>
                </a:extLst>
              </p:cNvPr>
              <p:cNvSpPr/>
              <p:nvPr/>
            </p:nvSpPr>
            <p:spPr>
              <a:xfrm>
                <a:off x="5770418" y="419971"/>
                <a:ext cx="627651" cy="16413"/>
              </a:xfrm>
              <a:custGeom>
                <a:avLst/>
                <a:gdLst/>
                <a:ahLst/>
                <a:cxnLst/>
                <a:rect l="l" t="t" r="r" b="b"/>
                <a:pathLst>
                  <a:path w="3021" h="79" extrusionOk="0">
                    <a:moveTo>
                      <a:pt x="1" y="1"/>
                    </a:moveTo>
                    <a:lnTo>
                      <a:pt x="1" y="79"/>
                    </a:lnTo>
                    <a:lnTo>
                      <a:pt x="3021" y="79"/>
                    </a:lnTo>
                    <a:lnTo>
                      <a:pt x="30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64;p32">
                <a:extLst>
                  <a:ext uri="{FF2B5EF4-FFF2-40B4-BE49-F238E27FC236}">
                    <a16:creationId xmlns:a16="http://schemas.microsoft.com/office/drawing/2014/main" id="{678CE068-B2CB-2D7B-4B91-FCAE2C8C0F5A}"/>
                  </a:ext>
                </a:extLst>
              </p:cNvPr>
              <p:cNvSpPr/>
              <p:nvPr/>
            </p:nvSpPr>
            <p:spPr>
              <a:xfrm>
                <a:off x="5818412" y="449266"/>
                <a:ext cx="538105" cy="251393"/>
              </a:xfrm>
              <a:custGeom>
                <a:avLst/>
                <a:gdLst/>
                <a:ahLst/>
                <a:cxnLst/>
                <a:rect l="l" t="t" r="r" b="b"/>
                <a:pathLst>
                  <a:path w="2590" h="1210" extrusionOk="0">
                    <a:moveTo>
                      <a:pt x="0" y="1"/>
                    </a:moveTo>
                    <a:lnTo>
                      <a:pt x="0" y="1210"/>
                    </a:lnTo>
                    <a:lnTo>
                      <a:pt x="63" y="1210"/>
                    </a:lnTo>
                    <a:lnTo>
                      <a:pt x="63" y="1"/>
                    </a:lnTo>
                    <a:close/>
                    <a:moveTo>
                      <a:pt x="279" y="1"/>
                    </a:moveTo>
                    <a:lnTo>
                      <a:pt x="279" y="1210"/>
                    </a:lnTo>
                    <a:lnTo>
                      <a:pt x="342" y="1210"/>
                    </a:lnTo>
                    <a:lnTo>
                      <a:pt x="342" y="1"/>
                    </a:lnTo>
                    <a:close/>
                    <a:moveTo>
                      <a:pt x="558" y="1"/>
                    </a:moveTo>
                    <a:lnTo>
                      <a:pt x="558" y="1210"/>
                    </a:lnTo>
                    <a:lnTo>
                      <a:pt x="621" y="1210"/>
                    </a:lnTo>
                    <a:lnTo>
                      <a:pt x="621" y="1"/>
                    </a:lnTo>
                    <a:close/>
                    <a:moveTo>
                      <a:pt x="837" y="1"/>
                    </a:moveTo>
                    <a:lnTo>
                      <a:pt x="837" y="1210"/>
                    </a:lnTo>
                    <a:lnTo>
                      <a:pt x="900" y="1210"/>
                    </a:lnTo>
                    <a:lnTo>
                      <a:pt x="900" y="1"/>
                    </a:lnTo>
                    <a:close/>
                    <a:moveTo>
                      <a:pt x="1116" y="1"/>
                    </a:moveTo>
                    <a:lnTo>
                      <a:pt x="1116" y="1210"/>
                    </a:lnTo>
                    <a:lnTo>
                      <a:pt x="1179" y="1210"/>
                    </a:lnTo>
                    <a:lnTo>
                      <a:pt x="1179" y="1"/>
                    </a:lnTo>
                    <a:close/>
                    <a:moveTo>
                      <a:pt x="1395" y="1"/>
                    </a:moveTo>
                    <a:lnTo>
                      <a:pt x="1395" y="1210"/>
                    </a:lnTo>
                    <a:lnTo>
                      <a:pt x="1458" y="1210"/>
                    </a:lnTo>
                    <a:lnTo>
                      <a:pt x="1458" y="1"/>
                    </a:lnTo>
                    <a:close/>
                    <a:moveTo>
                      <a:pt x="1674" y="1"/>
                    </a:moveTo>
                    <a:lnTo>
                      <a:pt x="1674" y="1210"/>
                    </a:lnTo>
                    <a:lnTo>
                      <a:pt x="1737" y="1210"/>
                    </a:lnTo>
                    <a:lnTo>
                      <a:pt x="1737" y="1"/>
                    </a:lnTo>
                    <a:close/>
                    <a:moveTo>
                      <a:pt x="1953" y="1"/>
                    </a:moveTo>
                    <a:lnTo>
                      <a:pt x="1953" y="1210"/>
                    </a:lnTo>
                    <a:lnTo>
                      <a:pt x="2016" y="1210"/>
                    </a:lnTo>
                    <a:lnTo>
                      <a:pt x="2016" y="1"/>
                    </a:lnTo>
                    <a:close/>
                    <a:moveTo>
                      <a:pt x="2247" y="1"/>
                    </a:moveTo>
                    <a:lnTo>
                      <a:pt x="2247" y="1210"/>
                    </a:lnTo>
                    <a:lnTo>
                      <a:pt x="2310" y="1210"/>
                    </a:lnTo>
                    <a:lnTo>
                      <a:pt x="2310" y="1"/>
                    </a:lnTo>
                    <a:close/>
                    <a:moveTo>
                      <a:pt x="2526" y="1"/>
                    </a:moveTo>
                    <a:lnTo>
                      <a:pt x="2526" y="1210"/>
                    </a:lnTo>
                    <a:lnTo>
                      <a:pt x="2589" y="1210"/>
                    </a:lnTo>
                    <a:lnTo>
                      <a:pt x="25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665;p32">
              <a:extLst>
                <a:ext uri="{FF2B5EF4-FFF2-40B4-BE49-F238E27FC236}">
                  <a16:creationId xmlns:a16="http://schemas.microsoft.com/office/drawing/2014/main" id="{ABF6EB52-2CC9-BD8F-9546-AFF887994A7F}"/>
                </a:ext>
              </a:extLst>
            </p:cNvPr>
            <p:cNvGrpSpPr/>
            <p:nvPr/>
          </p:nvGrpSpPr>
          <p:grpSpPr>
            <a:xfrm>
              <a:off x="343134" y="1700121"/>
              <a:ext cx="7908516" cy="1912874"/>
              <a:chOff x="343134" y="1700121"/>
              <a:chExt cx="7908516" cy="1912874"/>
            </a:xfrm>
          </p:grpSpPr>
          <p:sp>
            <p:nvSpPr>
              <p:cNvPr id="18" name="Google Shape;666;p32">
                <a:extLst>
                  <a:ext uri="{FF2B5EF4-FFF2-40B4-BE49-F238E27FC236}">
                    <a16:creationId xmlns:a16="http://schemas.microsoft.com/office/drawing/2014/main" id="{D1CC85A9-C6A0-98DA-01B4-285CDAA5FD71}"/>
                  </a:ext>
                </a:extLst>
              </p:cNvPr>
              <p:cNvSpPr/>
              <p:nvPr/>
            </p:nvSpPr>
            <p:spPr>
              <a:xfrm>
                <a:off x="989902" y="1700121"/>
                <a:ext cx="1532664" cy="1037358"/>
              </a:xfrm>
              <a:custGeom>
                <a:avLst/>
                <a:gdLst/>
                <a:ahLst/>
                <a:cxnLst/>
                <a:rect l="l" t="t" r="r" b="b"/>
                <a:pathLst>
                  <a:path w="7377" h="4993" extrusionOk="0">
                    <a:moveTo>
                      <a:pt x="250" y="1"/>
                    </a:moveTo>
                    <a:cubicBezTo>
                      <a:pt x="109" y="1"/>
                      <a:pt x="1" y="127"/>
                      <a:pt x="1" y="280"/>
                    </a:cubicBezTo>
                    <a:lnTo>
                      <a:pt x="1" y="4714"/>
                    </a:lnTo>
                    <a:cubicBezTo>
                      <a:pt x="1" y="4870"/>
                      <a:pt x="109" y="4993"/>
                      <a:pt x="250" y="4993"/>
                    </a:cubicBezTo>
                    <a:lnTo>
                      <a:pt x="7146" y="4993"/>
                    </a:lnTo>
                    <a:cubicBezTo>
                      <a:pt x="7269" y="4993"/>
                      <a:pt x="7377" y="4870"/>
                      <a:pt x="7377" y="4714"/>
                    </a:cubicBezTo>
                    <a:lnTo>
                      <a:pt x="7377" y="280"/>
                    </a:lnTo>
                    <a:cubicBezTo>
                      <a:pt x="7377" y="127"/>
                      <a:pt x="7269" y="1"/>
                      <a:pt x="7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67;p32">
                <a:extLst>
                  <a:ext uri="{FF2B5EF4-FFF2-40B4-BE49-F238E27FC236}">
                    <a16:creationId xmlns:a16="http://schemas.microsoft.com/office/drawing/2014/main" id="{2C3EBEED-36F1-B9E1-B332-B945628A7D1E}"/>
                  </a:ext>
                </a:extLst>
              </p:cNvPr>
              <p:cNvSpPr/>
              <p:nvPr/>
            </p:nvSpPr>
            <p:spPr>
              <a:xfrm>
                <a:off x="832209" y="2205608"/>
                <a:ext cx="1278570" cy="573632"/>
              </a:xfrm>
              <a:custGeom>
                <a:avLst/>
                <a:gdLst/>
                <a:ahLst/>
                <a:cxnLst/>
                <a:rect l="l" t="t" r="r" b="b"/>
                <a:pathLst>
                  <a:path w="6154" h="2761" extrusionOk="0">
                    <a:moveTo>
                      <a:pt x="1" y="0"/>
                    </a:moveTo>
                    <a:lnTo>
                      <a:pt x="1" y="2760"/>
                    </a:lnTo>
                    <a:lnTo>
                      <a:pt x="6153" y="2760"/>
                    </a:lnTo>
                    <a:lnTo>
                      <a:pt x="61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68;p32">
                <a:extLst>
                  <a:ext uri="{FF2B5EF4-FFF2-40B4-BE49-F238E27FC236}">
                    <a16:creationId xmlns:a16="http://schemas.microsoft.com/office/drawing/2014/main" id="{DA17D8D5-6C45-6BDF-230F-9FC0D52C4689}"/>
                  </a:ext>
                </a:extLst>
              </p:cNvPr>
              <p:cNvSpPr/>
              <p:nvPr/>
            </p:nvSpPr>
            <p:spPr>
              <a:xfrm>
                <a:off x="832209" y="2108998"/>
                <a:ext cx="1281687" cy="96817"/>
              </a:xfrm>
              <a:custGeom>
                <a:avLst/>
                <a:gdLst/>
                <a:ahLst/>
                <a:cxnLst/>
                <a:rect l="l" t="t" r="r" b="b"/>
                <a:pathLst>
                  <a:path w="6169" h="466" extrusionOk="0">
                    <a:moveTo>
                      <a:pt x="280" y="0"/>
                    </a:moveTo>
                    <a:cubicBezTo>
                      <a:pt x="124" y="0"/>
                      <a:pt x="1" y="142"/>
                      <a:pt x="1" y="298"/>
                    </a:cubicBezTo>
                    <a:lnTo>
                      <a:pt x="1" y="465"/>
                    </a:lnTo>
                    <a:lnTo>
                      <a:pt x="6168" y="465"/>
                    </a:lnTo>
                    <a:lnTo>
                      <a:pt x="6168" y="298"/>
                    </a:lnTo>
                    <a:cubicBezTo>
                      <a:pt x="6168" y="142"/>
                      <a:pt x="6031" y="0"/>
                      <a:pt x="5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69;p32">
                <a:extLst>
                  <a:ext uri="{FF2B5EF4-FFF2-40B4-BE49-F238E27FC236}">
                    <a16:creationId xmlns:a16="http://schemas.microsoft.com/office/drawing/2014/main" id="{AA8109F5-0E32-6A25-8C41-8E36044DDE80}"/>
                  </a:ext>
                </a:extLst>
              </p:cNvPr>
              <p:cNvSpPr/>
              <p:nvPr/>
            </p:nvSpPr>
            <p:spPr>
              <a:xfrm>
                <a:off x="928819" y="2282896"/>
                <a:ext cx="135461" cy="74379"/>
              </a:xfrm>
              <a:custGeom>
                <a:avLst/>
                <a:gdLst/>
                <a:ahLst/>
                <a:cxnLst/>
                <a:rect l="l" t="t" r="r" b="b"/>
                <a:pathLst>
                  <a:path w="652" h="358" extrusionOk="0">
                    <a:moveTo>
                      <a:pt x="1" y="0"/>
                    </a:moveTo>
                    <a:lnTo>
                      <a:pt x="1" y="357"/>
                    </a:lnTo>
                    <a:lnTo>
                      <a:pt x="652" y="357"/>
                    </a:lnTo>
                    <a:lnTo>
                      <a:pt x="652" y="0"/>
                    </a:lnTo>
                    <a:close/>
                  </a:path>
                </a:pathLst>
              </a:custGeom>
              <a:solidFill>
                <a:srgbClr val="CE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0;p32">
                <a:extLst>
                  <a:ext uri="{FF2B5EF4-FFF2-40B4-BE49-F238E27FC236}">
                    <a16:creationId xmlns:a16="http://schemas.microsoft.com/office/drawing/2014/main" id="{5ACC19C1-FE27-F2FD-ACC9-5725F30E4CD2}"/>
                  </a:ext>
                </a:extLst>
              </p:cNvPr>
              <p:cNvSpPr/>
              <p:nvPr/>
            </p:nvSpPr>
            <p:spPr>
              <a:xfrm>
                <a:off x="1163800" y="2282896"/>
                <a:ext cx="138578" cy="74379"/>
              </a:xfrm>
              <a:custGeom>
                <a:avLst/>
                <a:gdLst/>
                <a:ahLst/>
                <a:cxnLst/>
                <a:rect l="l" t="t" r="r" b="b"/>
                <a:pathLst>
                  <a:path w="667" h="358" extrusionOk="0">
                    <a:moveTo>
                      <a:pt x="1" y="0"/>
                    </a:moveTo>
                    <a:lnTo>
                      <a:pt x="1" y="357"/>
                    </a:lnTo>
                    <a:lnTo>
                      <a:pt x="667" y="357"/>
                    </a:lnTo>
                    <a:lnTo>
                      <a:pt x="667" y="0"/>
                    </a:lnTo>
                    <a:close/>
                  </a:path>
                </a:pathLst>
              </a:custGeom>
              <a:solidFill>
                <a:srgbClr val="CE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1;p32">
                <a:extLst>
                  <a:ext uri="{FF2B5EF4-FFF2-40B4-BE49-F238E27FC236}">
                    <a16:creationId xmlns:a16="http://schemas.microsoft.com/office/drawing/2014/main" id="{63AFC264-D790-E8DA-CA85-F03DEB61CE28}"/>
                  </a:ext>
                </a:extLst>
              </p:cNvPr>
              <p:cNvSpPr/>
              <p:nvPr/>
            </p:nvSpPr>
            <p:spPr>
              <a:xfrm>
                <a:off x="1401897" y="2282896"/>
                <a:ext cx="139201" cy="74379"/>
              </a:xfrm>
              <a:custGeom>
                <a:avLst/>
                <a:gdLst/>
                <a:ahLst/>
                <a:cxnLst/>
                <a:rect l="l" t="t" r="r" b="b"/>
                <a:pathLst>
                  <a:path w="670" h="358" extrusionOk="0">
                    <a:moveTo>
                      <a:pt x="0" y="0"/>
                    </a:moveTo>
                    <a:lnTo>
                      <a:pt x="0" y="357"/>
                    </a:lnTo>
                    <a:lnTo>
                      <a:pt x="670" y="357"/>
                    </a:lnTo>
                    <a:lnTo>
                      <a:pt x="670" y="0"/>
                    </a:lnTo>
                    <a:close/>
                  </a:path>
                </a:pathLst>
              </a:custGeom>
              <a:solidFill>
                <a:srgbClr val="CED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2;p32">
                <a:extLst>
                  <a:ext uri="{FF2B5EF4-FFF2-40B4-BE49-F238E27FC236}">
                    <a16:creationId xmlns:a16="http://schemas.microsoft.com/office/drawing/2014/main" id="{8F6311CB-EA3F-3012-11D1-C065280B956E}"/>
                  </a:ext>
                </a:extLst>
              </p:cNvPr>
              <p:cNvSpPr/>
              <p:nvPr/>
            </p:nvSpPr>
            <p:spPr>
              <a:xfrm>
                <a:off x="1640618" y="2282896"/>
                <a:ext cx="135461" cy="74379"/>
              </a:xfrm>
              <a:custGeom>
                <a:avLst/>
                <a:gdLst/>
                <a:ahLst/>
                <a:cxnLst/>
                <a:rect l="l" t="t" r="r" b="b"/>
                <a:pathLst>
                  <a:path w="652" h="358" extrusionOk="0">
                    <a:moveTo>
                      <a:pt x="1" y="0"/>
                    </a:moveTo>
                    <a:lnTo>
                      <a:pt x="1" y="357"/>
                    </a:lnTo>
                    <a:lnTo>
                      <a:pt x="652" y="357"/>
                    </a:lnTo>
                    <a:lnTo>
                      <a:pt x="6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3;p32">
                <a:extLst>
                  <a:ext uri="{FF2B5EF4-FFF2-40B4-BE49-F238E27FC236}">
                    <a16:creationId xmlns:a16="http://schemas.microsoft.com/office/drawing/2014/main" id="{FA2ED3F6-DA09-C0D8-7F93-40E0D0D6E380}"/>
                  </a:ext>
                </a:extLst>
              </p:cNvPr>
              <p:cNvSpPr/>
              <p:nvPr/>
            </p:nvSpPr>
            <p:spPr>
              <a:xfrm>
                <a:off x="1878715" y="2282896"/>
                <a:ext cx="135461" cy="74379"/>
              </a:xfrm>
              <a:custGeom>
                <a:avLst/>
                <a:gdLst/>
                <a:ahLst/>
                <a:cxnLst/>
                <a:rect l="l" t="t" r="r" b="b"/>
                <a:pathLst>
                  <a:path w="652" h="358" extrusionOk="0">
                    <a:moveTo>
                      <a:pt x="0" y="0"/>
                    </a:moveTo>
                    <a:lnTo>
                      <a:pt x="0" y="357"/>
                    </a:lnTo>
                    <a:lnTo>
                      <a:pt x="651" y="357"/>
                    </a:lnTo>
                    <a:lnTo>
                      <a:pt x="6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74;p32">
                <a:extLst>
                  <a:ext uri="{FF2B5EF4-FFF2-40B4-BE49-F238E27FC236}">
                    <a16:creationId xmlns:a16="http://schemas.microsoft.com/office/drawing/2014/main" id="{60578A9E-D5B9-5A4F-2A87-F6D41A7E2D03}"/>
                  </a:ext>
                </a:extLst>
              </p:cNvPr>
              <p:cNvSpPr/>
              <p:nvPr/>
            </p:nvSpPr>
            <p:spPr>
              <a:xfrm>
                <a:off x="790657" y="3397337"/>
                <a:ext cx="7035877" cy="215657"/>
              </a:xfrm>
              <a:custGeom>
                <a:avLst/>
                <a:gdLst/>
                <a:ahLst/>
                <a:cxnLst/>
                <a:rect l="l" t="t" r="r" b="b"/>
                <a:pathLst>
                  <a:path w="33865" h="1038" extrusionOk="0">
                    <a:moveTo>
                      <a:pt x="495" y="0"/>
                    </a:moveTo>
                    <a:lnTo>
                      <a:pt x="0" y="1038"/>
                    </a:lnTo>
                    <a:lnTo>
                      <a:pt x="33865" y="1038"/>
                    </a:lnTo>
                    <a:lnTo>
                      <a:pt x="333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75;p32">
                <a:extLst>
                  <a:ext uri="{FF2B5EF4-FFF2-40B4-BE49-F238E27FC236}">
                    <a16:creationId xmlns:a16="http://schemas.microsoft.com/office/drawing/2014/main" id="{1641EFF1-EB88-038A-B13B-7AF45A3F7EB2}"/>
                  </a:ext>
                </a:extLst>
              </p:cNvPr>
              <p:cNvSpPr/>
              <p:nvPr/>
            </p:nvSpPr>
            <p:spPr>
              <a:xfrm>
                <a:off x="343134" y="2282889"/>
                <a:ext cx="7908480" cy="1130228"/>
              </a:xfrm>
              <a:custGeom>
                <a:avLst/>
                <a:gdLst/>
                <a:ahLst/>
                <a:cxnLst/>
                <a:rect l="l" t="t" r="r" b="b"/>
                <a:pathLst>
                  <a:path w="38065" h="5440" extrusionOk="0">
                    <a:moveTo>
                      <a:pt x="0" y="1"/>
                    </a:moveTo>
                    <a:lnTo>
                      <a:pt x="2649" y="5439"/>
                    </a:lnTo>
                    <a:lnTo>
                      <a:pt x="35524" y="5439"/>
                    </a:lnTo>
                    <a:lnTo>
                      <a:pt x="38064" y="1333"/>
                    </a:lnTo>
                    <a:lnTo>
                      <a:pt x="30919" y="1333"/>
                    </a:lnTo>
                    <a:cubicBezTo>
                      <a:pt x="30763" y="1935"/>
                      <a:pt x="30175" y="2434"/>
                      <a:pt x="28996" y="2434"/>
                    </a:cubicBezTo>
                    <a:lnTo>
                      <a:pt x="13079" y="2434"/>
                    </a:lnTo>
                    <a:cubicBezTo>
                      <a:pt x="11840" y="2434"/>
                      <a:pt x="11561" y="1377"/>
                      <a:pt x="11561" y="1377"/>
                    </a:cubicBezTo>
                    <a:lnTo>
                      <a:pt x="7313" y="1377"/>
                    </a:lnTo>
                    <a:cubicBezTo>
                      <a:pt x="6153" y="1377"/>
                      <a:pt x="5840" y="1"/>
                      <a:pt x="5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76;p32">
                <a:extLst>
                  <a:ext uri="{FF2B5EF4-FFF2-40B4-BE49-F238E27FC236}">
                    <a16:creationId xmlns:a16="http://schemas.microsoft.com/office/drawing/2014/main" id="{49E2BFE2-8A02-C7BA-9F52-D83E2A6427D6}"/>
                  </a:ext>
                </a:extLst>
              </p:cNvPr>
              <p:cNvSpPr/>
              <p:nvPr/>
            </p:nvSpPr>
            <p:spPr>
              <a:xfrm>
                <a:off x="1814516" y="2656870"/>
                <a:ext cx="64406" cy="122372"/>
              </a:xfrm>
              <a:custGeom>
                <a:avLst/>
                <a:gdLst/>
                <a:ahLst/>
                <a:cxnLst/>
                <a:rect l="l" t="t" r="r" b="b"/>
                <a:pathLst>
                  <a:path w="310" h="589" extrusionOk="0">
                    <a:moveTo>
                      <a:pt x="1" y="1"/>
                    </a:moveTo>
                    <a:lnTo>
                      <a:pt x="1" y="588"/>
                    </a:lnTo>
                    <a:lnTo>
                      <a:pt x="309" y="588"/>
                    </a:lnTo>
                    <a:lnTo>
                      <a:pt x="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77;p32">
                <a:extLst>
                  <a:ext uri="{FF2B5EF4-FFF2-40B4-BE49-F238E27FC236}">
                    <a16:creationId xmlns:a16="http://schemas.microsoft.com/office/drawing/2014/main" id="{A03ABD14-6997-84F0-F265-86F36B1D3EF0}"/>
                  </a:ext>
                </a:extLst>
              </p:cNvPr>
              <p:cNvSpPr/>
              <p:nvPr/>
            </p:nvSpPr>
            <p:spPr>
              <a:xfrm>
                <a:off x="1991531" y="2656870"/>
                <a:ext cx="67523" cy="122372"/>
              </a:xfrm>
              <a:custGeom>
                <a:avLst/>
                <a:gdLst/>
                <a:ahLst/>
                <a:cxnLst/>
                <a:rect l="l" t="t" r="r" b="b"/>
                <a:pathLst>
                  <a:path w="325" h="589" extrusionOk="0">
                    <a:moveTo>
                      <a:pt x="1" y="1"/>
                    </a:moveTo>
                    <a:lnTo>
                      <a:pt x="1" y="588"/>
                    </a:lnTo>
                    <a:lnTo>
                      <a:pt x="324" y="588"/>
                    </a:lnTo>
                    <a:lnTo>
                      <a:pt x="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78;p32">
                <a:extLst>
                  <a:ext uri="{FF2B5EF4-FFF2-40B4-BE49-F238E27FC236}">
                    <a16:creationId xmlns:a16="http://schemas.microsoft.com/office/drawing/2014/main" id="{4F1EBAB7-DCA1-101E-B29B-AB0BEF4C1710}"/>
                  </a:ext>
                </a:extLst>
              </p:cNvPr>
              <p:cNvSpPr/>
              <p:nvPr/>
            </p:nvSpPr>
            <p:spPr>
              <a:xfrm>
                <a:off x="2171662" y="2656870"/>
                <a:ext cx="65030" cy="122372"/>
              </a:xfrm>
              <a:custGeom>
                <a:avLst/>
                <a:gdLst/>
                <a:ahLst/>
                <a:cxnLst/>
                <a:rect l="l" t="t" r="r" b="b"/>
                <a:pathLst>
                  <a:path w="313" h="589" extrusionOk="0">
                    <a:moveTo>
                      <a:pt x="0" y="1"/>
                    </a:moveTo>
                    <a:lnTo>
                      <a:pt x="0" y="588"/>
                    </a:lnTo>
                    <a:lnTo>
                      <a:pt x="313" y="588"/>
                    </a:lnTo>
                    <a:lnTo>
                      <a:pt x="3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79;p32">
                <a:extLst>
                  <a:ext uri="{FF2B5EF4-FFF2-40B4-BE49-F238E27FC236}">
                    <a16:creationId xmlns:a16="http://schemas.microsoft.com/office/drawing/2014/main" id="{A8CB0124-185F-778B-81D5-94141040F83C}"/>
                  </a:ext>
                </a:extLst>
              </p:cNvPr>
              <p:cNvSpPr/>
              <p:nvPr/>
            </p:nvSpPr>
            <p:spPr>
              <a:xfrm>
                <a:off x="2352416" y="2656870"/>
                <a:ext cx="64406" cy="122372"/>
              </a:xfrm>
              <a:custGeom>
                <a:avLst/>
                <a:gdLst/>
                <a:ahLst/>
                <a:cxnLst/>
                <a:rect l="l" t="t" r="r" b="b"/>
                <a:pathLst>
                  <a:path w="310" h="589" extrusionOk="0">
                    <a:moveTo>
                      <a:pt x="1" y="1"/>
                    </a:moveTo>
                    <a:lnTo>
                      <a:pt x="1" y="588"/>
                    </a:lnTo>
                    <a:lnTo>
                      <a:pt x="309" y="588"/>
                    </a:lnTo>
                    <a:lnTo>
                      <a:pt x="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0;p32">
                <a:extLst>
                  <a:ext uri="{FF2B5EF4-FFF2-40B4-BE49-F238E27FC236}">
                    <a16:creationId xmlns:a16="http://schemas.microsoft.com/office/drawing/2014/main" id="{2BD2E232-E5B1-8D84-A273-2E3548752BDC}"/>
                  </a:ext>
                </a:extLst>
              </p:cNvPr>
              <p:cNvSpPr/>
              <p:nvPr/>
            </p:nvSpPr>
            <p:spPr>
              <a:xfrm>
                <a:off x="2529431" y="2656870"/>
                <a:ext cx="67523" cy="122372"/>
              </a:xfrm>
              <a:custGeom>
                <a:avLst/>
                <a:gdLst/>
                <a:ahLst/>
                <a:cxnLst/>
                <a:rect l="l" t="t" r="r" b="b"/>
                <a:pathLst>
                  <a:path w="325" h="589" extrusionOk="0">
                    <a:moveTo>
                      <a:pt x="0" y="1"/>
                    </a:moveTo>
                    <a:lnTo>
                      <a:pt x="0" y="588"/>
                    </a:lnTo>
                    <a:lnTo>
                      <a:pt x="324" y="588"/>
                    </a:lnTo>
                    <a:lnTo>
                      <a:pt x="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1;p32">
                <a:extLst>
                  <a:ext uri="{FF2B5EF4-FFF2-40B4-BE49-F238E27FC236}">
                    <a16:creationId xmlns:a16="http://schemas.microsoft.com/office/drawing/2014/main" id="{F66BAFAC-5318-4A37-5CA2-9074B07E8475}"/>
                  </a:ext>
                </a:extLst>
              </p:cNvPr>
              <p:cNvSpPr/>
              <p:nvPr/>
            </p:nvSpPr>
            <p:spPr>
              <a:xfrm>
                <a:off x="989902" y="2505410"/>
                <a:ext cx="138578" cy="138578"/>
              </a:xfrm>
              <a:custGeom>
                <a:avLst/>
                <a:gdLst/>
                <a:ahLst/>
                <a:cxnLst/>
                <a:rect l="l" t="t" r="r" b="b"/>
                <a:pathLst>
                  <a:path w="667" h="667" extrusionOk="0">
                    <a:moveTo>
                      <a:pt x="328" y="1"/>
                    </a:moveTo>
                    <a:cubicBezTo>
                      <a:pt x="157" y="1"/>
                      <a:pt x="1" y="138"/>
                      <a:pt x="1" y="324"/>
                    </a:cubicBezTo>
                    <a:cubicBezTo>
                      <a:pt x="1" y="510"/>
                      <a:pt x="157" y="666"/>
                      <a:pt x="328" y="666"/>
                    </a:cubicBezTo>
                    <a:cubicBezTo>
                      <a:pt x="514" y="666"/>
                      <a:pt x="667" y="510"/>
                      <a:pt x="667" y="324"/>
                    </a:cubicBezTo>
                    <a:cubicBezTo>
                      <a:pt x="667" y="138"/>
                      <a:pt x="514" y="1"/>
                      <a:pt x="3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2;p32">
                <a:extLst>
                  <a:ext uri="{FF2B5EF4-FFF2-40B4-BE49-F238E27FC236}">
                    <a16:creationId xmlns:a16="http://schemas.microsoft.com/office/drawing/2014/main" id="{EF88C2B8-86FD-278B-051C-8E8E035F5933}"/>
                  </a:ext>
                </a:extLst>
              </p:cNvPr>
              <p:cNvSpPr/>
              <p:nvPr/>
            </p:nvSpPr>
            <p:spPr>
              <a:xfrm>
                <a:off x="989902" y="1700121"/>
                <a:ext cx="1532664" cy="109906"/>
              </a:xfrm>
              <a:custGeom>
                <a:avLst/>
                <a:gdLst/>
                <a:ahLst/>
                <a:cxnLst/>
                <a:rect l="l" t="t" r="r" b="b"/>
                <a:pathLst>
                  <a:path w="7377" h="529" extrusionOk="0">
                    <a:moveTo>
                      <a:pt x="250" y="1"/>
                    </a:moveTo>
                    <a:cubicBezTo>
                      <a:pt x="109" y="1"/>
                      <a:pt x="1" y="127"/>
                      <a:pt x="1" y="280"/>
                    </a:cubicBezTo>
                    <a:lnTo>
                      <a:pt x="1" y="529"/>
                    </a:lnTo>
                    <a:lnTo>
                      <a:pt x="7377" y="529"/>
                    </a:lnTo>
                    <a:lnTo>
                      <a:pt x="7377" y="280"/>
                    </a:lnTo>
                    <a:cubicBezTo>
                      <a:pt x="7377" y="127"/>
                      <a:pt x="7269" y="1"/>
                      <a:pt x="7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3;p32">
                <a:extLst>
                  <a:ext uri="{FF2B5EF4-FFF2-40B4-BE49-F238E27FC236}">
                    <a16:creationId xmlns:a16="http://schemas.microsoft.com/office/drawing/2014/main" id="{3F4C5380-F63D-0CAD-E99D-555323A9EBE6}"/>
                  </a:ext>
                </a:extLst>
              </p:cNvPr>
              <p:cNvSpPr/>
              <p:nvPr/>
            </p:nvSpPr>
            <p:spPr>
              <a:xfrm>
                <a:off x="1221766" y="1915779"/>
                <a:ext cx="193427" cy="126112"/>
              </a:xfrm>
              <a:custGeom>
                <a:avLst/>
                <a:gdLst/>
                <a:ahLst/>
                <a:cxnLst/>
                <a:rect l="l" t="t" r="r" b="b"/>
                <a:pathLst>
                  <a:path w="931" h="607" extrusionOk="0">
                    <a:moveTo>
                      <a:pt x="1" y="0"/>
                    </a:moveTo>
                    <a:lnTo>
                      <a:pt x="1" y="607"/>
                    </a:lnTo>
                    <a:lnTo>
                      <a:pt x="931" y="607"/>
                    </a:lnTo>
                    <a:lnTo>
                      <a:pt x="9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4;p32">
                <a:extLst>
                  <a:ext uri="{FF2B5EF4-FFF2-40B4-BE49-F238E27FC236}">
                    <a16:creationId xmlns:a16="http://schemas.microsoft.com/office/drawing/2014/main" id="{F9A8CC24-2083-5900-5AAC-1EB47D9613BC}"/>
                  </a:ext>
                </a:extLst>
              </p:cNvPr>
              <p:cNvSpPr/>
              <p:nvPr/>
            </p:nvSpPr>
            <p:spPr>
              <a:xfrm>
                <a:off x="1517829" y="1915779"/>
                <a:ext cx="193427" cy="126112"/>
              </a:xfrm>
              <a:custGeom>
                <a:avLst/>
                <a:gdLst/>
                <a:ahLst/>
                <a:cxnLst/>
                <a:rect l="l" t="t" r="r" b="b"/>
                <a:pathLst>
                  <a:path w="931" h="607" extrusionOk="0">
                    <a:moveTo>
                      <a:pt x="0" y="0"/>
                    </a:moveTo>
                    <a:lnTo>
                      <a:pt x="0" y="607"/>
                    </a:lnTo>
                    <a:lnTo>
                      <a:pt x="930" y="607"/>
                    </a:lnTo>
                    <a:lnTo>
                      <a:pt x="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5;p32">
                <a:extLst>
                  <a:ext uri="{FF2B5EF4-FFF2-40B4-BE49-F238E27FC236}">
                    <a16:creationId xmlns:a16="http://schemas.microsoft.com/office/drawing/2014/main" id="{2E9CB7C1-D592-2042-A90A-E8AFAF01C68A}"/>
                  </a:ext>
                </a:extLst>
              </p:cNvPr>
              <p:cNvSpPr/>
              <p:nvPr/>
            </p:nvSpPr>
            <p:spPr>
              <a:xfrm>
                <a:off x="1814516" y="1915779"/>
                <a:ext cx="193427" cy="126112"/>
              </a:xfrm>
              <a:custGeom>
                <a:avLst/>
                <a:gdLst/>
                <a:ahLst/>
                <a:cxnLst/>
                <a:rect l="l" t="t" r="r" b="b"/>
                <a:pathLst>
                  <a:path w="931" h="607" extrusionOk="0">
                    <a:moveTo>
                      <a:pt x="1" y="0"/>
                    </a:moveTo>
                    <a:lnTo>
                      <a:pt x="1" y="607"/>
                    </a:lnTo>
                    <a:lnTo>
                      <a:pt x="931" y="607"/>
                    </a:lnTo>
                    <a:lnTo>
                      <a:pt x="9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86;p32">
                <a:extLst>
                  <a:ext uri="{FF2B5EF4-FFF2-40B4-BE49-F238E27FC236}">
                    <a16:creationId xmlns:a16="http://schemas.microsoft.com/office/drawing/2014/main" id="{AE702B36-E87C-CB1A-5316-4725E9BF39C4}"/>
                  </a:ext>
                </a:extLst>
              </p:cNvPr>
              <p:cNvSpPr/>
              <p:nvPr/>
            </p:nvSpPr>
            <p:spPr>
              <a:xfrm>
                <a:off x="2107463" y="1915779"/>
                <a:ext cx="196543" cy="126112"/>
              </a:xfrm>
              <a:custGeom>
                <a:avLst/>
                <a:gdLst/>
                <a:ahLst/>
                <a:cxnLst/>
                <a:rect l="l" t="t" r="r" b="b"/>
                <a:pathLst>
                  <a:path w="946" h="607" extrusionOk="0">
                    <a:moveTo>
                      <a:pt x="0" y="0"/>
                    </a:moveTo>
                    <a:lnTo>
                      <a:pt x="0" y="607"/>
                    </a:lnTo>
                    <a:lnTo>
                      <a:pt x="945" y="607"/>
                    </a:lnTo>
                    <a:lnTo>
                      <a:pt x="9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7;p32">
                <a:extLst>
                  <a:ext uri="{FF2B5EF4-FFF2-40B4-BE49-F238E27FC236}">
                    <a16:creationId xmlns:a16="http://schemas.microsoft.com/office/drawing/2014/main" id="{7BCD3825-F916-4B16-E047-29A91EE5E5F0}"/>
                  </a:ext>
                </a:extLst>
              </p:cNvPr>
              <p:cNvSpPr/>
              <p:nvPr/>
            </p:nvSpPr>
            <p:spPr>
              <a:xfrm>
                <a:off x="343134" y="2281661"/>
                <a:ext cx="1255924" cy="106167"/>
              </a:xfrm>
              <a:custGeom>
                <a:avLst/>
                <a:gdLst/>
                <a:ahLst/>
                <a:cxnLst/>
                <a:rect l="l" t="t" r="r" b="b"/>
                <a:pathLst>
                  <a:path w="6045" h="511" extrusionOk="0">
                    <a:moveTo>
                      <a:pt x="0" y="1"/>
                    </a:moveTo>
                    <a:lnTo>
                      <a:pt x="246" y="511"/>
                    </a:lnTo>
                    <a:lnTo>
                      <a:pt x="6045" y="511"/>
                    </a:lnTo>
                    <a:cubicBezTo>
                      <a:pt x="5904" y="232"/>
                      <a:pt x="5840" y="1"/>
                      <a:pt x="5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8;p32">
                <a:extLst>
                  <a:ext uri="{FF2B5EF4-FFF2-40B4-BE49-F238E27FC236}">
                    <a16:creationId xmlns:a16="http://schemas.microsoft.com/office/drawing/2014/main" id="{9F67A534-560A-717B-0945-63470D0E44C5}"/>
                  </a:ext>
                </a:extLst>
              </p:cNvPr>
              <p:cNvSpPr/>
              <p:nvPr/>
            </p:nvSpPr>
            <p:spPr>
              <a:xfrm>
                <a:off x="6670161" y="2558402"/>
                <a:ext cx="1581488" cy="144810"/>
              </a:xfrm>
              <a:custGeom>
                <a:avLst/>
                <a:gdLst/>
                <a:ahLst/>
                <a:cxnLst/>
                <a:rect l="l" t="t" r="r" b="b"/>
                <a:pathLst>
                  <a:path w="7612" h="697" extrusionOk="0">
                    <a:moveTo>
                      <a:pt x="466" y="1"/>
                    </a:moveTo>
                    <a:cubicBezTo>
                      <a:pt x="403" y="265"/>
                      <a:pt x="250" y="495"/>
                      <a:pt x="1" y="696"/>
                    </a:cubicBezTo>
                    <a:lnTo>
                      <a:pt x="7176" y="696"/>
                    </a:lnTo>
                    <a:lnTo>
                      <a:pt x="76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89;p32">
                <a:extLst>
                  <a:ext uri="{FF2B5EF4-FFF2-40B4-BE49-F238E27FC236}">
                    <a16:creationId xmlns:a16="http://schemas.microsoft.com/office/drawing/2014/main" id="{B6B750D9-8195-8894-E8F4-A67EB0A8FC97}"/>
                  </a:ext>
                </a:extLst>
              </p:cNvPr>
              <p:cNvSpPr/>
              <p:nvPr/>
            </p:nvSpPr>
            <p:spPr>
              <a:xfrm>
                <a:off x="867945" y="2688657"/>
                <a:ext cx="7293295" cy="708886"/>
              </a:xfrm>
              <a:custGeom>
                <a:avLst/>
                <a:gdLst/>
                <a:ahLst/>
                <a:cxnLst/>
                <a:rect l="l" t="t" r="r" b="b"/>
                <a:pathLst>
                  <a:path w="35104" h="3412" extrusionOk="0">
                    <a:moveTo>
                      <a:pt x="0" y="3147"/>
                    </a:moveTo>
                    <a:lnTo>
                      <a:pt x="123" y="3411"/>
                    </a:lnTo>
                    <a:lnTo>
                      <a:pt x="0" y="3147"/>
                    </a:lnTo>
                    <a:lnTo>
                      <a:pt x="0" y="3147"/>
                    </a:lnTo>
                    <a:close/>
                    <a:moveTo>
                      <a:pt x="35103" y="0"/>
                    </a:moveTo>
                    <a:lnTo>
                      <a:pt x="35103" y="0"/>
                    </a:lnTo>
                    <a:lnTo>
                      <a:pt x="32998" y="3411"/>
                    </a:lnTo>
                    <a:close/>
                  </a:path>
                </a:pathLst>
              </a:custGeom>
              <a:solidFill>
                <a:srgbClr val="B1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0;p32">
                <a:extLst>
                  <a:ext uri="{FF2B5EF4-FFF2-40B4-BE49-F238E27FC236}">
                    <a16:creationId xmlns:a16="http://schemas.microsoft.com/office/drawing/2014/main" id="{D0E638F9-9555-3D11-03F1-DB81B087C33A}"/>
                  </a:ext>
                </a:extLst>
              </p:cNvPr>
              <p:cNvSpPr/>
              <p:nvPr/>
            </p:nvSpPr>
            <p:spPr>
              <a:xfrm>
                <a:off x="867945" y="2694914"/>
                <a:ext cx="7293295" cy="708886"/>
              </a:xfrm>
              <a:custGeom>
                <a:avLst/>
                <a:gdLst/>
                <a:ahLst/>
                <a:cxnLst/>
                <a:rect l="l" t="t" r="r" b="b"/>
                <a:pathLst>
                  <a:path w="35104" h="3412" extrusionOk="0">
                    <a:moveTo>
                      <a:pt x="35103" y="0"/>
                    </a:moveTo>
                    <a:lnTo>
                      <a:pt x="35103" y="0"/>
                    </a:lnTo>
                    <a:cubicBezTo>
                      <a:pt x="25711" y="2868"/>
                      <a:pt x="9266" y="3162"/>
                      <a:pt x="2756" y="3162"/>
                    </a:cubicBezTo>
                    <a:cubicBezTo>
                      <a:pt x="1023" y="3162"/>
                      <a:pt x="0" y="3147"/>
                      <a:pt x="0" y="3147"/>
                    </a:cubicBezTo>
                    <a:lnTo>
                      <a:pt x="0" y="3147"/>
                    </a:lnTo>
                    <a:lnTo>
                      <a:pt x="123" y="3411"/>
                    </a:lnTo>
                    <a:lnTo>
                      <a:pt x="32998" y="3411"/>
                    </a:lnTo>
                    <a:lnTo>
                      <a:pt x="351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1" name="Google Shape;691;p32">
            <a:extLst>
              <a:ext uri="{FF2B5EF4-FFF2-40B4-BE49-F238E27FC236}">
                <a16:creationId xmlns:a16="http://schemas.microsoft.com/office/drawing/2014/main" id="{196AF3A2-6C4E-293F-D897-E53F6B115DFB}"/>
              </a:ext>
            </a:extLst>
          </p:cNvPr>
          <p:cNvGrpSpPr/>
          <p:nvPr/>
        </p:nvGrpSpPr>
        <p:grpSpPr>
          <a:xfrm>
            <a:off x="62500" y="4691024"/>
            <a:ext cx="9018344" cy="390053"/>
            <a:chOff x="62500" y="4683850"/>
            <a:chExt cx="9018344" cy="390053"/>
          </a:xfrm>
        </p:grpSpPr>
        <p:sp>
          <p:nvSpPr>
            <p:cNvPr id="522" name="Google Shape;692;p32">
              <a:extLst>
                <a:ext uri="{FF2B5EF4-FFF2-40B4-BE49-F238E27FC236}">
                  <a16:creationId xmlns:a16="http://schemas.microsoft.com/office/drawing/2014/main" id="{577C7379-907A-47F5-2B4D-258A7C057C45}"/>
                </a:ext>
              </a:extLst>
            </p:cNvPr>
            <p:cNvSpPr/>
            <p:nvPr/>
          </p:nvSpPr>
          <p:spPr>
            <a:xfrm>
              <a:off x="62500" y="4683850"/>
              <a:ext cx="9018344" cy="121197"/>
            </a:xfrm>
            <a:custGeom>
              <a:avLst/>
              <a:gdLst/>
              <a:ahLst/>
              <a:cxnLst/>
              <a:rect l="l" t="t" r="r" b="b"/>
              <a:pathLst>
                <a:path w="57593" h="774" extrusionOk="0">
                  <a:moveTo>
                    <a:pt x="1781" y="1"/>
                  </a:moveTo>
                  <a:cubicBezTo>
                    <a:pt x="1512" y="1"/>
                    <a:pt x="1243" y="64"/>
                    <a:pt x="1020" y="191"/>
                  </a:cubicBezTo>
                  <a:cubicBezTo>
                    <a:pt x="756" y="339"/>
                    <a:pt x="435" y="452"/>
                    <a:pt x="0" y="452"/>
                  </a:cubicBezTo>
                  <a:lnTo>
                    <a:pt x="0" y="773"/>
                  </a:lnTo>
                  <a:lnTo>
                    <a:pt x="57592" y="773"/>
                  </a:lnTo>
                  <a:lnTo>
                    <a:pt x="57592" y="452"/>
                  </a:lnTo>
                  <a:cubicBezTo>
                    <a:pt x="57249" y="452"/>
                    <a:pt x="56837" y="339"/>
                    <a:pt x="56576" y="191"/>
                  </a:cubicBezTo>
                  <a:cubicBezTo>
                    <a:pt x="56352" y="64"/>
                    <a:pt x="56077" y="1"/>
                    <a:pt x="55803" y="1"/>
                  </a:cubicBezTo>
                  <a:cubicBezTo>
                    <a:pt x="55530" y="1"/>
                    <a:pt x="55258" y="64"/>
                    <a:pt x="55040" y="191"/>
                  </a:cubicBezTo>
                  <a:cubicBezTo>
                    <a:pt x="54776" y="339"/>
                    <a:pt x="54432" y="452"/>
                    <a:pt x="54009" y="452"/>
                  </a:cubicBezTo>
                  <a:cubicBezTo>
                    <a:pt x="53575" y="452"/>
                    <a:pt x="53231" y="339"/>
                    <a:pt x="52968" y="191"/>
                  </a:cubicBezTo>
                  <a:cubicBezTo>
                    <a:pt x="52750" y="64"/>
                    <a:pt x="52478" y="1"/>
                    <a:pt x="52205" y="1"/>
                  </a:cubicBezTo>
                  <a:cubicBezTo>
                    <a:pt x="51932" y="1"/>
                    <a:pt x="51657" y="64"/>
                    <a:pt x="51434" y="191"/>
                  </a:cubicBezTo>
                  <a:cubicBezTo>
                    <a:pt x="51170" y="339"/>
                    <a:pt x="50827" y="452"/>
                    <a:pt x="50393" y="452"/>
                  </a:cubicBezTo>
                  <a:cubicBezTo>
                    <a:pt x="49967" y="452"/>
                    <a:pt x="49623" y="339"/>
                    <a:pt x="49362" y="191"/>
                  </a:cubicBezTo>
                  <a:cubicBezTo>
                    <a:pt x="49138" y="64"/>
                    <a:pt x="48863" y="1"/>
                    <a:pt x="48590" y="1"/>
                  </a:cubicBezTo>
                  <a:cubicBezTo>
                    <a:pt x="48317" y="1"/>
                    <a:pt x="48045" y="64"/>
                    <a:pt x="47826" y="191"/>
                  </a:cubicBezTo>
                  <a:cubicBezTo>
                    <a:pt x="47562" y="339"/>
                    <a:pt x="47219" y="452"/>
                    <a:pt x="46785" y="452"/>
                  </a:cubicBezTo>
                  <a:cubicBezTo>
                    <a:pt x="46350" y="452"/>
                    <a:pt x="46018" y="339"/>
                    <a:pt x="45754" y="191"/>
                  </a:cubicBezTo>
                  <a:cubicBezTo>
                    <a:pt x="45532" y="64"/>
                    <a:pt x="45257" y="1"/>
                    <a:pt x="44982" y="1"/>
                  </a:cubicBezTo>
                  <a:cubicBezTo>
                    <a:pt x="44707" y="1"/>
                    <a:pt x="44432" y="64"/>
                    <a:pt x="44210" y="191"/>
                  </a:cubicBezTo>
                  <a:cubicBezTo>
                    <a:pt x="43946" y="339"/>
                    <a:pt x="43613" y="452"/>
                    <a:pt x="43179" y="452"/>
                  </a:cubicBezTo>
                  <a:cubicBezTo>
                    <a:pt x="42742" y="452"/>
                    <a:pt x="42399" y="339"/>
                    <a:pt x="42135" y="191"/>
                  </a:cubicBezTo>
                  <a:cubicBezTo>
                    <a:pt x="41918" y="64"/>
                    <a:pt x="41647" y="1"/>
                    <a:pt x="41374" y="1"/>
                  </a:cubicBezTo>
                  <a:cubicBezTo>
                    <a:pt x="41100" y="1"/>
                    <a:pt x="40826" y="64"/>
                    <a:pt x="40602" y="191"/>
                  </a:cubicBezTo>
                  <a:cubicBezTo>
                    <a:pt x="40338" y="339"/>
                    <a:pt x="39994" y="452"/>
                    <a:pt x="39571" y="452"/>
                  </a:cubicBezTo>
                  <a:cubicBezTo>
                    <a:pt x="39137" y="452"/>
                    <a:pt x="38794" y="339"/>
                    <a:pt x="38530" y="191"/>
                  </a:cubicBezTo>
                  <a:cubicBezTo>
                    <a:pt x="38306" y="64"/>
                    <a:pt x="38031" y="1"/>
                    <a:pt x="37758" y="1"/>
                  </a:cubicBezTo>
                  <a:cubicBezTo>
                    <a:pt x="37485" y="1"/>
                    <a:pt x="37213" y="64"/>
                    <a:pt x="36996" y="191"/>
                  </a:cubicBezTo>
                  <a:cubicBezTo>
                    <a:pt x="36733" y="339"/>
                    <a:pt x="36389" y="452"/>
                    <a:pt x="35952" y="452"/>
                  </a:cubicBezTo>
                  <a:cubicBezTo>
                    <a:pt x="35518" y="452"/>
                    <a:pt x="35185" y="339"/>
                    <a:pt x="34922" y="191"/>
                  </a:cubicBezTo>
                  <a:cubicBezTo>
                    <a:pt x="34699" y="64"/>
                    <a:pt x="34424" y="1"/>
                    <a:pt x="34149" y="1"/>
                  </a:cubicBezTo>
                  <a:cubicBezTo>
                    <a:pt x="33875" y="1"/>
                    <a:pt x="33600" y="64"/>
                    <a:pt x="33377" y="191"/>
                  </a:cubicBezTo>
                  <a:cubicBezTo>
                    <a:pt x="33113" y="339"/>
                    <a:pt x="32781" y="452"/>
                    <a:pt x="32347" y="452"/>
                  </a:cubicBezTo>
                  <a:cubicBezTo>
                    <a:pt x="31913" y="452"/>
                    <a:pt x="31569" y="339"/>
                    <a:pt x="31305" y="191"/>
                  </a:cubicBezTo>
                  <a:cubicBezTo>
                    <a:pt x="31087" y="64"/>
                    <a:pt x="30818" y="1"/>
                    <a:pt x="30549" y="1"/>
                  </a:cubicBezTo>
                  <a:cubicBezTo>
                    <a:pt x="30280" y="1"/>
                    <a:pt x="30011" y="64"/>
                    <a:pt x="29794" y="191"/>
                  </a:cubicBezTo>
                  <a:cubicBezTo>
                    <a:pt x="29530" y="339"/>
                    <a:pt x="29220" y="441"/>
                    <a:pt x="28796" y="452"/>
                  </a:cubicBezTo>
                  <a:cubicBezTo>
                    <a:pt x="28464" y="441"/>
                    <a:pt x="28052" y="339"/>
                    <a:pt x="27802" y="191"/>
                  </a:cubicBezTo>
                  <a:cubicBezTo>
                    <a:pt x="27578" y="64"/>
                    <a:pt x="27306" y="1"/>
                    <a:pt x="27034" y="1"/>
                  </a:cubicBezTo>
                  <a:cubicBezTo>
                    <a:pt x="26762" y="1"/>
                    <a:pt x="26490" y="64"/>
                    <a:pt x="26266" y="191"/>
                  </a:cubicBezTo>
                  <a:cubicBezTo>
                    <a:pt x="26005" y="339"/>
                    <a:pt x="25672" y="452"/>
                    <a:pt x="25235" y="452"/>
                  </a:cubicBezTo>
                  <a:cubicBezTo>
                    <a:pt x="24801" y="452"/>
                    <a:pt x="24457" y="339"/>
                    <a:pt x="24194" y="191"/>
                  </a:cubicBezTo>
                  <a:cubicBezTo>
                    <a:pt x="23976" y="64"/>
                    <a:pt x="23704" y="1"/>
                    <a:pt x="23431" y="1"/>
                  </a:cubicBezTo>
                  <a:cubicBezTo>
                    <a:pt x="23158" y="1"/>
                    <a:pt x="22883" y="64"/>
                    <a:pt x="22660" y="191"/>
                  </a:cubicBezTo>
                  <a:cubicBezTo>
                    <a:pt x="22396" y="339"/>
                    <a:pt x="22053" y="452"/>
                    <a:pt x="21630" y="452"/>
                  </a:cubicBezTo>
                  <a:cubicBezTo>
                    <a:pt x="21196" y="452"/>
                    <a:pt x="20852" y="339"/>
                    <a:pt x="20588" y="191"/>
                  </a:cubicBezTo>
                  <a:cubicBezTo>
                    <a:pt x="20370" y="64"/>
                    <a:pt x="20098" y="1"/>
                    <a:pt x="19824" y="1"/>
                  </a:cubicBezTo>
                  <a:cubicBezTo>
                    <a:pt x="19551" y="1"/>
                    <a:pt x="19276" y="64"/>
                    <a:pt x="19052" y="191"/>
                  </a:cubicBezTo>
                  <a:cubicBezTo>
                    <a:pt x="18791" y="339"/>
                    <a:pt x="18448" y="452"/>
                    <a:pt x="18011" y="452"/>
                  </a:cubicBezTo>
                  <a:cubicBezTo>
                    <a:pt x="17587" y="452"/>
                    <a:pt x="17244" y="339"/>
                    <a:pt x="16980" y="191"/>
                  </a:cubicBezTo>
                  <a:cubicBezTo>
                    <a:pt x="16758" y="64"/>
                    <a:pt x="16483" y="1"/>
                    <a:pt x="16208" y="1"/>
                  </a:cubicBezTo>
                  <a:cubicBezTo>
                    <a:pt x="15933" y="1"/>
                    <a:pt x="15658" y="64"/>
                    <a:pt x="15436" y="191"/>
                  </a:cubicBezTo>
                  <a:cubicBezTo>
                    <a:pt x="15183" y="339"/>
                    <a:pt x="14840" y="452"/>
                    <a:pt x="14405" y="452"/>
                  </a:cubicBezTo>
                  <a:cubicBezTo>
                    <a:pt x="13968" y="452"/>
                    <a:pt x="13639" y="339"/>
                    <a:pt x="13375" y="191"/>
                  </a:cubicBezTo>
                  <a:cubicBezTo>
                    <a:pt x="13151" y="64"/>
                    <a:pt x="12876" y="1"/>
                    <a:pt x="12601" y="1"/>
                  </a:cubicBezTo>
                  <a:cubicBezTo>
                    <a:pt x="12326" y="1"/>
                    <a:pt x="12052" y="64"/>
                    <a:pt x="11828" y="191"/>
                  </a:cubicBezTo>
                  <a:cubicBezTo>
                    <a:pt x="11564" y="339"/>
                    <a:pt x="11234" y="452"/>
                    <a:pt x="10797" y="452"/>
                  </a:cubicBezTo>
                  <a:cubicBezTo>
                    <a:pt x="10363" y="452"/>
                    <a:pt x="10020" y="339"/>
                    <a:pt x="9756" y="191"/>
                  </a:cubicBezTo>
                  <a:cubicBezTo>
                    <a:pt x="9539" y="64"/>
                    <a:pt x="9267" y="1"/>
                    <a:pt x="8993" y="1"/>
                  </a:cubicBezTo>
                  <a:cubicBezTo>
                    <a:pt x="8720" y="1"/>
                    <a:pt x="8445" y="64"/>
                    <a:pt x="8222" y="191"/>
                  </a:cubicBezTo>
                  <a:cubicBezTo>
                    <a:pt x="7959" y="339"/>
                    <a:pt x="7615" y="452"/>
                    <a:pt x="7181" y="452"/>
                  </a:cubicBezTo>
                  <a:cubicBezTo>
                    <a:pt x="6755" y="452"/>
                    <a:pt x="6411" y="339"/>
                    <a:pt x="6150" y="191"/>
                  </a:cubicBezTo>
                  <a:cubicBezTo>
                    <a:pt x="5926" y="64"/>
                    <a:pt x="5652" y="1"/>
                    <a:pt x="5377" y="1"/>
                  </a:cubicBezTo>
                  <a:cubicBezTo>
                    <a:pt x="5102" y="1"/>
                    <a:pt x="4827" y="64"/>
                    <a:pt x="4603" y="191"/>
                  </a:cubicBezTo>
                  <a:cubicBezTo>
                    <a:pt x="4351" y="339"/>
                    <a:pt x="4007" y="452"/>
                    <a:pt x="3573" y="452"/>
                  </a:cubicBezTo>
                  <a:cubicBezTo>
                    <a:pt x="3139" y="452"/>
                    <a:pt x="2806" y="339"/>
                    <a:pt x="2542" y="191"/>
                  </a:cubicBezTo>
                  <a:cubicBezTo>
                    <a:pt x="2320" y="64"/>
                    <a:pt x="2050" y="1"/>
                    <a:pt x="1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93;p32">
              <a:extLst>
                <a:ext uri="{FF2B5EF4-FFF2-40B4-BE49-F238E27FC236}">
                  <a16:creationId xmlns:a16="http://schemas.microsoft.com/office/drawing/2014/main" id="{A37C6582-61AE-3EC6-3BB9-E58580C2445A}"/>
                </a:ext>
              </a:extLst>
            </p:cNvPr>
            <p:cNvSpPr/>
            <p:nvPr/>
          </p:nvSpPr>
          <p:spPr>
            <a:xfrm>
              <a:off x="62500" y="4707180"/>
              <a:ext cx="9018344" cy="366722"/>
            </a:xfrm>
            <a:custGeom>
              <a:avLst/>
              <a:gdLst/>
              <a:ahLst/>
              <a:cxnLst/>
              <a:rect l="l" t="t" r="r" b="b"/>
              <a:pathLst>
                <a:path w="57593" h="2342" extrusionOk="0">
                  <a:moveTo>
                    <a:pt x="1781" y="0"/>
                  </a:moveTo>
                  <a:cubicBezTo>
                    <a:pt x="1512" y="0"/>
                    <a:pt x="1243" y="64"/>
                    <a:pt x="1020" y="190"/>
                  </a:cubicBezTo>
                  <a:cubicBezTo>
                    <a:pt x="756" y="338"/>
                    <a:pt x="435" y="454"/>
                    <a:pt x="0" y="454"/>
                  </a:cubicBezTo>
                  <a:lnTo>
                    <a:pt x="0" y="624"/>
                  </a:lnTo>
                  <a:lnTo>
                    <a:pt x="0" y="762"/>
                  </a:lnTo>
                  <a:lnTo>
                    <a:pt x="0" y="2342"/>
                  </a:lnTo>
                  <a:lnTo>
                    <a:pt x="57592" y="2342"/>
                  </a:lnTo>
                  <a:lnTo>
                    <a:pt x="57592" y="762"/>
                  </a:lnTo>
                  <a:lnTo>
                    <a:pt x="57592" y="624"/>
                  </a:lnTo>
                  <a:lnTo>
                    <a:pt x="57592" y="454"/>
                  </a:lnTo>
                  <a:cubicBezTo>
                    <a:pt x="57249" y="454"/>
                    <a:pt x="56837" y="338"/>
                    <a:pt x="56576" y="190"/>
                  </a:cubicBezTo>
                  <a:cubicBezTo>
                    <a:pt x="56352" y="64"/>
                    <a:pt x="56077" y="0"/>
                    <a:pt x="55803" y="0"/>
                  </a:cubicBezTo>
                  <a:cubicBezTo>
                    <a:pt x="55530" y="0"/>
                    <a:pt x="55258" y="64"/>
                    <a:pt x="55040" y="190"/>
                  </a:cubicBezTo>
                  <a:cubicBezTo>
                    <a:pt x="54776" y="338"/>
                    <a:pt x="54432" y="454"/>
                    <a:pt x="54009" y="454"/>
                  </a:cubicBezTo>
                  <a:cubicBezTo>
                    <a:pt x="53575" y="454"/>
                    <a:pt x="53231" y="338"/>
                    <a:pt x="52968" y="190"/>
                  </a:cubicBezTo>
                  <a:cubicBezTo>
                    <a:pt x="52750" y="64"/>
                    <a:pt x="52478" y="0"/>
                    <a:pt x="52205" y="0"/>
                  </a:cubicBezTo>
                  <a:cubicBezTo>
                    <a:pt x="51932" y="0"/>
                    <a:pt x="51657" y="64"/>
                    <a:pt x="51434" y="190"/>
                  </a:cubicBezTo>
                  <a:cubicBezTo>
                    <a:pt x="51170" y="338"/>
                    <a:pt x="50827" y="454"/>
                    <a:pt x="50393" y="454"/>
                  </a:cubicBezTo>
                  <a:cubicBezTo>
                    <a:pt x="49967" y="454"/>
                    <a:pt x="49623" y="338"/>
                    <a:pt x="49362" y="190"/>
                  </a:cubicBezTo>
                  <a:cubicBezTo>
                    <a:pt x="49138" y="64"/>
                    <a:pt x="48863" y="0"/>
                    <a:pt x="48590" y="0"/>
                  </a:cubicBezTo>
                  <a:cubicBezTo>
                    <a:pt x="48317" y="0"/>
                    <a:pt x="48045" y="64"/>
                    <a:pt x="47826" y="190"/>
                  </a:cubicBezTo>
                  <a:cubicBezTo>
                    <a:pt x="47562" y="338"/>
                    <a:pt x="47219" y="454"/>
                    <a:pt x="46785" y="454"/>
                  </a:cubicBezTo>
                  <a:cubicBezTo>
                    <a:pt x="46350" y="454"/>
                    <a:pt x="46018" y="338"/>
                    <a:pt x="45754" y="190"/>
                  </a:cubicBezTo>
                  <a:cubicBezTo>
                    <a:pt x="45532" y="64"/>
                    <a:pt x="45257" y="0"/>
                    <a:pt x="44982" y="0"/>
                  </a:cubicBezTo>
                  <a:cubicBezTo>
                    <a:pt x="44707" y="0"/>
                    <a:pt x="44432" y="64"/>
                    <a:pt x="44210" y="190"/>
                  </a:cubicBezTo>
                  <a:cubicBezTo>
                    <a:pt x="43946" y="338"/>
                    <a:pt x="43613" y="454"/>
                    <a:pt x="43179" y="454"/>
                  </a:cubicBezTo>
                  <a:cubicBezTo>
                    <a:pt x="42742" y="454"/>
                    <a:pt x="42399" y="338"/>
                    <a:pt x="42135" y="190"/>
                  </a:cubicBezTo>
                  <a:cubicBezTo>
                    <a:pt x="41918" y="64"/>
                    <a:pt x="41647" y="0"/>
                    <a:pt x="41374" y="0"/>
                  </a:cubicBezTo>
                  <a:cubicBezTo>
                    <a:pt x="41100" y="0"/>
                    <a:pt x="40826" y="64"/>
                    <a:pt x="40602" y="190"/>
                  </a:cubicBezTo>
                  <a:cubicBezTo>
                    <a:pt x="40338" y="338"/>
                    <a:pt x="39994" y="454"/>
                    <a:pt x="39571" y="454"/>
                  </a:cubicBezTo>
                  <a:cubicBezTo>
                    <a:pt x="39137" y="454"/>
                    <a:pt x="38794" y="338"/>
                    <a:pt x="38530" y="190"/>
                  </a:cubicBezTo>
                  <a:cubicBezTo>
                    <a:pt x="38306" y="64"/>
                    <a:pt x="38031" y="0"/>
                    <a:pt x="37758" y="0"/>
                  </a:cubicBezTo>
                  <a:cubicBezTo>
                    <a:pt x="37485" y="0"/>
                    <a:pt x="37213" y="64"/>
                    <a:pt x="36996" y="190"/>
                  </a:cubicBezTo>
                  <a:cubicBezTo>
                    <a:pt x="36733" y="338"/>
                    <a:pt x="36389" y="454"/>
                    <a:pt x="35952" y="454"/>
                  </a:cubicBezTo>
                  <a:cubicBezTo>
                    <a:pt x="35518" y="454"/>
                    <a:pt x="35185" y="338"/>
                    <a:pt x="34922" y="190"/>
                  </a:cubicBezTo>
                  <a:cubicBezTo>
                    <a:pt x="34699" y="64"/>
                    <a:pt x="34424" y="0"/>
                    <a:pt x="34149" y="0"/>
                  </a:cubicBezTo>
                  <a:cubicBezTo>
                    <a:pt x="33875" y="0"/>
                    <a:pt x="33600" y="64"/>
                    <a:pt x="33377" y="190"/>
                  </a:cubicBezTo>
                  <a:cubicBezTo>
                    <a:pt x="33113" y="338"/>
                    <a:pt x="32781" y="454"/>
                    <a:pt x="32347" y="454"/>
                  </a:cubicBezTo>
                  <a:cubicBezTo>
                    <a:pt x="31913" y="454"/>
                    <a:pt x="31569" y="338"/>
                    <a:pt x="31305" y="190"/>
                  </a:cubicBezTo>
                  <a:cubicBezTo>
                    <a:pt x="31087" y="64"/>
                    <a:pt x="30818" y="0"/>
                    <a:pt x="30549" y="0"/>
                  </a:cubicBezTo>
                  <a:cubicBezTo>
                    <a:pt x="30280" y="0"/>
                    <a:pt x="30011" y="64"/>
                    <a:pt x="29794" y="190"/>
                  </a:cubicBezTo>
                  <a:cubicBezTo>
                    <a:pt x="29530" y="338"/>
                    <a:pt x="29220" y="440"/>
                    <a:pt x="28796" y="454"/>
                  </a:cubicBezTo>
                  <a:cubicBezTo>
                    <a:pt x="28464" y="440"/>
                    <a:pt x="28052" y="338"/>
                    <a:pt x="27802" y="190"/>
                  </a:cubicBezTo>
                  <a:cubicBezTo>
                    <a:pt x="27578" y="64"/>
                    <a:pt x="27306" y="0"/>
                    <a:pt x="27034" y="0"/>
                  </a:cubicBezTo>
                  <a:cubicBezTo>
                    <a:pt x="26762" y="0"/>
                    <a:pt x="26490" y="64"/>
                    <a:pt x="26266" y="190"/>
                  </a:cubicBezTo>
                  <a:cubicBezTo>
                    <a:pt x="26005" y="338"/>
                    <a:pt x="25672" y="454"/>
                    <a:pt x="25235" y="454"/>
                  </a:cubicBezTo>
                  <a:cubicBezTo>
                    <a:pt x="24801" y="454"/>
                    <a:pt x="24457" y="338"/>
                    <a:pt x="24194" y="190"/>
                  </a:cubicBezTo>
                  <a:cubicBezTo>
                    <a:pt x="23976" y="64"/>
                    <a:pt x="23704" y="0"/>
                    <a:pt x="23431" y="0"/>
                  </a:cubicBezTo>
                  <a:cubicBezTo>
                    <a:pt x="23158" y="0"/>
                    <a:pt x="22883" y="64"/>
                    <a:pt x="22660" y="190"/>
                  </a:cubicBezTo>
                  <a:cubicBezTo>
                    <a:pt x="22396" y="338"/>
                    <a:pt x="22053" y="454"/>
                    <a:pt x="21630" y="454"/>
                  </a:cubicBezTo>
                  <a:cubicBezTo>
                    <a:pt x="21196" y="454"/>
                    <a:pt x="20852" y="338"/>
                    <a:pt x="20588" y="190"/>
                  </a:cubicBezTo>
                  <a:cubicBezTo>
                    <a:pt x="20370" y="64"/>
                    <a:pt x="20098" y="0"/>
                    <a:pt x="19824" y="0"/>
                  </a:cubicBezTo>
                  <a:cubicBezTo>
                    <a:pt x="19551" y="0"/>
                    <a:pt x="19276" y="64"/>
                    <a:pt x="19052" y="190"/>
                  </a:cubicBezTo>
                  <a:cubicBezTo>
                    <a:pt x="18791" y="338"/>
                    <a:pt x="18448" y="454"/>
                    <a:pt x="18011" y="454"/>
                  </a:cubicBezTo>
                  <a:cubicBezTo>
                    <a:pt x="17587" y="454"/>
                    <a:pt x="17244" y="338"/>
                    <a:pt x="16980" y="190"/>
                  </a:cubicBezTo>
                  <a:cubicBezTo>
                    <a:pt x="16758" y="64"/>
                    <a:pt x="16483" y="0"/>
                    <a:pt x="16208" y="0"/>
                  </a:cubicBezTo>
                  <a:cubicBezTo>
                    <a:pt x="15933" y="0"/>
                    <a:pt x="15658" y="64"/>
                    <a:pt x="15436" y="190"/>
                  </a:cubicBezTo>
                  <a:cubicBezTo>
                    <a:pt x="15183" y="338"/>
                    <a:pt x="14840" y="454"/>
                    <a:pt x="14405" y="454"/>
                  </a:cubicBezTo>
                  <a:cubicBezTo>
                    <a:pt x="13968" y="454"/>
                    <a:pt x="13639" y="338"/>
                    <a:pt x="13375" y="190"/>
                  </a:cubicBezTo>
                  <a:cubicBezTo>
                    <a:pt x="13151" y="64"/>
                    <a:pt x="12876" y="0"/>
                    <a:pt x="12601" y="0"/>
                  </a:cubicBezTo>
                  <a:cubicBezTo>
                    <a:pt x="12326" y="0"/>
                    <a:pt x="12052" y="64"/>
                    <a:pt x="11828" y="190"/>
                  </a:cubicBezTo>
                  <a:cubicBezTo>
                    <a:pt x="11564" y="338"/>
                    <a:pt x="11234" y="454"/>
                    <a:pt x="10797" y="454"/>
                  </a:cubicBezTo>
                  <a:cubicBezTo>
                    <a:pt x="10363" y="454"/>
                    <a:pt x="10020" y="338"/>
                    <a:pt x="9756" y="190"/>
                  </a:cubicBezTo>
                  <a:cubicBezTo>
                    <a:pt x="9539" y="64"/>
                    <a:pt x="9267" y="0"/>
                    <a:pt x="8993" y="0"/>
                  </a:cubicBezTo>
                  <a:cubicBezTo>
                    <a:pt x="8720" y="0"/>
                    <a:pt x="8445" y="64"/>
                    <a:pt x="8222" y="190"/>
                  </a:cubicBezTo>
                  <a:cubicBezTo>
                    <a:pt x="7959" y="338"/>
                    <a:pt x="7615" y="454"/>
                    <a:pt x="7181" y="454"/>
                  </a:cubicBezTo>
                  <a:cubicBezTo>
                    <a:pt x="6755" y="454"/>
                    <a:pt x="6411" y="338"/>
                    <a:pt x="6150" y="190"/>
                  </a:cubicBezTo>
                  <a:cubicBezTo>
                    <a:pt x="5926" y="64"/>
                    <a:pt x="5652" y="0"/>
                    <a:pt x="5377" y="0"/>
                  </a:cubicBezTo>
                  <a:cubicBezTo>
                    <a:pt x="5102" y="0"/>
                    <a:pt x="4827" y="64"/>
                    <a:pt x="4603" y="190"/>
                  </a:cubicBezTo>
                  <a:cubicBezTo>
                    <a:pt x="4351" y="338"/>
                    <a:pt x="4007" y="454"/>
                    <a:pt x="3573" y="454"/>
                  </a:cubicBezTo>
                  <a:cubicBezTo>
                    <a:pt x="3139" y="454"/>
                    <a:pt x="2806" y="338"/>
                    <a:pt x="2542" y="190"/>
                  </a:cubicBezTo>
                  <a:cubicBezTo>
                    <a:pt x="2320" y="64"/>
                    <a:pt x="2050" y="0"/>
                    <a:pt x="1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6" name="Google Shape;263;p24">
            <a:extLst>
              <a:ext uri="{FF2B5EF4-FFF2-40B4-BE49-F238E27FC236}">
                <a16:creationId xmlns:a16="http://schemas.microsoft.com/office/drawing/2014/main" id="{9511520D-CCCC-B5CC-55DE-F2BA3CBCDD1B}"/>
              </a:ext>
            </a:extLst>
          </p:cNvPr>
          <p:cNvSpPr txBox="1">
            <a:spLocks noGrp="1"/>
          </p:cNvSpPr>
          <p:nvPr>
            <p:ph type="subTitle" idx="1"/>
          </p:nvPr>
        </p:nvSpPr>
        <p:spPr>
          <a:xfrm>
            <a:off x="413288" y="1267366"/>
            <a:ext cx="8362412"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My digital solution is a machine learning model powered by data to predict the demand for cargo for the day so that the logistics ecosystem can be optimized for a seamless flow of cargo.</a:t>
            </a: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7DCDF1559D834590A5F2D28CB8DADD" ma:contentTypeVersion="15" ma:contentTypeDescription="Create a new document." ma:contentTypeScope="" ma:versionID="733b7d20e10d7b3cfeab7ed2d9a32c55">
  <xsd:schema xmlns:xsd="http://www.w3.org/2001/XMLSchema" xmlns:xs="http://www.w3.org/2001/XMLSchema" xmlns:p="http://schemas.microsoft.com/office/2006/metadata/properties" xmlns:ns3="08036985-7285-4e76-8764-b5512e1bf3fe" xmlns:ns4="1a341956-3c06-463c-a8b3-72c57397eeef" targetNamespace="http://schemas.microsoft.com/office/2006/metadata/properties" ma:root="true" ma:fieldsID="49b9a9ddbb10c3d090cf08a278719c86" ns3:_="" ns4:_="">
    <xsd:import namespace="08036985-7285-4e76-8764-b5512e1bf3fe"/>
    <xsd:import namespace="1a341956-3c06-463c-a8b3-72c57397eee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036985-7285-4e76-8764-b5512e1bf3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341956-3c06-463c-a8b3-72c57397eee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8036985-7285-4e76-8764-b5512e1bf3fe" xsi:nil="true"/>
  </documentManagement>
</p:properties>
</file>

<file path=customXml/itemProps1.xml><?xml version="1.0" encoding="utf-8"?>
<ds:datastoreItem xmlns:ds="http://schemas.openxmlformats.org/officeDocument/2006/customXml" ds:itemID="{88FD068C-7EF8-4488-BE5D-F336175440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036985-7285-4e76-8764-b5512e1bf3fe"/>
    <ds:schemaRef ds:uri="1a341956-3c06-463c-a8b3-72c57397ee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7FBE65-EEE0-4D2E-B8EB-C7110EC3AE77}">
  <ds:schemaRefs>
    <ds:schemaRef ds:uri="http://schemas.microsoft.com/sharepoint/v3/contenttype/forms"/>
  </ds:schemaRefs>
</ds:datastoreItem>
</file>

<file path=customXml/itemProps3.xml><?xml version="1.0" encoding="utf-8"?>
<ds:datastoreItem xmlns:ds="http://schemas.openxmlformats.org/officeDocument/2006/customXml" ds:itemID="{B52F1D17-34FD-4431-8D3B-9E1BD2D67788}">
  <ds:schemaRefs>
    <ds:schemaRef ds:uri="http://schemas.openxmlformats.org/package/2006/metadata/core-properties"/>
    <ds:schemaRef ds:uri="http://www.w3.org/XML/1998/namespace"/>
    <ds:schemaRef ds:uri="http://schemas.microsoft.com/office/2006/metadata/properties"/>
    <ds:schemaRef ds:uri="08036985-7285-4e76-8764-b5512e1bf3fe"/>
    <ds:schemaRef ds:uri="http://purl.org/dc/elements/1.1/"/>
    <ds:schemaRef ds:uri="http://schemas.microsoft.com/office/2006/documentManagement/types"/>
    <ds:schemaRef ds:uri="http://purl.org/dc/terms/"/>
    <ds:schemaRef ds:uri="http://schemas.microsoft.com/office/infopath/2007/PartnerControls"/>
    <ds:schemaRef ds:uri="1a341956-3c06-463c-a8b3-72c57397eeef"/>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63</TotalTime>
  <Words>299</Words>
  <Application>Microsoft Office PowerPoint</Application>
  <PresentationFormat>On-screen Show (16:9)</PresentationFormat>
  <Paragraphs>57</Paragraphs>
  <Slides>12</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Roboto Light</vt:lpstr>
      <vt:lpstr>Impact</vt:lpstr>
      <vt:lpstr>Proxima Nova</vt:lpstr>
      <vt:lpstr>Proxima Nova Semibold</vt:lpstr>
      <vt:lpstr>Didact Gothic</vt:lpstr>
      <vt:lpstr>Bree Serif</vt:lpstr>
      <vt:lpstr>Roboto Black</vt:lpstr>
      <vt:lpstr>Arial</vt:lpstr>
      <vt:lpstr>Roboto Mono Thin</vt:lpstr>
      <vt:lpstr>WEB PROPOSAL</vt:lpstr>
      <vt:lpstr>Slidesgo Final Pages</vt:lpstr>
      <vt:lpstr>CARGO TRAFFIC PREDICTOR</vt:lpstr>
      <vt:lpstr>TABLE OF CONTENTS</vt:lpstr>
      <vt:lpstr>Problem Statement</vt:lpstr>
      <vt:lpstr>What I aim to solve</vt:lpstr>
      <vt:lpstr>ABOUT THE PROJECT</vt:lpstr>
      <vt:lpstr>PowerPoint Presentation</vt:lpstr>
      <vt:lpstr>HOW IT WORKS</vt:lpstr>
      <vt:lpstr>Benefits</vt:lpstr>
      <vt:lpstr>CONCLUSION</vt:lpstr>
      <vt:lpstr>THE END</vt:lpstr>
      <vt:lpstr>CREDITS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cp:lastModifiedBy>JAVEN LAI LE YU</cp:lastModifiedBy>
  <cp:revision>2</cp:revision>
  <dcterms:modified xsi:type="dcterms:W3CDTF">2023-09-29T15:25:06Z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0x010100337DCDF1559D834590A5F2D28CB8DADD</vt:lpwstr>
  </property>
</Properties>
</file>